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ppt/diagrams/data124.xml" ContentType="application/vnd.openxmlformats-officedocument.drawingml.diagramData+xml"/>
  <Override PartName="/ppt/diagrams/layout124.xml" ContentType="application/vnd.openxmlformats-officedocument.drawingml.diagramLayout+xml"/>
  <Override PartName="/ppt/diagrams/quickStyle124.xml" ContentType="application/vnd.openxmlformats-officedocument.drawingml.diagramStyle+xml"/>
  <Override PartName="/ppt/diagrams/colors124.xml" ContentType="application/vnd.openxmlformats-officedocument.drawingml.diagramColors+xml"/>
  <Override PartName="/ppt/diagrams/drawing124.xml" ContentType="application/vnd.ms-office.drawingml.diagramDrawing+xml"/>
  <Override PartName="/ppt/diagrams/data125.xml" ContentType="application/vnd.openxmlformats-officedocument.drawingml.diagramData+xml"/>
  <Override PartName="/ppt/diagrams/layout125.xml" ContentType="application/vnd.openxmlformats-officedocument.drawingml.diagramLayout+xml"/>
  <Override PartName="/ppt/diagrams/quickStyle125.xml" ContentType="application/vnd.openxmlformats-officedocument.drawingml.diagramStyle+xml"/>
  <Override PartName="/ppt/diagrams/colors125.xml" ContentType="application/vnd.openxmlformats-officedocument.drawingml.diagramColors+xml"/>
  <Override PartName="/ppt/diagrams/drawing125.xml" ContentType="application/vnd.ms-office.drawingml.diagramDrawing+xml"/>
  <Override PartName="/ppt/diagrams/data126.xml" ContentType="application/vnd.openxmlformats-officedocument.drawingml.diagramData+xml"/>
  <Override PartName="/ppt/diagrams/layout126.xml" ContentType="application/vnd.openxmlformats-officedocument.drawingml.diagramLayout+xml"/>
  <Override PartName="/ppt/diagrams/quickStyle126.xml" ContentType="application/vnd.openxmlformats-officedocument.drawingml.diagramStyle+xml"/>
  <Override PartName="/ppt/diagrams/colors126.xml" ContentType="application/vnd.openxmlformats-officedocument.drawingml.diagramColors+xml"/>
  <Override PartName="/ppt/diagrams/drawing126.xml" ContentType="application/vnd.ms-office.drawingml.diagramDrawing+xml"/>
  <Override PartName="/ppt/diagrams/data127.xml" ContentType="application/vnd.openxmlformats-officedocument.drawingml.diagramData+xml"/>
  <Override PartName="/ppt/diagrams/layout127.xml" ContentType="application/vnd.openxmlformats-officedocument.drawingml.diagramLayout+xml"/>
  <Override PartName="/ppt/diagrams/quickStyle127.xml" ContentType="application/vnd.openxmlformats-officedocument.drawingml.diagramStyle+xml"/>
  <Override PartName="/ppt/diagrams/colors127.xml" ContentType="application/vnd.openxmlformats-officedocument.drawingml.diagramColors+xml"/>
  <Override PartName="/ppt/diagrams/drawing127.xml" ContentType="application/vnd.ms-office.drawingml.diagramDrawing+xml"/>
  <Override PartName="/ppt/diagrams/data128.xml" ContentType="application/vnd.openxmlformats-officedocument.drawingml.diagramData+xml"/>
  <Override PartName="/ppt/diagrams/layout128.xml" ContentType="application/vnd.openxmlformats-officedocument.drawingml.diagramLayout+xml"/>
  <Override PartName="/ppt/diagrams/quickStyle128.xml" ContentType="application/vnd.openxmlformats-officedocument.drawingml.diagramStyle+xml"/>
  <Override PartName="/ppt/diagrams/colors128.xml" ContentType="application/vnd.openxmlformats-officedocument.drawingml.diagramColors+xml"/>
  <Override PartName="/ppt/diagrams/drawing128.xml" ContentType="application/vnd.ms-office.drawingml.diagramDrawing+xml"/>
  <Override PartName="/ppt/diagrams/data129.xml" ContentType="application/vnd.openxmlformats-officedocument.drawingml.diagramData+xml"/>
  <Override PartName="/ppt/diagrams/layout129.xml" ContentType="application/vnd.openxmlformats-officedocument.drawingml.diagramLayout+xml"/>
  <Override PartName="/ppt/diagrams/quickStyle129.xml" ContentType="application/vnd.openxmlformats-officedocument.drawingml.diagramStyle+xml"/>
  <Override PartName="/ppt/diagrams/colors129.xml" ContentType="application/vnd.openxmlformats-officedocument.drawingml.diagramColors+xml"/>
  <Override PartName="/ppt/diagrams/drawing129.xml" ContentType="application/vnd.ms-office.drawingml.diagramDrawing+xml"/>
  <Override PartName="/ppt/diagrams/data130.xml" ContentType="application/vnd.openxmlformats-officedocument.drawingml.diagramData+xml"/>
  <Override PartName="/ppt/diagrams/layout130.xml" ContentType="application/vnd.openxmlformats-officedocument.drawingml.diagramLayout+xml"/>
  <Override PartName="/ppt/diagrams/quickStyle130.xml" ContentType="application/vnd.openxmlformats-officedocument.drawingml.diagramStyle+xml"/>
  <Override PartName="/ppt/diagrams/colors130.xml" ContentType="application/vnd.openxmlformats-officedocument.drawingml.diagramColors+xml"/>
  <Override PartName="/ppt/diagrams/drawing13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7"/>
  </p:notesMasterIdLst>
  <p:sldIdLst>
    <p:sldId id="256" r:id="rId2"/>
    <p:sldId id="257" r:id="rId3"/>
    <p:sldId id="258" r:id="rId4"/>
    <p:sldId id="259" r:id="rId5"/>
    <p:sldId id="260" r:id="rId6"/>
    <p:sldId id="261" r:id="rId7"/>
    <p:sldId id="535"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8" r:id="rId23"/>
    <p:sldId id="277" r:id="rId24"/>
    <p:sldId id="279" r:id="rId25"/>
    <p:sldId id="280" r:id="rId26"/>
    <p:sldId id="282" r:id="rId27"/>
    <p:sldId id="281" r:id="rId28"/>
    <p:sldId id="283" r:id="rId29"/>
    <p:sldId id="284" r:id="rId30"/>
    <p:sldId id="285" r:id="rId31"/>
    <p:sldId id="286" r:id="rId32"/>
    <p:sldId id="287" r:id="rId33"/>
    <p:sldId id="288" r:id="rId34"/>
    <p:sldId id="289" r:id="rId35"/>
    <p:sldId id="291" r:id="rId36"/>
    <p:sldId id="537" r:id="rId37"/>
    <p:sldId id="538" r:id="rId38"/>
    <p:sldId id="539" r:id="rId39"/>
    <p:sldId id="540" r:id="rId40"/>
    <p:sldId id="541" r:id="rId41"/>
    <p:sldId id="542" r:id="rId42"/>
    <p:sldId id="543" r:id="rId43"/>
    <p:sldId id="544" r:id="rId44"/>
    <p:sldId id="545" r:id="rId45"/>
    <p:sldId id="546" r:id="rId46"/>
    <p:sldId id="547" r:id="rId47"/>
    <p:sldId id="548" r:id="rId48"/>
    <p:sldId id="549" r:id="rId49"/>
    <p:sldId id="536" r:id="rId50"/>
    <p:sldId id="550" r:id="rId51"/>
    <p:sldId id="551" r:id="rId52"/>
    <p:sldId id="552" r:id="rId53"/>
    <p:sldId id="553" r:id="rId54"/>
    <p:sldId id="554" r:id="rId55"/>
    <p:sldId id="555" r:id="rId56"/>
    <p:sldId id="556" r:id="rId57"/>
    <p:sldId id="557" r:id="rId58"/>
    <p:sldId id="558" r:id="rId59"/>
    <p:sldId id="560" r:id="rId60"/>
    <p:sldId id="561" r:id="rId61"/>
    <p:sldId id="562" r:id="rId62"/>
    <p:sldId id="563" r:id="rId63"/>
    <p:sldId id="564" r:id="rId64"/>
    <p:sldId id="565" r:id="rId65"/>
    <p:sldId id="566" r:id="rId66"/>
    <p:sldId id="567" r:id="rId67"/>
    <p:sldId id="568" r:id="rId68"/>
    <p:sldId id="569" r:id="rId69"/>
    <p:sldId id="290" r:id="rId70"/>
    <p:sldId id="292" r:id="rId71"/>
    <p:sldId id="293" r:id="rId72"/>
    <p:sldId id="294" r:id="rId73"/>
    <p:sldId id="295" r:id="rId74"/>
    <p:sldId id="296" r:id="rId75"/>
    <p:sldId id="297" r:id="rId76"/>
    <p:sldId id="298" r:id="rId77"/>
    <p:sldId id="299" r:id="rId78"/>
    <p:sldId id="300" r:id="rId79"/>
    <p:sldId id="301" r:id="rId80"/>
    <p:sldId id="302" r:id="rId81"/>
    <p:sldId id="303" r:id="rId82"/>
    <p:sldId id="304" r:id="rId83"/>
    <p:sldId id="305" r:id="rId84"/>
    <p:sldId id="306" r:id="rId85"/>
    <p:sldId id="307" r:id="rId86"/>
    <p:sldId id="308" r:id="rId87"/>
    <p:sldId id="309" r:id="rId88"/>
    <p:sldId id="310" r:id="rId89"/>
    <p:sldId id="311" r:id="rId90"/>
    <p:sldId id="312" r:id="rId91"/>
    <p:sldId id="313" r:id="rId92"/>
    <p:sldId id="314" r:id="rId93"/>
    <p:sldId id="315" r:id="rId94"/>
    <p:sldId id="316" r:id="rId95"/>
    <p:sldId id="317" r:id="rId96"/>
    <p:sldId id="318" r:id="rId97"/>
    <p:sldId id="319" r:id="rId98"/>
    <p:sldId id="320" r:id="rId99"/>
    <p:sldId id="321" r:id="rId100"/>
    <p:sldId id="322" r:id="rId101"/>
    <p:sldId id="323" r:id="rId102"/>
    <p:sldId id="324" r:id="rId103"/>
    <p:sldId id="325" r:id="rId104"/>
    <p:sldId id="326" r:id="rId105"/>
    <p:sldId id="327" r:id="rId106"/>
    <p:sldId id="328" r:id="rId107"/>
    <p:sldId id="329" r:id="rId108"/>
    <p:sldId id="330" r:id="rId109"/>
    <p:sldId id="331" r:id="rId110"/>
    <p:sldId id="332" r:id="rId111"/>
    <p:sldId id="333" r:id="rId112"/>
    <p:sldId id="334" r:id="rId113"/>
    <p:sldId id="335" r:id="rId114"/>
    <p:sldId id="336" r:id="rId115"/>
    <p:sldId id="337" r:id="rId116"/>
    <p:sldId id="339" r:id="rId117"/>
    <p:sldId id="340" r:id="rId118"/>
    <p:sldId id="341" r:id="rId119"/>
    <p:sldId id="343" r:id="rId120"/>
    <p:sldId id="344" r:id="rId121"/>
    <p:sldId id="346" r:id="rId122"/>
    <p:sldId id="345" r:id="rId123"/>
    <p:sldId id="347" r:id="rId124"/>
    <p:sldId id="348" r:id="rId125"/>
    <p:sldId id="349" r:id="rId126"/>
    <p:sldId id="350" r:id="rId127"/>
    <p:sldId id="351" r:id="rId128"/>
    <p:sldId id="352" r:id="rId129"/>
    <p:sldId id="353" r:id="rId130"/>
    <p:sldId id="355" r:id="rId131"/>
    <p:sldId id="356" r:id="rId132"/>
    <p:sldId id="357" r:id="rId133"/>
    <p:sldId id="358" r:id="rId134"/>
    <p:sldId id="359" r:id="rId135"/>
    <p:sldId id="360" r:id="rId136"/>
    <p:sldId id="361" r:id="rId137"/>
    <p:sldId id="362" r:id="rId138"/>
    <p:sldId id="364" r:id="rId139"/>
    <p:sldId id="363" r:id="rId140"/>
    <p:sldId id="365" r:id="rId141"/>
    <p:sldId id="366" r:id="rId142"/>
    <p:sldId id="367" r:id="rId143"/>
    <p:sldId id="368" r:id="rId144"/>
    <p:sldId id="369" r:id="rId145"/>
    <p:sldId id="370" r:id="rId146"/>
    <p:sldId id="371" r:id="rId147"/>
    <p:sldId id="372" r:id="rId148"/>
    <p:sldId id="373" r:id="rId149"/>
    <p:sldId id="374" r:id="rId150"/>
    <p:sldId id="375" r:id="rId151"/>
    <p:sldId id="376" r:id="rId152"/>
    <p:sldId id="377" r:id="rId153"/>
    <p:sldId id="378" r:id="rId154"/>
    <p:sldId id="379" r:id="rId155"/>
    <p:sldId id="380" r:id="rId156"/>
    <p:sldId id="381" r:id="rId157"/>
    <p:sldId id="382" r:id="rId158"/>
    <p:sldId id="383" r:id="rId159"/>
    <p:sldId id="384" r:id="rId160"/>
    <p:sldId id="385" r:id="rId161"/>
    <p:sldId id="386" r:id="rId162"/>
    <p:sldId id="387" r:id="rId163"/>
    <p:sldId id="388" r:id="rId164"/>
    <p:sldId id="389" r:id="rId165"/>
    <p:sldId id="390" r:id="rId166"/>
    <p:sldId id="391" r:id="rId167"/>
    <p:sldId id="392" r:id="rId168"/>
    <p:sldId id="393" r:id="rId169"/>
    <p:sldId id="394" r:id="rId170"/>
    <p:sldId id="396" r:id="rId171"/>
    <p:sldId id="397" r:id="rId172"/>
    <p:sldId id="398" r:id="rId173"/>
    <p:sldId id="399" r:id="rId174"/>
    <p:sldId id="400" r:id="rId175"/>
    <p:sldId id="401" r:id="rId176"/>
    <p:sldId id="402" r:id="rId177"/>
    <p:sldId id="403" r:id="rId178"/>
    <p:sldId id="458" r:id="rId179"/>
    <p:sldId id="459" r:id="rId180"/>
    <p:sldId id="460" r:id="rId181"/>
    <p:sldId id="461" r:id="rId182"/>
    <p:sldId id="462" r:id="rId183"/>
    <p:sldId id="463" r:id="rId184"/>
    <p:sldId id="457" r:id="rId185"/>
    <p:sldId id="464" r:id="rId186"/>
    <p:sldId id="465" r:id="rId187"/>
    <p:sldId id="466" r:id="rId188"/>
    <p:sldId id="467" r:id="rId189"/>
    <p:sldId id="468" r:id="rId190"/>
    <p:sldId id="469" r:id="rId191"/>
    <p:sldId id="470" r:id="rId192"/>
    <p:sldId id="471" r:id="rId193"/>
    <p:sldId id="472" r:id="rId194"/>
    <p:sldId id="404" r:id="rId195"/>
    <p:sldId id="473" r:id="rId196"/>
    <p:sldId id="474" r:id="rId197"/>
    <p:sldId id="475" r:id="rId198"/>
    <p:sldId id="476" r:id="rId199"/>
    <p:sldId id="477" r:id="rId200"/>
    <p:sldId id="478" r:id="rId201"/>
    <p:sldId id="479" r:id="rId202"/>
    <p:sldId id="480" r:id="rId203"/>
    <p:sldId id="482" r:id="rId204"/>
    <p:sldId id="483" r:id="rId205"/>
    <p:sldId id="484" r:id="rId206"/>
    <p:sldId id="481" r:id="rId207"/>
    <p:sldId id="485" r:id="rId208"/>
    <p:sldId id="486" r:id="rId209"/>
    <p:sldId id="487" r:id="rId210"/>
    <p:sldId id="488" r:id="rId211"/>
    <p:sldId id="489" r:id="rId212"/>
    <p:sldId id="490" r:id="rId213"/>
    <p:sldId id="491" r:id="rId214"/>
    <p:sldId id="492" r:id="rId215"/>
    <p:sldId id="493" r:id="rId216"/>
    <p:sldId id="494" r:id="rId217"/>
    <p:sldId id="495" r:id="rId218"/>
    <p:sldId id="496" r:id="rId219"/>
    <p:sldId id="497" r:id="rId220"/>
    <p:sldId id="498" r:id="rId221"/>
    <p:sldId id="499" r:id="rId222"/>
    <p:sldId id="500" r:id="rId223"/>
    <p:sldId id="501" r:id="rId224"/>
    <p:sldId id="502" r:id="rId225"/>
    <p:sldId id="503" r:id="rId226"/>
    <p:sldId id="505" r:id="rId227"/>
    <p:sldId id="506" r:id="rId228"/>
    <p:sldId id="507" r:id="rId229"/>
    <p:sldId id="508" r:id="rId230"/>
    <p:sldId id="509" r:id="rId231"/>
    <p:sldId id="510" r:id="rId232"/>
    <p:sldId id="511" r:id="rId233"/>
    <p:sldId id="512" r:id="rId234"/>
    <p:sldId id="513" r:id="rId235"/>
    <p:sldId id="514" r:id="rId236"/>
    <p:sldId id="515" r:id="rId237"/>
    <p:sldId id="516" r:id="rId238"/>
    <p:sldId id="517" r:id="rId239"/>
    <p:sldId id="518" r:id="rId240"/>
    <p:sldId id="519" r:id="rId241"/>
    <p:sldId id="520" r:id="rId242"/>
    <p:sldId id="521" r:id="rId243"/>
    <p:sldId id="522" r:id="rId244"/>
    <p:sldId id="523" r:id="rId245"/>
    <p:sldId id="524" r:id="rId246"/>
    <p:sldId id="525" r:id="rId247"/>
    <p:sldId id="526" r:id="rId248"/>
    <p:sldId id="527" r:id="rId249"/>
    <p:sldId id="528" r:id="rId250"/>
    <p:sldId id="529" r:id="rId251"/>
    <p:sldId id="530" r:id="rId252"/>
    <p:sldId id="531" r:id="rId253"/>
    <p:sldId id="532" r:id="rId254"/>
    <p:sldId id="533" r:id="rId255"/>
    <p:sldId id="534" r:id="rId25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microsoft.com/office/2016/11/relationships/changesInfo" Target="changesInfos/changesInfo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notesMaster" Target="notesMasters/notes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ΟΥΛΑΚΙΔΑΚΟΣ ΣΤΑΜΑΤΗΣ" userId="e3df6bec-7cb3-416a-8ded-d947c02763e0" providerId="ADAL" clId="{0776C40F-03BD-4CCB-9B20-45CB07E8CCC2}"/>
    <pc:docChg chg="undo custSel addSld delSld modSld">
      <pc:chgData name="ΠΟΥΛΑΚΙΔΑΚΟΣ ΣΤΑΜΑΤΗΣ" userId="e3df6bec-7cb3-416a-8ded-d947c02763e0" providerId="ADAL" clId="{0776C40F-03BD-4CCB-9B20-45CB07E8CCC2}" dt="2024-09-26T11:02:45.404" v="1489" actId="26606"/>
      <pc:docMkLst>
        <pc:docMk/>
      </pc:docMkLst>
      <pc:sldChg chg="addSp modSp mod setBg">
        <pc:chgData name="ΠΟΥΛΑΚΙΔΑΚΟΣ ΣΤΑΜΑΤΗΣ" userId="e3df6bec-7cb3-416a-8ded-d947c02763e0" providerId="ADAL" clId="{0776C40F-03BD-4CCB-9B20-45CB07E8CCC2}" dt="2024-09-25T17:16:08.692" v="5" actId="26606"/>
        <pc:sldMkLst>
          <pc:docMk/>
          <pc:sldMk cId="0" sldId="261"/>
        </pc:sldMkLst>
        <pc:spChg chg="mod">
          <ac:chgData name="ΠΟΥΛΑΚΙΔΑΚΟΣ ΣΤΑΜΑΤΗΣ" userId="e3df6bec-7cb3-416a-8ded-d947c02763e0" providerId="ADAL" clId="{0776C40F-03BD-4CCB-9B20-45CB07E8CCC2}" dt="2024-09-25T17:16:08.692" v="5" actId="26606"/>
          <ac:spMkLst>
            <pc:docMk/>
            <pc:sldMk cId="0" sldId="261"/>
            <ac:spMk id="3" creationId="{F6D66F1C-1543-E1E8-56FE-98AAA3112991}"/>
          </ac:spMkLst>
        </pc:spChg>
        <pc:spChg chg="mod">
          <ac:chgData name="ΠΟΥΛΑΚΙΔΑΚΟΣ ΣΤΑΜΑΤΗΣ" userId="e3df6bec-7cb3-416a-8ded-d947c02763e0" providerId="ADAL" clId="{0776C40F-03BD-4CCB-9B20-45CB07E8CCC2}" dt="2024-09-25T17:16:08.692" v="5" actId="26606"/>
          <ac:spMkLst>
            <pc:docMk/>
            <pc:sldMk cId="0" sldId="261"/>
            <ac:spMk id="8194" creationId="{EBE7FF1A-267F-3191-B632-6452ED2B1147}"/>
          </ac:spMkLst>
        </pc:spChg>
        <pc:spChg chg="add">
          <ac:chgData name="ΠΟΥΛΑΚΙΔΑΚΟΣ ΣΤΑΜΑΤΗΣ" userId="e3df6bec-7cb3-416a-8ded-d947c02763e0" providerId="ADAL" clId="{0776C40F-03BD-4CCB-9B20-45CB07E8CCC2}" dt="2024-09-25T17:16:08.692" v="5" actId="26606"/>
          <ac:spMkLst>
            <pc:docMk/>
            <pc:sldMk cId="0" sldId="261"/>
            <ac:spMk id="8200" creationId="{2C61293E-6EBE-43EF-A52C-9BEBFD7679D4}"/>
          </ac:spMkLst>
        </pc:spChg>
        <pc:spChg chg="add">
          <ac:chgData name="ΠΟΥΛΑΚΙΔΑΚΟΣ ΣΤΑΜΑΤΗΣ" userId="e3df6bec-7cb3-416a-8ded-d947c02763e0" providerId="ADAL" clId="{0776C40F-03BD-4CCB-9B20-45CB07E8CCC2}" dt="2024-09-25T17:16:08.692" v="5" actId="26606"/>
          <ac:spMkLst>
            <pc:docMk/>
            <pc:sldMk cId="0" sldId="261"/>
            <ac:spMk id="8202" creationId="{21540236-BFD5-4A9D-8840-4703E7F76825}"/>
          </ac:spMkLst>
        </pc:spChg>
        <pc:picChg chg="add">
          <ac:chgData name="ΠΟΥΛΑΚΙΔΑΚΟΣ ΣΤΑΜΑΤΗΣ" userId="e3df6bec-7cb3-416a-8ded-d947c02763e0" providerId="ADAL" clId="{0776C40F-03BD-4CCB-9B20-45CB07E8CCC2}" dt="2024-09-25T17:16:08.692" v="5" actId="26606"/>
          <ac:picMkLst>
            <pc:docMk/>
            <pc:sldMk cId="0" sldId="261"/>
            <ac:picMk id="8196" creationId="{9F0ED46C-78B4-BF82-3569-007DC9A4A3AF}"/>
          </ac:picMkLst>
        </pc:picChg>
      </pc:sldChg>
      <pc:sldChg chg="addSp delSp modSp mod setBg">
        <pc:chgData name="ΠΟΥΛΑΚΙΔΑΚΟΣ ΣΤΑΜΑΤΗΣ" userId="e3df6bec-7cb3-416a-8ded-d947c02763e0" providerId="ADAL" clId="{0776C40F-03BD-4CCB-9B20-45CB07E8CCC2}" dt="2024-09-25T17:29:27.139" v="7" actId="26606"/>
        <pc:sldMkLst>
          <pc:docMk/>
          <pc:sldMk cId="0" sldId="262"/>
        </pc:sldMkLst>
        <pc:spChg chg="mod">
          <ac:chgData name="ΠΟΥΛΑΚΙΔΑΚΟΣ ΣΤΑΜΑΤΗΣ" userId="e3df6bec-7cb3-416a-8ded-d947c02763e0" providerId="ADAL" clId="{0776C40F-03BD-4CCB-9B20-45CB07E8CCC2}" dt="2024-09-25T17:29:27.139" v="7" actId="26606"/>
          <ac:spMkLst>
            <pc:docMk/>
            <pc:sldMk cId="0" sldId="262"/>
            <ac:spMk id="9218" creationId="{A4B5CDAD-8880-3143-53C1-8AC67F52DFFB}"/>
          </ac:spMkLst>
        </pc:spChg>
        <pc:spChg chg="del">
          <ac:chgData name="ΠΟΥΛΑΚΙΔΑΚΟΣ ΣΤΑΜΑΤΗΣ" userId="e3df6bec-7cb3-416a-8ded-d947c02763e0" providerId="ADAL" clId="{0776C40F-03BD-4CCB-9B20-45CB07E8CCC2}" dt="2024-09-25T17:29:27.139" v="7" actId="26606"/>
          <ac:spMkLst>
            <pc:docMk/>
            <pc:sldMk cId="0" sldId="262"/>
            <ac:spMk id="9219" creationId="{782A628B-FBD6-CFDB-D2C3-45EEF40C7C27}"/>
          </ac:spMkLst>
        </pc:spChg>
        <pc:spChg chg="add">
          <ac:chgData name="ΠΟΥΛΑΚΙΔΑΚΟΣ ΣΤΑΜΑΤΗΣ" userId="e3df6bec-7cb3-416a-8ded-d947c02763e0" providerId="ADAL" clId="{0776C40F-03BD-4CCB-9B20-45CB07E8CCC2}" dt="2024-09-25T17:29:27.139" v="7" actId="26606"/>
          <ac:spMkLst>
            <pc:docMk/>
            <pc:sldMk cId="0" sldId="262"/>
            <ac:spMk id="9225" creationId="{53B021B3-DE93-4AB7-8A18-CF5F1CED88B8}"/>
          </ac:spMkLst>
        </pc:spChg>
        <pc:spChg chg="add">
          <ac:chgData name="ΠΟΥΛΑΚΙΔΑΚΟΣ ΣΤΑΜΑΤΗΣ" userId="e3df6bec-7cb3-416a-8ded-d947c02763e0" providerId="ADAL" clId="{0776C40F-03BD-4CCB-9B20-45CB07E8CCC2}" dt="2024-09-25T17:29:27.139" v="7" actId="26606"/>
          <ac:spMkLst>
            <pc:docMk/>
            <pc:sldMk cId="0" sldId="262"/>
            <ac:spMk id="9227" creationId="{52D502E5-F6B4-4D58-B4AE-FC466FF15EE8}"/>
          </ac:spMkLst>
        </pc:spChg>
        <pc:spChg chg="add">
          <ac:chgData name="ΠΟΥΛΑΚΙΔΑΚΟΣ ΣΤΑΜΑΤΗΣ" userId="e3df6bec-7cb3-416a-8ded-d947c02763e0" providerId="ADAL" clId="{0776C40F-03BD-4CCB-9B20-45CB07E8CCC2}" dt="2024-09-25T17:29:27.139" v="7" actId="26606"/>
          <ac:spMkLst>
            <pc:docMk/>
            <pc:sldMk cId="0" sldId="262"/>
            <ac:spMk id="9229" creationId="{9DECDBF4-02B6-4BB4-B65B-B8107AD6A9E8}"/>
          </ac:spMkLst>
        </pc:spChg>
        <pc:graphicFrameChg chg="add">
          <ac:chgData name="ΠΟΥΛΑΚΙΔΑΚΟΣ ΣΤΑΜΑΤΗΣ" userId="e3df6bec-7cb3-416a-8ded-d947c02763e0" providerId="ADAL" clId="{0776C40F-03BD-4CCB-9B20-45CB07E8CCC2}" dt="2024-09-25T17:29:27.139" v="7" actId="26606"/>
          <ac:graphicFrameMkLst>
            <pc:docMk/>
            <pc:sldMk cId="0" sldId="262"/>
            <ac:graphicFrameMk id="9221" creationId="{5707AC8E-8351-0211-ACC6-D1697854EE19}"/>
          </ac:graphicFrameMkLst>
        </pc:graphicFrameChg>
      </pc:sldChg>
      <pc:sldChg chg="addSp modSp mod setBg">
        <pc:chgData name="ΠΟΥΛΑΚΙΔΑΚΟΣ ΣΤΑΜΑΤΗΣ" userId="e3df6bec-7cb3-416a-8ded-d947c02763e0" providerId="ADAL" clId="{0776C40F-03BD-4CCB-9B20-45CB07E8CCC2}" dt="2024-09-25T17:29:38.204" v="8" actId="26606"/>
        <pc:sldMkLst>
          <pc:docMk/>
          <pc:sldMk cId="0" sldId="263"/>
        </pc:sldMkLst>
        <pc:spChg chg="mod">
          <ac:chgData name="ΠΟΥΛΑΚΙΔΑΚΟΣ ΣΤΑΜΑΤΗΣ" userId="e3df6bec-7cb3-416a-8ded-d947c02763e0" providerId="ADAL" clId="{0776C40F-03BD-4CCB-9B20-45CB07E8CCC2}" dt="2024-09-25T17:29:38.204" v="8" actId="26606"/>
          <ac:spMkLst>
            <pc:docMk/>
            <pc:sldMk cId="0" sldId="263"/>
            <ac:spMk id="10242" creationId="{63C04C11-1097-63B3-99B8-6CD74116B847}"/>
          </ac:spMkLst>
        </pc:spChg>
        <pc:spChg chg="mod">
          <ac:chgData name="ΠΟΥΛΑΚΙΔΑΚΟΣ ΣΤΑΜΑΤΗΣ" userId="e3df6bec-7cb3-416a-8ded-d947c02763e0" providerId="ADAL" clId="{0776C40F-03BD-4CCB-9B20-45CB07E8CCC2}" dt="2024-09-25T17:29:38.204" v="8" actId="26606"/>
          <ac:spMkLst>
            <pc:docMk/>
            <pc:sldMk cId="0" sldId="263"/>
            <ac:spMk id="10243" creationId="{804806E9-4D9F-0BC5-7F48-E237165DC873}"/>
          </ac:spMkLst>
        </pc:spChg>
        <pc:spChg chg="add">
          <ac:chgData name="ΠΟΥΛΑΚΙΔΑΚΟΣ ΣΤΑΜΑΤΗΣ" userId="e3df6bec-7cb3-416a-8ded-d947c02763e0" providerId="ADAL" clId="{0776C40F-03BD-4CCB-9B20-45CB07E8CCC2}" dt="2024-09-25T17:29:38.204" v="8" actId="26606"/>
          <ac:spMkLst>
            <pc:docMk/>
            <pc:sldMk cId="0" sldId="263"/>
            <ac:spMk id="10250" creationId="{EDDBB197-D710-4A4F-A9CA-FD2177498BE8}"/>
          </ac:spMkLst>
        </pc:spChg>
        <pc:spChg chg="add">
          <ac:chgData name="ΠΟΥΛΑΚΙΔΑΚΟΣ ΣΤΑΜΑΤΗΣ" userId="e3df6bec-7cb3-416a-8ded-d947c02763e0" providerId="ADAL" clId="{0776C40F-03BD-4CCB-9B20-45CB07E8CCC2}" dt="2024-09-25T17:29:38.204" v="8" actId="26606"/>
          <ac:spMkLst>
            <pc:docMk/>
            <pc:sldMk cId="0" sldId="263"/>
            <ac:spMk id="10252" creationId="{975D1CFA-2CDB-4B64-BD9F-85744E8DA12F}"/>
          </ac:spMkLst>
        </pc:spChg>
        <pc:grpChg chg="add">
          <ac:chgData name="ΠΟΥΛΑΚΙΔΑΚΟΣ ΣΤΑΜΑΤΗΣ" userId="e3df6bec-7cb3-416a-8ded-d947c02763e0" providerId="ADAL" clId="{0776C40F-03BD-4CCB-9B20-45CB07E8CCC2}" dt="2024-09-25T17:29:38.204" v="8" actId="26606"/>
          <ac:grpSpMkLst>
            <pc:docMk/>
            <pc:sldMk cId="0" sldId="263"/>
            <ac:grpSpMk id="10254" creationId="{25EE5136-01F1-466C-962D-BA9B4C6757AA}"/>
          </ac:grpSpMkLst>
        </pc:grpChg>
        <pc:picChg chg="add">
          <ac:chgData name="ΠΟΥΛΑΚΙΔΑΚΟΣ ΣΤΑΜΑΤΗΣ" userId="e3df6bec-7cb3-416a-8ded-d947c02763e0" providerId="ADAL" clId="{0776C40F-03BD-4CCB-9B20-45CB07E8CCC2}" dt="2024-09-25T17:29:38.204" v="8" actId="26606"/>
          <ac:picMkLst>
            <pc:docMk/>
            <pc:sldMk cId="0" sldId="263"/>
            <ac:picMk id="10247" creationId="{3723444B-129B-927D-18E6-37F53E028963}"/>
          </ac:picMkLst>
        </pc:picChg>
      </pc:sldChg>
      <pc:sldChg chg="addSp delSp modSp mod setBg">
        <pc:chgData name="ΠΟΥΛΑΚΙΔΑΚΟΣ ΣΤΑΜΑΤΗΣ" userId="e3df6bec-7cb3-416a-8ded-d947c02763e0" providerId="ADAL" clId="{0776C40F-03BD-4CCB-9B20-45CB07E8CCC2}" dt="2024-09-25T17:29:48.661" v="9" actId="26606"/>
        <pc:sldMkLst>
          <pc:docMk/>
          <pc:sldMk cId="0" sldId="264"/>
        </pc:sldMkLst>
        <pc:spChg chg="mod">
          <ac:chgData name="ΠΟΥΛΑΚΙΔΑΚΟΣ ΣΤΑΜΑΤΗΣ" userId="e3df6bec-7cb3-416a-8ded-d947c02763e0" providerId="ADAL" clId="{0776C40F-03BD-4CCB-9B20-45CB07E8CCC2}" dt="2024-09-25T17:29:48.661" v="9" actId="26606"/>
          <ac:spMkLst>
            <pc:docMk/>
            <pc:sldMk cId="0" sldId="264"/>
            <ac:spMk id="11266" creationId="{8790B9F2-4910-C8C3-D87D-855B31D78878}"/>
          </ac:spMkLst>
        </pc:spChg>
        <pc:spChg chg="del">
          <ac:chgData name="ΠΟΥΛΑΚΙΔΑΚΟΣ ΣΤΑΜΑΤΗΣ" userId="e3df6bec-7cb3-416a-8ded-d947c02763e0" providerId="ADAL" clId="{0776C40F-03BD-4CCB-9B20-45CB07E8CCC2}" dt="2024-09-25T17:29:48.661" v="9" actId="26606"/>
          <ac:spMkLst>
            <pc:docMk/>
            <pc:sldMk cId="0" sldId="264"/>
            <ac:spMk id="11267" creationId="{1A899127-61FC-5BB6-5C70-393CE8A8C437}"/>
          </ac:spMkLst>
        </pc:spChg>
        <pc:spChg chg="add">
          <ac:chgData name="ΠΟΥΛΑΚΙΔΑΚΟΣ ΣΤΑΜΑΤΗΣ" userId="e3df6bec-7cb3-416a-8ded-d947c02763e0" providerId="ADAL" clId="{0776C40F-03BD-4CCB-9B20-45CB07E8CCC2}" dt="2024-09-25T17:29:48.661" v="9" actId="26606"/>
          <ac:spMkLst>
            <pc:docMk/>
            <pc:sldMk cId="0" sldId="264"/>
            <ac:spMk id="11273" creationId="{53B021B3-DE93-4AB7-8A18-CF5F1CED88B8}"/>
          </ac:spMkLst>
        </pc:spChg>
        <pc:spChg chg="add">
          <ac:chgData name="ΠΟΥΛΑΚΙΔΑΚΟΣ ΣΤΑΜΑΤΗΣ" userId="e3df6bec-7cb3-416a-8ded-d947c02763e0" providerId="ADAL" clId="{0776C40F-03BD-4CCB-9B20-45CB07E8CCC2}" dt="2024-09-25T17:29:48.661" v="9" actId="26606"/>
          <ac:spMkLst>
            <pc:docMk/>
            <pc:sldMk cId="0" sldId="264"/>
            <ac:spMk id="11275" creationId="{52D502E5-F6B4-4D58-B4AE-FC466FF15EE8}"/>
          </ac:spMkLst>
        </pc:spChg>
        <pc:spChg chg="add">
          <ac:chgData name="ΠΟΥΛΑΚΙΔΑΚΟΣ ΣΤΑΜΑΤΗΣ" userId="e3df6bec-7cb3-416a-8ded-d947c02763e0" providerId="ADAL" clId="{0776C40F-03BD-4CCB-9B20-45CB07E8CCC2}" dt="2024-09-25T17:29:48.661" v="9" actId="26606"/>
          <ac:spMkLst>
            <pc:docMk/>
            <pc:sldMk cId="0" sldId="264"/>
            <ac:spMk id="11277" creationId="{9DECDBF4-02B6-4BB4-B65B-B8107AD6A9E8}"/>
          </ac:spMkLst>
        </pc:spChg>
        <pc:graphicFrameChg chg="add">
          <ac:chgData name="ΠΟΥΛΑΚΙΔΑΚΟΣ ΣΤΑΜΑΤΗΣ" userId="e3df6bec-7cb3-416a-8ded-d947c02763e0" providerId="ADAL" clId="{0776C40F-03BD-4CCB-9B20-45CB07E8CCC2}" dt="2024-09-25T17:29:48.661" v="9" actId="26606"/>
          <ac:graphicFrameMkLst>
            <pc:docMk/>
            <pc:sldMk cId="0" sldId="264"/>
            <ac:graphicFrameMk id="11269" creationId="{802F3C25-3F4E-E05F-1150-7FE4DD2DFB14}"/>
          </ac:graphicFrameMkLst>
        </pc:graphicFrameChg>
      </pc:sldChg>
      <pc:sldChg chg="addSp delSp modSp mod setBg">
        <pc:chgData name="ΠΟΥΛΑΚΙΔΑΚΟΣ ΣΤΑΜΑΤΗΣ" userId="e3df6bec-7cb3-416a-8ded-d947c02763e0" providerId="ADAL" clId="{0776C40F-03BD-4CCB-9B20-45CB07E8CCC2}" dt="2024-09-25T17:29:53.145" v="10" actId="26606"/>
        <pc:sldMkLst>
          <pc:docMk/>
          <pc:sldMk cId="0" sldId="265"/>
        </pc:sldMkLst>
        <pc:spChg chg="mod">
          <ac:chgData name="ΠΟΥΛΑΚΙΔΑΚΟΣ ΣΤΑΜΑΤΗΣ" userId="e3df6bec-7cb3-416a-8ded-d947c02763e0" providerId="ADAL" clId="{0776C40F-03BD-4CCB-9B20-45CB07E8CCC2}" dt="2024-09-25T17:29:53.145" v="10" actId="26606"/>
          <ac:spMkLst>
            <pc:docMk/>
            <pc:sldMk cId="0" sldId="265"/>
            <ac:spMk id="12290" creationId="{7E334990-AAD3-F31A-F1A4-A0F32CAA867E}"/>
          </ac:spMkLst>
        </pc:spChg>
        <pc:spChg chg="del">
          <ac:chgData name="ΠΟΥΛΑΚΙΔΑΚΟΣ ΣΤΑΜΑΤΗΣ" userId="e3df6bec-7cb3-416a-8ded-d947c02763e0" providerId="ADAL" clId="{0776C40F-03BD-4CCB-9B20-45CB07E8CCC2}" dt="2024-09-25T17:29:53.145" v="10" actId="26606"/>
          <ac:spMkLst>
            <pc:docMk/>
            <pc:sldMk cId="0" sldId="265"/>
            <ac:spMk id="12291" creationId="{C4E24653-654D-BF16-82F1-7ABC0C030902}"/>
          </ac:spMkLst>
        </pc:spChg>
        <pc:spChg chg="add">
          <ac:chgData name="ΠΟΥΛΑΚΙΔΑΚΟΣ ΣΤΑΜΑΤΗΣ" userId="e3df6bec-7cb3-416a-8ded-d947c02763e0" providerId="ADAL" clId="{0776C40F-03BD-4CCB-9B20-45CB07E8CCC2}" dt="2024-09-25T17:29:53.145" v="10" actId="26606"/>
          <ac:spMkLst>
            <pc:docMk/>
            <pc:sldMk cId="0" sldId="265"/>
            <ac:spMk id="12297" creationId="{53B021B3-DE93-4AB7-8A18-CF5F1CED88B8}"/>
          </ac:spMkLst>
        </pc:spChg>
        <pc:spChg chg="add">
          <ac:chgData name="ΠΟΥΛΑΚΙΔΑΚΟΣ ΣΤΑΜΑΤΗΣ" userId="e3df6bec-7cb3-416a-8ded-d947c02763e0" providerId="ADAL" clId="{0776C40F-03BD-4CCB-9B20-45CB07E8CCC2}" dt="2024-09-25T17:29:53.145" v="10" actId="26606"/>
          <ac:spMkLst>
            <pc:docMk/>
            <pc:sldMk cId="0" sldId="265"/>
            <ac:spMk id="12299" creationId="{52D502E5-F6B4-4D58-B4AE-FC466FF15EE8}"/>
          </ac:spMkLst>
        </pc:spChg>
        <pc:spChg chg="add">
          <ac:chgData name="ΠΟΥΛΑΚΙΔΑΚΟΣ ΣΤΑΜΑΤΗΣ" userId="e3df6bec-7cb3-416a-8ded-d947c02763e0" providerId="ADAL" clId="{0776C40F-03BD-4CCB-9B20-45CB07E8CCC2}" dt="2024-09-25T17:29:53.145" v="10" actId="26606"/>
          <ac:spMkLst>
            <pc:docMk/>
            <pc:sldMk cId="0" sldId="265"/>
            <ac:spMk id="12301" creationId="{9DECDBF4-02B6-4BB4-B65B-B8107AD6A9E8}"/>
          </ac:spMkLst>
        </pc:spChg>
        <pc:graphicFrameChg chg="add">
          <ac:chgData name="ΠΟΥΛΑΚΙΔΑΚΟΣ ΣΤΑΜΑΤΗΣ" userId="e3df6bec-7cb3-416a-8ded-d947c02763e0" providerId="ADAL" clId="{0776C40F-03BD-4CCB-9B20-45CB07E8CCC2}" dt="2024-09-25T17:29:53.145" v="10" actId="26606"/>
          <ac:graphicFrameMkLst>
            <pc:docMk/>
            <pc:sldMk cId="0" sldId="265"/>
            <ac:graphicFrameMk id="12293" creationId="{4CBD3FD1-DA6E-AF9F-5559-C54D0849DBA4}"/>
          </ac:graphicFrameMkLst>
        </pc:graphicFrameChg>
      </pc:sldChg>
      <pc:sldChg chg="addSp delSp modSp mod setBg">
        <pc:chgData name="ΠΟΥΛΑΚΙΔΑΚΟΣ ΣΤΑΜΑΤΗΣ" userId="e3df6bec-7cb3-416a-8ded-d947c02763e0" providerId="ADAL" clId="{0776C40F-03BD-4CCB-9B20-45CB07E8CCC2}" dt="2024-09-25T17:30:09.191" v="18" actId="403"/>
        <pc:sldMkLst>
          <pc:docMk/>
          <pc:sldMk cId="0" sldId="266"/>
        </pc:sldMkLst>
        <pc:spChg chg="mod">
          <ac:chgData name="ΠΟΥΛΑΚΙΔΑΚΟΣ ΣΤΑΜΑΤΗΣ" userId="e3df6bec-7cb3-416a-8ded-d947c02763e0" providerId="ADAL" clId="{0776C40F-03BD-4CCB-9B20-45CB07E8CCC2}" dt="2024-09-25T17:29:59.555" v="11" actId="26606"/>
          <ac:spMkLst>
            <pc:docMk/>
            <pc:sldMk cId="0" sldId="266"/>
            <ac:spMk id="13314" creationId="{5BFFB4A9-909D-A1D5-64B8-2B88917BF78B}"/>
          </ac:spMkLst>
        </pc:spChg>
        <pc:spChg chg="del">
          <ac:chgData name="ΠΟΥΛΑΚΙΔΑΚΟΣ ΣΤΑΜΑΤΗΣ" userId="e3df6bec-7cb3-416a-8ded-d947c02763e0" providerId="ADAL" clId="{0776C40F-03BD-4CCB-9B20-45CB07E8CCC2}" dt="2024-09-25T17:29:59.555" v="11" actId="26606"/>
          <ac:spMkLst>
            <pc:docMk/>
            <pc:sldMk cId="0" sldId="266"/>
            <ac:spMk id="13315" creationId="{59647CB4-F3B7-02AB-FA7E-D7324C799358}"/>
          </ac:spMkLst>
        </pc:spChg>
        <pc:spChg chg="add">
          <ac:chgData name="ΠΟΥΛΑΚΙΔΑΚΟΣ ΣΤΑΜΑΤΗΣ" userId="e3df6bec-7cb3-416a-8ded-d947c02763e0" providerId="ADAL" clId="{0776C40F-03BD-4CCB-9B20-45CB07E8CCC2}" dt="2024-09-25T17:29:59.555" v="11" actId="26606"/>
          <ac:spMkLst>
            <pc:docMk/>
            <pc:sldMk cId="0" sldId="266"/>
            <ac:spMk id="13321" creationId="{53B021B3-DE93-4AB7-8A18-CF5F1CED88B8}"/>
          </ac:spMkLst>
        </pc:spChg>
        <pc:spChg chg="add">
          <ac:chgData name="ΠΟΥΛΑΚΙΔΑΚΟΣ ΣΤΑΜΑΤΗΣ" userId="e3df6bec-7cb3-416a-8ded-d947c02763e0" providerId="ADAL" clId="{0776C40F-03BD-4CCB-9B20-45CB07E8CCC2}" dt="2024-09-25T17:29:59.555" v="11" actId="26606"/>
          <ac:spMkLst>
            <pc:docMk/>
            <pc:sldMk cId="0" sldId="266"/>
            <ac:spMk id="13323" creationId="{52D502E5-F6B4-4D58-B4AE-FC466FF15EE8}"/>
          </ac:spMkLst>
        </pc:spChg>
        <pc:spChg chg="add">
          <ac:chgData name="ΠΟΥΛΑΚΙΔΑΚΟΣ ΣΤΑΜΑΤΗΣ" userId="e3df6bec-7cb3-416a-8ded-d947c02763e0" providerId="ADAL" clId="{0776C40F-03BD-4CCB-9B20-45CB07E8CCC2}" dt="2024-09-25T17:29:59.555" v="11" actId="26606"/>
          <ac:spMkLst>
            <pc:docMk/>
            <pc:sldMk cId="0" sldId="266"/>
            <ac:spMk id="13325" creationId="{9DECDBF4-02B6-4BB4-B65B-B8107AD6A9E8}"/>
          </ac:spMkLst>
        </pc:spChg>
        <pc:graphicFrameChg chg="add modGraphic">
          <ac:chgData name="ΠΟΥΛΑΚΙΔΑΚΟΣ ΣΤΑΜΑΤΗΣ" userId="e3df6bec-7cb3-416a-8ded-d947c02763e0" providerId="ADAL" clId="{0776C40F-03BD-4CCB-9B20-45CB07E8CCC2}" dt="2024-09-25T17:30:09.191" v="18" actId="403"/>
          <ac:graphicFrameMkLst>
            <pc:docMk/>
            <pc:sldMk cId="0" sldId="266"/>
            <ac:graphicFrameMk id="13317" creationId="{F7616A51-FB81-0B61-4B2A-DAA14083BC12}"/>
          </ac:graphicFrameMkLst>
        </pc:graphicFrameChg>
      </pc:sldChg>
      <pc:sldChg chg="addSp delSp modSp mod setBg">
        <pc:chgData name="ΠΟΥΛΑΚΙΔΑΚΟΣ ΣΤΑΜΑΤΗΣ" userId="e3df6bec-7cb3-416a-8ded-d947c02763e0" providerId="ADAL" clId="{0776C40F-03BD-4CCB-9B20-45CB07E8CCC2}" dt="2024-09-25T17:30:36.523" v="22" actId="12269"/>
        <pc:sldMkLst>
          <pc:docMk/>
          <pc:sldMk cId="0" sldId="267"/>
        </pc:sldMkLst>
        <pc:spChg chg="mod">
          <ac:chgData name="ΠΟΥΛΑΚΙΔΑΚΟΣ ΣΤΑΜΑΤΗΣ" userId="e3df6bec-7cb3-416a-8ded-d947c02763e0" providerId="ADAL" clId="{0776C40F-03BD-4CCB-9B20-45CB07E8CCC2}" dt="2024-09-25T17:30:24.913" v="19" actId="26606"/>
          <ac:spMkLst>
            <pc:docMk/>
            <pc:sldMk cId="0" sldId="267"/>
            <ac:spMk id="14338" creationId="{283BB261-C1E2-E78B-248E-EDCD8509F6B5}"/>
          </ac:spMkLst>
        </pc:spChg>
        <pc:spChg chg="del">
          <ac:chgData name="ΠΟΥΛΑΚΙΔΑΚΟΣ ΣΤΑΜΑΤΗΣ" userId="e3df6bec-7cb3-416a-8ded-d947c02763e0" providerId="ADAL" clId="{0776C40F-03BD-4CCB-9B20-45CB07E8CCC2}" dt="2024-09-25T17:30:24.913" v="19" actId="26606"/>
          <ac:spMkLst>
            <pc:docMk/>
            <pc:sldMk cId="0" sldId="267"/>
            <ac:spMk id="14339" creationId="{B0F159CD-6C22-CADC-3310-1DA9084E5EC3}"/>
          </ac:spMkLst>
        </pc:spChg>
        <pc:spChg chg="add">
          <ac:chgData name="ΠΟΥΛΑΚΙΔΑΚΟΣ ΣΤΑΜΑΤΗΣ" userId="e3df6bec-7cb3-416a-8ded-d947c02763e0" providerId="ADAL" clId="{0776C40F-03BD-4CCB-9B20-45CB07E8CCC2}" dt="2024-09-25T17:30:24.913" v="19" actId="26606"/>
          <ac:spMkLst>
            <pc:docMk/>
            <pc:sldMk cId="0" sldId="267"/>
            <ac:spMk id="14345" creationId="{53B021B3-DE93-4AB7-8A18-CF5F1CED88B8}"/>
          </ac:spMkLst>
        </pc:spChg>
        <pc:spChg chg="add">
          <ac:chgData name="ΠΟΥΛΑΚΙΔΑΚΟΣ ΣΤΑΜΑΤΗΣ" userId="e3df6bec-7cb3-416a-8ded-d947c02763e0" providerId="ADAL" clId="{0776C40F-03BD-4CCB-9B20-45CB07E8CCC2}" dt="2024-09-25T17:30:24.913" v="19" actId="26606"/>
          <ac:spMkLst>
            <pc:docMk/>
            <pc:sldMk cId="0" sldId="267"/>
            <ac:spMk id="14347" creationId="{52D502E5-F6B4-4D58-B4AE-FC466FF15EE8}"/>
          </ac:spMkLst>
        </pc:spChg>
        <pc:spChg chg="add">
          <ac:chgData name="ΠΟΥΛΑΚΙΔΑΚΟΣ ΣΤΑΜΑΤΗΣ" userId="e3df6bec-7cb3-416a-8ded-d947c02763e0" providerId="ADAL" clId="{0776C40F-03BD-4CCB-9B20-45CB07E8CCC2}" dt="2024-09-25T17:30:24.913" v="19" actId="26606"/>
          <ac:spMkLst>
            <pc:docMk/>
            <pc:sldMk cId="0" sldId="267"/>
            <ac:spMk id="14349" creationId="{9DECDBF4-02B6-4BB4-B65B-B8107AD6A9E8}"/>
          </ac:spMkLst>
        </pc:spChg>
        <pc:graphicFrameChg chg="add mod">
          <ac:chgData name="ΠΟΥΛΑΚΙΔΑΚΟΣ ΣΤΑΜΑΤΗΣ" userId="e3df6bec-7cb3-416a-8ded-d947c02763e0" providerId="ADAL" clId="{0776C40F-03BD-4CCB-9B20-45CB07E8CCC2}" dt="2024-09-25T17:30:36.523" v="22" actId="12269"/>
          <ac:graphicFrameMkLst>
            <pc:docMk/>
            <pc:sldMk cId="0" sldId="267"/>
            <ac:graphicFrameMk id="14341" creationId="{CFF3C4DE-FA25-904F-5B21-D02D55F89D41}"/>
          </ac:graphicFrameMkLst>
        </pc:graphicFrameChg>
      </pc:sldChg>
      <pc:sldChg chg="addSp delSp modSp mod setBg">
        <pc:chgData name="ΠΟΥΛΑΚΙΔΑΚΟΣ ΣΤΑΜΑΤΗΣ" userId="e3df6bec-7cb3-416a-8ded-d947c02763e0" providerId="ADAL" clId="{0776C40F-03BD-4CCB-9B20-45CB07E8CCC2}" dt="2024-09-25T17:30:42.725" v="23" actId="26606"/>
        <pc:sldMkLst>
          <pc:docMk/>
          <pc:sldMk cId="0" sldId="268"/>
        </pc:sldMkLst>
        <pc:spChg chg="mod">
          <ac:chgData name="ΠΟΥΛΑΚΙΔΑΚΟΣ ΣΤΑΜΑΤΗΣ" userId="e3df6bec-7cb3-416a-8ded-d947c02763e0" providerId="ADAL" clId="{0776C40F-03BD-4CCB-9B20-45CB07E8CCC2}" dt="2024-09-25T17:30:42.725" v="23" actId="26606"/>
          <ac:spMkLst>
            <pc:docMk/>
            <pc:sldMk cId="0" sldId="268"/>
            <ac:spMk id="15362" creationId="{A2D2C658-AD9E-4E9C-2DA4-2038C3B5BB69}"/>
          </ac:spMkLst>
        </pc:spChg>
        <pc:spChg chg="del">
          <ac:chgData name="ΠΟΥΛΑΚΙΔΑΚΟΣ ΣΤΑΜΑΤΗΣ" userId="e3df6bec-7cb3-416a-8ded-d947c02763e0" providerId="ADAL" clId="{0776C40F-03BD-4CCB-9B20-45CB07E8CCC2}" dt="2024-09-25T17:30:42.725" v="23" actId="26606"/>
          <ac:spMkLst>
            <pc:docMk/>
            <pc:sldMk cId="0" sldId="268"/>
            <ac:spMk id="15363" creationId="{4DF1E46A-30D8-C9B4-12BF-6B517ABC8B40}"/>
          </ac:spMkLst>
        </pc:spChg>
        <pc:spChg chg="add">
          <ac:chgData name="ΠΟΥΛΑΚΙΔΑΚΟΣ ΣΤΑΜΑΤΗΣ" userId="e3df6bec-7cb3-416a-8ded-d947c02763e0" providerId="ADAL" clId="{0776C40F-03BD-4CCB-9B20-45CB07E8CCC2}" dt="2024-09-25T17:30:42.725" v="23" actId="26606"/>
          <ac:spMkLst>
            <pc:docMk/>
            <pc:sldMk cId="0" sldId="268"/>
            <ac:spMk id="15369" creationId="{53B021B3-DE93-4AB7-8A18-CF5F1CED88B8}"/>
          </ac:spMkLst>
        </pc:spChg>
        <pc:spChg chg="add">
          <ac:chgData name="ΠΟΥΛΑΚΙΔΑΚΟΣ ΣΤΑΜΑΤΗΣ" userId="e3df6bec-7cb3-416a-8ded-d947c02763e0" providerId="ADAL" clId="{0776C40F-03BD-4CCB-9B20-45CB07E8CCC2}" dt="2024-09-25T17:30:42.725" v="23" actId="26606"/>
          <ac:spMkLst>
            <pc:docMk/>
            <pc:sldMk cId="0" sldId="268"/>
            <ac:spMk id="15371" creationId="{52D502E5-F6B4-4D58-B4AE-FC466FF15EE8}"/>
          </ac:spMkLst>
        </pc:spChg>
        <pc:spChg chg="add">
          <ac:chgData name="ΠΟΥΛΑΚΙΔΑΚΟΣ ΣΤΑΜΑΤΗΣ" userId="e3df6bec-7cb3-416a-8ded-d947c02763e0" providerId="ADAL" clId="{0776C40F-03BD-4CCB-9B20-45CB07E8CCC2}" dt="2024-09-25T17:30:42.725" v="23" actId="26606"/>
          <ac:spMkLst>
            <pc:docMk/>
            <pc:sldMk cId="0" sldId="268"/>
            <ac:spMk id="15373" creationId="{9DECDBF4-02B6-4BB4-B65B-B8107AD6A9E8}"/>
          </ac:spMkLst>
        </pc:spChg>
        <pc:graphicFrameChg chg="add">
          <ac:chgData name="ΠΟΥΛΑΚΙΔΑΚΟΣ ΣΤΑΜΑΤΗΣ" userId="e3df6bec-7cb3-416a-8ded-d947c02763e0" providerId="ADAL" clId="{0776C40F-03BD-4CCB-9B20-45CB07E8CCC2}" dt="2024-09-25T17:30:42.725" v="23" actId="26606"/>
          <ac:graphicFrameMkLst>
            <pc:docMk/>
            <pc:sldMk cId="0" sldId="268"/>
            <ac:graphicFrameMk id="15365" creationId="{55E2AB8E-80B2-9109-DB73-273F62A3A521}"/>
          </ac:graphicFrameMkLst>
        </pc:graphicFrameChg>
      </pc:sldChg>
      <pc:sldChg chg="addSp delSp modSp mod setBg">
        <pc:chgData name="ΠΟΥΛΑΚΙΔΑΚΟΣ ΣΤΑΜΑΤΗΣ" userId="e3df6bec-7cb3-416a-8ded-d947c02763e0" providerId="ADAL" clId="{0776C40F-03BD-4CCB-9B20-45CB07E8CCC2}" dt="2024-09-25T17:30:51.024" v="24" actId="26606"/>
        <pc:sldMkLst>
          <pc:docMk/>
          <pc:sldMk cId="0" sldId="269"/>
        </pc:sldMkLst>
        <pc:spChg chg="mod">
          <ac:chgData name="ΠΟΥΛΑΚΙΔΑΚΟΣ ΣΤΑΜΑΤΗΣ" userId="e3df6bec-7cb3-416a-8ded-d947c02763e0" providerId="ADAL" clId="{0776C40F-03BD-4CCB-9B20-45CB07E8CCC2}" dt="2024-09-25T17:30:51.024" v="24" actId="26606"/>
          <ac:spMkLst>
            <pc:docMk/>
            <pc:sldMk cId="0" sldId="269"/>
            <ac:spMk id="16386" creationId="{F3C0CBFF-FA48-D873-3908-71C372E35C20}"/>
          </ac:spMkLst>
        </pc:spChg>
        <pc:spChg chg="del">
          <ac:chgData name="ΠΟΥΛΑΚΙΔΑΚΟΣ ΣΤΑΜΑΤΗΣ" userId="e3df6bec-7cb3-416a-8ded-d947c02763e0" providerId="ADAL" clId="{0776C40F-03BD-4CCB-9B20-45CB07E8CCC2}" dt="2024-09-25T17:30:51.024" v="24" actId="26606"/>
          <ac:spMkLst>
            <pc:docMk/>
            <pc:sldMk cId="0" sldId="269"/>
            <ac:spMk id="16387" creationId="{CD1BDF5F-CB77-F291-AFA9-04A13F7536B4}"/>
          </ac:spMkLst>
        </pc:spChg>
        <pc:spChg chg="add">
          <ac:chgData name="ΠΟΥΛΑΚΙΔΑΚΟΣ ΣΤΑΜΑΤΗΣ" userId="e3df6bec-7cb3-416a-8ded-d947c02763e0" providerId="ADAL" clId="{0776C40F-03BD-4CCB-9B20-45CB07E8CCC2}" dt="2024-09-25T17:30:51.024" v="24" actId="26606"/>
          <ac:spMkLst>
            <pc:docMk/>
            <pc:sldMk cId="0" sldId="269"/>
            <ac:spMk id="16393" creationId="{53B021B3-DE93-4AB7-8A18-CF5F1CED88B8}"/>
          </ac:spMkLst>
        </pc:spChg>
        <pc:spChg chg="add">
          <ac:chgData name="ΠΟΥΛΑΚΙΔΑΚΟΣ ΣΤΑΜΑΤΗΣ" userId="e3df6bec-7cb3-416a-8ded-d947c02763e0" providerId="ADAL" clId="{0776C40F-03BD-4CCB-9B20-45CB07E8CCC2}" dt="2024-09-25T17:30:51.024" v="24" actId="26606"/>
          <ac:spMkLst>
            <pc:docMk/>
            <pc:sldMk cId="0" sldId="269"/>
            <ac:spMk id="16395" creationId="{52D502E5-F6B4-4D58-B4AE-FC466FF15EE8}"/>
          </ac:spMkLst>
        </pc:spChg>
        <pc:spChg chg="add">
          <ac:chgData name="ΠΟΥΛΑΚΙΔΑΚΟΣ ΣΤΑΜΑΤΗΣ" userId="e3df6bec-7cb3-416a-8ded-d947c02763e0" providerId="ADAL" clId="{0776C40F-03BD-4CCB-9B20-45CB07E8CCC2}" dt="2024-09-25T17:30:51.024" v="24" actId="26606"/>
          <ac:spMkLst>
            <pc:docMk/>
            <pc:sldMk cId="0" sldId="269"/>
            <ac:spMk id="16397" creationId="{9DECDBF4-02B6-4BB4-B65B-B8107AD6A9E8}"/>
          </ac:spMkLst>
        </pc:spChg>
        <pc:graphicFrameChg chg="add">
          <ac:chgData name="ΠΟΥΛΑΚΙΔΑΚΟΣ ΣΤΑΜΑΤΗΣ" userId="e3df6bec-7cb3-416a-8ded-d947c02763e0" providerId="ADAL" clId="{0776C40F-03BD-4CCB-9B20-45CB07E8CCC2}" dt="2024-09-25T17:30:51.024" v="24" actId="26606"/>
          <ac:graphicFrameMkLst>
            <pc:docMk/>
            <pc:sldMk cId="0" sldId="269"/>
            <ac:graphicFrameMk id="16389" creationId="{4B1E2473-0B19-0BAD-538C-36B7FC953B7A}"/>
          </ac:graphicFrameMkLst>
        </pc:graphicFrameChg>
      </pc:sldChg>
      <pc:sldChg chg="addSp delSp modSp mod setBg">
        <pc:chgData name="ΠΟΥΛΑΚΙΔΑΚΟΣ ΣΤΑΜΑΤΗΣ" userId="e3df6bec-7cb3-416a-8ded-d947c02763e0" providerId="ADAL" clId="{0776C40F-03BD-4CCB-9B20-45CB07E8CCC2}" dt="2024-09-25T17:30:59.872" v="27" actId="26606"/>
        <pc:sldMkLst>
          <pc:docMk/>
          <pc:sldMk cId="0" sldId="270"/>
        </pc:sldMkLst>
        <pc:spChg chg="mod">
          <ac:chgData name="ΠΟΥΛΑΚΙΔΑΚΟΣ ΣΤΑΜΑΤΗΣ" userId="e3df6bec-7cb3-416a-8ded-d947c02763e0" providerId="ADAL" clId="{0776C40F-03BD-4CCB-9B20-45CB07E8CCC2}" dt="2024-09-25T17:30:59.872" v="27" actId="26606"/>
          <ac:spMkLst>
            <pc:docMk/>
            <pc:sldMk cId="0" sldId="270"/>
            <ac:spMk id="17410" creationId="{88636473-ACAC-0B3C-DDB7-6D8586751DC3}"/>
          </ac:spMkLst>
        </pc:spChg>
        <pc:spChg chg="add del">
          <ac:chgData name="ΠΟΥΛΑΚΙΔΑΚΟΣ ΣΤΑΜΑΤΗΣ" userId="e3df6bec-7cb3-416a-8ded-d947c02763e0" providerId="ADAL" clId="{0776C40F-03BD-4CCB-9B20-45CB07E8CCC2}" dt="2024-09-25T17:30:59.872" v="27" actId="26606"/>
          <ac:spMkLst>
            <pc:docMk/>
            <pc:sldMk cId="0" sldId="270"/>
            <ac:spMk id="17411" creationId="{9B8B93A0-14C0-9573-B9C6-09A204B267E2}"/>
          </ac:spMkLst>
        </pc:spChg>
        <pc:spChg chg="add del">
          <ac:chgData name="ΠΟΥΛΑΚΙΔΑΚΟΣ ΣΤΑΜΑΤΗΣ" userId="e3df6bec-7cb3-416a-8ded-d947c02763e0" providerId="ADAL" clId="{0776C40F-03BD-4CCB-9B20-45CB07E8CCC2}" dt="2024-09-25T17:30:59.839" v="26" actId="26606"/>
          <ac:spMkLst>
            <pc:docMk/>
            <pc:sldMk cId="0" sldId="270"/>
            <ac:spMk id="17417" creationId="{5ACC6BB2-28F8-4405-829D-0562733BEE7A}"/>
          </ac:spMkLst>
        </pc:spChg>
        <pc:spChg chg="add del">
          <ac:chgData name="ΠΟΥΛΑΚΙΔΑΚΟΣ ΣΤΑΜΑΤΗΣ" userId="e3df6bec-7cb3-416a-8ded-d947c02763e0" providerId="ADAL" clId="{0776C40F-03BD-4CCB-9B20-45CB07E8CCC2}" dt="2024-09-25T17:30:59.839" v="26" actId="26606"/>
          <ac:spMkLst>
            <pc:docMk/>
            <pc:sldMk cId="0" sldId="270"/>
            <ac:spMk id="17419" creationId="{5C2E53F0-AD54-4A55-99A0-EC896CE3C233}"/>
          </ac:spMkLst>
        </pc:spChg>
        <pc:spChg chg="add del">
          <ac:chgData name="ΠΟΥΛΑΚΙΔΑΚΟΣ ΣΤΑΜΑΤΗΣ" userId="e3df6bec-7cb3-416a-8ded-d947c02763e0" providerId="ADAL" clId="{0776C40F-03BD-4CCB-9B20-45CB07E8CCC2}" dt="2024-09-25T17:30:59.839" v="26" actId="26606"/>
          <ac:spMkLst>
            <pc:docMk/>
            <pc:sldMk cId="0" sldId="270"/>
            <ac:spMk id="17421" creationId="{D15F19F8-85EE-477A-ACBA-4B6D069780E5}"/>
          </ac:spMkLst>
        </pc:spChg>
        <pc:spChg chg="add del">
          <ac:chgData name="ΠΟΥΛΑΚΙΔΑΚΟΣ ΣΤΑΜΑΤΗΣ" userId="e3df6bec-7cb3-416a-8ded-d947c02763e0" providerId="ADAL" clId="{0776C40F-03BD-4CCB-9B20-45CB07E8CCC2}" dt="2024-09-25T17:30:59.839" v="26" actId="26606"/>
          <ac:spMkLst>
            <pc:docMk/>
            <pc:sldMk cId="0" sldId="270"/>
            <ac:spMk id="17423" creationId="{92C3387C-D24F-4737-8A37-1DC5CFF09CFA}"/>
          </ac:spMkLst>
        </pc:spChg>
        <pc:spChg chg="add">
          <ac:chgData name="ΠΟΥΛΑΚΙΔΑΚΟΣ ΣΤΑΜΑΤΗΣ" userId="e3df6bec-7cb3-416a-8ded-d947c02763e0" providerId="ADAL" clId="{0776C40F-03BD-4CCB-9B20-45CB07E8CCC2}" dt="2024-09-25T17:30:59.872" v="27" actId="26606"/>
          <ac:spMkLst>
            <pc:docMk/>
            <pc:sldMk cId="0" sldId="270"/>
            <ac:spMk id="17425" creationId="{53B021B3-DE93-4AB7-8A18-CF5F1CED88B8}"/>
          </ac:spMkLst>
        </pc:spChg>
        <pc:spChg chg="add">
          <ac:chgData name="ΠΟΥΛΑΚΙΔΑΚΟΣ ΣΤΑΜΑΤΗΣ" userId="e3df6bec-7cb3-416a-8ded-d947c02763e0" providerId="ADAL" clId="{0776C40F-03BD-4CCB-9B20-45CB07E8CCC2}" dt="2024-09-25T17:30:59.872" v="27" actId="26606"/>
          <ac:spMkLst>
            <pc:docMk/>
            <pc:sldMk cId="0" sldId="270"/>
            <ac:spMk id="17426" creationId="{52D502E5-F6B4-4D58-B4AE-FC466FF15EE8}"/>
          </ac:spMkLst>
        </pc:spChg>
        <pc:spChg chg="add">
          <ac:chgData name="ΠΟΥΛΑΚΙΔΑΚΟΣ ΣΤΑΜΑΤΗΣ" userId="e3df6bec-7cb3-416a-8ded-d947c02763e0" providerId="ADAL" clId="{0776C40F-03BD-4CCB-9B20-45CB07E8CCC2}" dt="2024-09-25T17:30:59.872" v="27" actId="26606"/>
          <ac:spMkLst>
            <pc:docMk/>
            <pc:sldMk cId="0" sldId="270"/>
            <ac:spMk id="17427" creationId="{9DECDBF4-02B6-4BB4-B65B-B8107AD6A9E8}"/>
          </ac:spMkLst>
        </pc:spChg>
        <pc:graphicFrameChg chg="add del">
          <ac:chgData name="ΠΟΥΛΑΚΙΔΑΚΟΣ ΣΤΑΜΑΤΗΣ" userId="e3df6bec-7cb3-416a-8ded-d947c02763e0" providerId="ADAL" clId="{0776C40F-03BD-4CCB-9B20-45CB07E8CCC2}" dt="2024-09-25T17:30:59.839" v="26" actId="26606"/>
          <ac:graphicFrameMkLst>
            <pc:docMk/>
            <pc:sldMk cId="0" sldId="270"/>
            <ac:graphicFrameMk id="17413" creationId="{85FB8CB2-95C2-A53F-9BB7-D8A2B97A830B}"/>
          </ac:graphicFrameMkLst>
        </pc:graphicFrameChg>
        <pc:graphicFrameChg chg="add">
          <ac:chgData name="ΠΟΥΛΑΚΙΔΑΚΟΣ ΣΤΑΜΑΤΗΣ" userId="e3df6bec-7cb3-416a-8ded-d947c02763e0" providerId="ADAL" clId="{0776C40F-03BD-4CCB-9B20-45CB07E8CCC2}" dt="2024-09-25T17:30:59.872" v="27" actId="26606"/>
          <ac:graphicFrameMkLst>
            <pc:docMk/>
            <pc:sldMk cId="0" sldId="270"/>
            <ac:graphicFrameMk id="17428" creationId="{F7E08480-2836-6F33-7991-376B38CD5FFB}"/>
          </ac:graphicFrameMkLst>
        </pc:graphicFrameChg>
      </pc:sldChg>
      <pc:sldChg chg="addSp delSp modSp mod setBg">
        <pc:chgData name="ΠΟΥΛΑΚΙΔΑΚΟΣ ΣΤΑΜΑΤΗΣ" userId="e3df6bec-7cb3-416a-8ded-d947c02763e0" providerId="ADAL" clId="{0776C40F-03BD-4CCB-9B20-45CB07E8CCC2}" dt="2024-09-25T17:31:23.542" v="28" actId="26606"/>
        <pc:sldMkLst>
          <pc:docMk/>
          <pc:sldMk cId="0" sldId="271"/>
        </pc:sldMkLst>
        <pc:spChg chg="del">
          <ac:chgData name="ΠΟΥΛΑΚΙΔΑΚΟΣ ΣΤΑΜΑΤΗΣ" userId="e3df6bec-7cb3-416a-8ded-d947c02763e0" providerId="ADAL" clId="{0776C40F-03BD-4CCB-9B20-45CB07E8CCC2}" dt="2024-09-25T17:31:23.542" v="28" actId="26606"/>
          <ac:spMkLst>
            <pc:docMk/>
            <pc:sldMk cId="0" sldId="271"/>
            <ac:spMk id="17411" creationId="{63BA3E7B-D39B-19F6-23F6-843A11CCE4CA}"/>
          </ac:spMkLst>
        </pc:spChg>
        <pc:spChg chg="mod">
          <ac:chgData name="ΠΟΥΛΑΚΙΔΑΚΟΣ ΣΤΑΜΑΤΗΣ" userId="e3df6bec-7cb3-416a-8ded-d947c02763e0" providerId="ADAL" clId="{0776C40F-03BD-4CCB-9B20-45CB07E8CCC2}" dt="2024-09-25T17:31:23.542" v="28" actId="26606"/>
          <ac:spMkLst>
            <pc:docMk/>
            <pc:sldMk cId="0" sldId="271"/>
            <ac:spMk id="18434" creationId="{8EFD282F-FA21-A472-370A-EEA0630D93B5}"/>
          </ac:spMkLst>
        </pc:spChg>
        <pc:spChg chg="add">
          <ac:chgData name="ΠΟΥΛΑΚΙΔΑΚΟΣ ΣΤΑΜΑΤΗΣ" userId="e3df6bec-7cb3-416a-8ded-d947c02763e0" providerId="ADAL" clId="{0776C40F-03BD-4CCB-9B20-45CB07E8CCC2}" dt="2024-09-25T17:31:23.542" v="28" actId="26606"/>
          <ac:spMkLst>
            <pc:docMk/>
            <pc:sldMk cId="0" sldId="271"/>
            <ac:spMk id="18440" creationId="{53B021B3-DE93-4AB7-8A18-CF5F1CED88B8}"/>
          </ac:spMkLst>
        </pc:spChg>
        <pc:spChg chg="add">
          <ac:chgData name="ΠΟΥΛΑΚΙΔΑΚΟΣ ΣΤΑΜΑΤΗΣ" userId="e3df6bec-7cb3-416a-8ded-d947c02763e0" providerId="ADAL" clId="{0776C40F-03BD-4CCB-9B20-45CB07E8CCC2}" dt="2024-09-25T17:31:23.542" v="28" actId="26606"/>
          <ac:spMkLst>
            <pc:docMk/>
            <pc:sldMk cId="0" sldId="271"/>
            <ac:spMk id="18442" creationId="{52D502E5-F6B4-4D58-B4AE-FC466FF15EE8}"/>
          </ac:spMkLst>
        </pc:spChg>
        <pc:spChg chg="add">
          <ac:chgData name="ΠΟΥΛΑΚΙΔΑΚΟΣ ΣΤΑΜΑΤΗΣ" userId="e3df6bec-7cb3-416a-8ded-d947c02763e0" providerId="ADAL" clId="{0776C40F-03BD-4CCB-9B20-45CB07E8CCC2}" dt="2024-09-25T17:31:23.542" v="28" actId="26606"/>
          <ac:spMkLst>
            <pc:docMk/>
            <pc:sldMk cId="0" sldId="271"/>
            <ac:spMk id="18444" creationId="{9DECDBF4-02B6-4BB4-B65B-B8107AD6A9E8}"/>
          </ac:spMkLst>
        </pc:spChg>
        <pc:graphicFrameChg chg="add">
          <ac:chgData name="ΠΟΥΛΑΚΙΔΑΚΟΣ ΣΤΑΜΑΤΗΣ" userId="e3df6bec-7cb3-416a-8ded-d947c02763e0" providerId="ADAL" clId="{0776C40F-03BD-4CCB-9B20-45CB07E8CCC2}" dt="2024-09-25T17:31:23.542" v="28" actId="26606"/>
          <ac:graphicFrameMkLst>
            <pc:docMk/>
            <pc:sldMk cId="0" sldId="271"/>
            <ac:graphicFrameMk id="18436" creationId="{D9DEA460-FD3F-3892-5983-5CEF7A9524F7}"/>
          </ac:graphicFrameMkLst>
        </pc:graphicFrameChg>
      </pc:sldChg>
      <pc:sldChg chg="addSp delSp modSp mod setBg">
        <pc:chgData name="ΠΟΥΛΑΚΙΔΑΚΟΣ ΣΤΑΜΑΤΗΣ" userId="e3df6bec-7cb3-416a-8ded-d947c02763e0" providerId="ADAL" clId="{0776C40F-03BD-4CCB-9B20-45CB07E8CCC2}" dt="2024-09-25T17:32:28.810" v="34" actId="12269"/>
        <pc:sldMkLst>
          <pc:docMk/>
          <pc:sldMk cId="0" sldId="274"/>
        </pc:sldMkLst>
        <pc:spChg chg="mod">
          <ac:chgData name="ΠΟΥΛΑΚΙΔΑΚΟΣ ΣΤΑΜΑΤΗΣ" userId="e3df6bec-7cb3-416a-8ded-d947c02763e0" providerId="ADAL" clId="{0776C40F-03BD-4CCB-9B20-45CB07E8CCC2}" dt="2024-09-25T17:32:10.026" v="29" actId="26606"/>
          <ac:spMkLst>
            <pc:docMk/>
            <pc:sldMk cId="0" sldId="274"/>
            <ac:spMk id="20482" creationId="{8A07AE12-E275-A494-E514-C780A59245C4}"/>
          </ac:spMkLst>
        </pc:spChg>
        <pc:spChg chg="del">
          <ac:chgData name="ΠΟΥΛΑΚΙΔΑΚΟΣ ΣΤΑΜΑΤΗΣ" userId="e3df6bec-7cb3-416a-8ded-d947c02763e0" providerId="ADAL" clId="{0776C40F-03BD-4CCB-9B20-45CB07E8CCC2}" dt="2024-09-25T17:32:10.026" v="29" actId="26606"/>
          <ac:spMkLst>
            <pc:docMk/>
            <pc:sldMk cId="0" sldId="274"/>
            <ac:spMk id="20483" creationId="{FD70A195-547A-29DA-8A13-49E91328B45E}"/>
          </ac:spMkLst>
        </pc:spChg>
        <pc:spChg chg="add">
          <ac:chgData name="ΠΟΥΛΑΚΙΔΑΚΟΣ ΣΤΑΜΑΤΗΣ" userId="e3df6bec-7cb3-416a-8ded-d947c02763e0" providerId="ADAL" clId="{0776C40F-03BD-4CCB-9B20-45CB07E8CCC2}" dt="2024-09-25T17:32:10.026" v="29" actId="26606"/>
          <ac:spMkLst>
            <pc:docMk/>
            <pc:sldMk cId="0" sldId="274"/>
            <ac:spMk id="20489" creationId="{53B021B3-DE93-4AB7-8A18-CF5F1CED88B8}"/>
          </ac:spMkLst>
        </pc:spChg>
        <pc:spChg chg="add">
          <ac:chgData name="ΠΟΥΛΑΚΙΔΑΚΟΣ ΣΤΑΜΑΤΗΣ" userId="e3df6bec-7cb3-416a-8ded-d947c02763e0" providerId="ADAL" clId="{0776C40F-03BD-4CCB-9B20-45CB07E8CCC2}" dt="2024-09-25T17:32:10.026" v="29" actId="26606"/>
          <ac:spMkLst>
            <pc:docMk/>
            <pc:sldMk cId="0" sldId="274"/>
            <ac:spMk id="20491" creationId="{52D502E5-F6B4-4D58-B4AE-FC466FF15EE8}"/>
          </ac:spMkLst>
        </pc:spChg>
        <pc:spChg chg="add">
          <ac:chgData name="ΠΟΥΛΑΚΙΔΑΚΟΣ ΣΤΑΜΑΤΗΣ" userId="e3df6bec-7cb3-416a-8ded-d947c02763e0" providerId="ADAL" clId="{0776C40F-03BD-4CCB-9B20-45CB07E8CCC2}" dt="2024-09-25T17:32:10.026" v="29" actId="26606"/>
          <ac:spMkLst>
            <pc:docMk/>
            <pc:sldMk cId="0" sldId="274"/>
            <ac:spMk id="20493" creationId="{9DECDBF4-02B6-4BB4-B65B-B8107AD6A9E8}"/>
          </ac:spMkLst>
        </pc:spChg>
        <pc:graphicFrameChg chg="add mod">
          <ac:chgData name="ΠΟΥΛΑΚΙΔΑΚΟΣ ΣΤΑΜΑΤΗΣ" userId="e3df6bec-7cb3-416a-8ded-d947c02763e0" providerId="ADAL" clId="{0776C40F-03BD-4CCB-9B20-45CB07E8CCC2}" dt="2024-09-25T17:32:28.810" v="34" actId="12269"/>
          <ac:graphicFrameMkLst>
            <pc:docMk/>
            <pc:sldMk cId="0" sldId="274"/>
            <ac:graphicFrameMk id="20485" creationId="{AEDE890D-6EB3-7280-F09E-836886ACE86A}"/>
          </ac:graphicFrameMkLst>
        </pc:graphicFrameChg>
      </pc:sldChg>
      <pc:sldChg chg="addSp delSp modSp mod setBg">
        <pc:chgData name="ΠΟΥΛΑΚΙΔΑΚΟΣ ΣΤΑΜΑΤΗΣ" userId="e3df6bec-7cb3-416a-8ded-d947c02763e0" providerId="ADAL" clId="{0776C40F-03BD-4CCB-9B20-45CB07E8CCC2}" dt="2024-09-25T17:32:36.421" v="35" actId="26606"/>
        <pc:sldMkLst>
          <pc:docMk/>
          <pc:sldMk cId="0" sldId="275"/>
        </pc:sldMkLst>
        <pc:spChg chg="del">
          <ac:chgData name="ΠΟΥΛΑΚΙΔΑΚΟΣ ΣΤΑΜΑΤΗΣ" userId="e3df6bec-7cb3-416a-8ded-d947c02763e0" providerId="ADAL" clId="{0776C40F-03BD-4CCB-9B20-45CB07E8CCC2}" dt="2024-09-25T17:32:36.421" v="35" actId="26606"/>
          <ac:spMkLst>
            <pc:docMk/>
            <pc:sldMk cId="0" sldId="275"/>
            <ac:spMk id="20482" creationId="{937F5CF8-0F8E-28B3-4E9C-48EF89AEBB81}"/>
          </ac:spMkLst>
        </pc:spChg>
        <pc:spChg chg="mod">
          <ac:chgData name="ΠΟΥΛΑΚΙΔΑΚΟΣ ΣΤΑΜΑΤΗΣ" userId="e3df6bec-7cb3-416a-8ded-d947c02763e0" providerId="ADAL" clId="{0776C40F-03BD-4CCB-9B20-45CB07E8CCC2}" dt="2024-09-25T17:32:36.421" v="35" actId="26606"/>
          <ac:spMkLst>
            <pc:docMk/>
            <pc:sldMk cId="0" sldId="275"/>
            <ac:spMk id="21506" creationId="{2F87F6CA-23C7-F294-5328-C336D9B97B64}"/>
          </ac:spMkLst>
        </pc:spChg>
        <pc:spChg chg="add">
          <ac:chgData name="ΠΟΥΛΑΚΙΔΑΚΟΣ ΣΤΑΜΑΤΗΣ" userId="e3df6bec-7cb3-416a-8ded-d947c02763e0" providerId="ADAL" clId="{0776C40F-03BD-4CCB-9B20-45CB07E8CCC2}" dt="2024-09-25T17:32:36.421" v="35" actId="26606"/>
          <ac:spMkLst>
            <pc:docMk/>
            <pc:sldMk cId="0" sldId="275"/>
            <ac:spMk id="21512" creationId="{53B021B3-DE93-4AB7-8A18-CF5F1CED88B8}"/>
          </ac:spMkLst>
        </pc:spChg>
        <pc:spChg chg="add">
          <ac:chgData name="ΠΟΥΛΑΚΙΔΑΚΟΣ ΣΤΑΜΑΤΗΣ" userId="e3df6bec-7cb3-416a-8ded-d947c02763e0" providerId="ADAL" clId="{0776C40F-03BD-4CCB-9B20-45CB07E8CCC2}" dt="2024-09-25T17:32:36.421" v="35" actId="26606"/>
          <ac:spMkLst>
            <pc:docMk/>
            <pc:sldMk cId="0" sldId="275"/>
            <ac:spMk id="21514" creationId="{52D502E5-F6B4-4D58-B4AE-FC466FF15EE8}"/>
          </ac:spMkLst>
        </pc:spChg>
        <pc:spChg chg="add">
          <ac:chgData name="ΠΟΥΛΑΚΙΔΑΚΟΣ ΣΤΑΜΑΤΗΣ" userId="e3df6bec-7cb3-416a-8ded-d947c02763e0" providerId="ADAL" clId="{0776C40F-03BD-4CCB-9B20-45CB07E8CCC2}" dt="2024-09-25T17:32:36.421" v="35" actId="26606"/>
          <ac:spMkLst>
            <pc:docMk/>
            <pc:sldMk cId="0" sldId="275"/>
            <ac:spMk id="21516" creationId="{9DECDBF4-02B6-4BB4-B65B-B8107AD6A9E8}"/>
          </ac:spMkLst>
        </pc:spChg>
        <pc:graphicFrameChg chg="add">
          <ac:chgData name="ΠΟΥΛΑΚΙΔΑΚΟΣ ΣΤΑΜΑΤΗΣ" userId="e3df6bec-7cb3-416a-8ded-d947c02763e0" providerId="ADAL" clId="{0776C40F-03BD-4CCB-9B20-45CB07E8CCC2}" dt="2024-09-25T17:32:36.421" v="35" actId="26606"/>
          <ac:graphicFrameMkLst>
            <pc:docMk/>
            <pc:sldMk cId="0" sldId="275"/>
            <ac:graphicFrameMk id="21508" creationId="{C4A4885C-E745-E562-AE00-4AE0A45114EA}"/>
          </ac:graphicFrameMkLst>
        </pc:graphicFrameChg>
      </pc:sldChg>
      <pc:sldChg chg="addSp delSp modSp mod setBg">
        <pc:chgData name="ΠΟΥΛΑΚΙΔΑΚΟΣ ΣΤΑΜΑΤΗΣ" userId="e3df6bec-7cb3-416a-8ded-d947c02763e0" providerId="ADAL" clId="{0776C40F-03BD-4CCB-9B20-45CB07E8CCC2}" dt="2024-09-25T17:33:06.421" v="39" actId="12269"/>
        <pc:sldMkLst>
          <pc:docMk/>
          <pc:sldMk cId="0" sldId="276"/>
        </pc:sldMkLst>
        <pc:spChg chg="del">
          <ac:chgData name="ΠΟΥΛΑΚΙΔΑΚΟΣ ΣΤΑΜΑΤΗΣ" userId="e3df6bec-7cb3-416a-8ded-d947c02763e0" providerId="ADAL" clId="{0776C40F-03BD-4CCB-9B20-45CB07E8CCC2}" dt="2024-09-25T17:32:50.165" v="36" actId="26606"/>
          <ac:spMkLst>
            <pc:docMk/>
            <pc:sldMk cId="0" sldId="276"/>
            <ac:spMk id="21507" creationId="{5CC88D02-B61F-DC71-F3E6-E429E8346BB9}"/>
          </ac:spMkLst>
        </pc:spChg>
        <pc:spChg chg="mod">
          <ac:chgData name="ΠΟΥΛΑΚΙΔΑΚΟΣ ΣΤΑΜΑΤΗΣ" userId="e3df6bec-7cb3-416a-8ded-d947c02763e0" providerId="ADAL" clId="{0776C40F-03BD-4CCB-9B20-45CB07E8CCC2}" dt="2024-09-25T17:32:50.165" v="36" actId="26606"/>
          <ac:spMkLst>
            <pc:docMk/>
            <pc:sldMk cId="0" sldId="276"/>
            <ac:spMk id="22530" creationId="{119F8843-6EFA-502F-4BA8-79DDE333F7CD}"/>
          </ac:spMkLst>
        </pc:spChg>
        <pc:spChg chg="add">
          <ac:chgData name="ΠΟΥΛΑΚΙΔΑΚΟΣ ΣΤΑΜΑΤΗΣ" userId="e3df6bec-7cb3-416a-8ded-d947c02763e0" providerId="ADAL" clId="{0776C40F-03BD-4CCB-9B20-45CB07E8CCC2}" dt="2024-09-25T17:32:50.165" v="36" actId="26606"/>
          <ac:spMkLst>
            <pc:docMk/>
            <pc:sldMk cId="0" sldId="276"/>
            <ac:spMk id="22536" creationId="{BACC6370-2D7E-4714-9D71-7542949D7D5D}"/>
          </ac:spMkLst>
        </pc:spChg>
        <pc:spChg chg="add">
          <ac:chgData name="ΠΟΥΛΑΚΙΔΑΚΟΣ ΣΤΑΜΑΤΗΣ" userId="e3df6bec-7cb3-416a-8ded-d947c02763e0" providerId="ADAL" clId="{0776C40F-03BD-4CCB-9B20-45CB07E8CCC2}" dt="2024-09-25T17:32:50.165" v="36" actId="26606"/>
          <ac:spMkLst>
            <pc:docMk/>
            <pc:sldMk cId="0" sldId="276"/>
            <ac:spMk id="22538" creationId="{256B2C21-A230-48C0-8DF1-C46611373C44}"/>
          </ac:spMkLst>
        </pc:spChg>
        <pc:spChg chg="add">
          <ac:chgData name="ΠΟΥΛΑΚΙΔΑΚΟΣ ΣΤΑΜΑΤΗΣ" userId="e3df6bec-7cb3-416a-8ded-d947c02763e0" providerId="ADAL" clId="{0776C40F-03BD-4CCB-9B20-45CB07E8CCC2}" dt="2024-09-25T17:32:50.165" v="36" actId="26606"/>
          <ac:spMkLst>
            <pc:docMk/>
            <pc:sldMk cId="0" sldId="276"/>
            <ac:spMk id="22540" creationId="{3847E18C-932D-4C95-AABA-FEC7C9499AD7}"/>
          </ac:spMkLst>
        </pc:spChg>
        <pc:spChg chg="add">
          <ac:chgData name="ΠΟΥΛΑΚΙΔΑΚΟΣ ΣΤΑΜΑΤΗΣ" userId="e3df6bec-7cb3-416a-8ded-d947c02763e0" providerId="ADAL" clId="{0776C40F-03BD-4CCB-9B20-45CB07E8CCC2}" dt="2024-09-25T17:32:50.165" v="36" actId="26606"/>
          <ac:spMkLst>
            <pc:docMk/>
            <pc:sldMk cId="0" sldId="276"/>
            <ac:spMk id="22542" creationId="{3150CB11-0C61-439E-910F-5787759E72A0}"/>
          </ac:spMkLst>
        </pc:spChg>
        <pc:spChg chg="add">
          <ac:chgData name="ΠΟΥΛΑΚΙΔΑΚΟΣ ΣΤΑΜΑΤΗΣ" userId="e3df6bec-7cb3-416a-8ded-d947c02763e0" providerId="ADAL" clId="{0776C40F-03BD-4CCB-9B20-45CB07E8CCC2}" dt="2024-09-25T17:32:50.165" v="36" actId="26606"/>
          <ac:spMkLst>
            <pc:docMk/>
            <pc:sldMk cId="0" sldId="276"/>
            <ac:spMk id="22544" creationId="{43F8A58B-5155-44CE-A5FF-7647B47D0A7A}"/>
          </ac:spMkLst>
        </pc:spChg>
        <pc:spChg chg="add">
          <ac:chgData name="ΠΟΥΛΑΚΙΔΑΚΟΣ ΣΤΑΜΑΤΗΣ" userId="e3df6bec-7cb3-416a-8ded-d947c02763e0" providerId="ADAL" clId="{0776C40F-03BD-4CCB-9B20-45CB07E8CCC2}" dt="2024-09-25T17:32:50.165" v="36" actId="26606"/>
          <ac:spMkLst>
            <pc:docMk/>
            <pc:sldMk cId="0" sldId="276"/>
            <ac:spMk id="22546" creationId="{443F2ACA-E6D6-4028-82DD-F03C262D5DE6}"/>
          </ac:spMkLst>
        </pc:spChg>
        <pc:graphicFrameChg chg="add mod">
          <ac:chgData name="ΠΟΥΛΑΚΙΔΑΚΟΣ ΣΤΑΜΑΤΗΣ" userId="e3df6bec-7cb3-416a-8ded-d947c02763e0" providerId="ADAL" clId="{0776C40F-03BD-4CCB-9B20-45CB07E8CCC2}" dt="2024-09-25T17:33:06.421" v="39" actId="12269"/>
          <ac:graphicFrameMkLst>
            <pc:docMk/>
            <pc:sldMk cId="0" sldId="276"/>
            <ac:graphicFrameMk id="22532" creationId="{81064D1F-DDF5-55BD-A6EA-CB1841F36BC4}"/>
          </ac:graphicFrameMkLst>
        </pc:graphicFrameChg>
      </pc:sldChg>
      <pc:sldChg chg="addSp delSp modSp mod setBg">
        <pc:chgData name="ΠΟΥΛΑΚΙΔΑΚΟΣ ΣΤΑΜΑΤΗΣ" userId="e3df6bec-7cb3-416a-8ded-d947c02763e0" providerId="ADAL" clId="{0776C40F-03BD-4CCB-9B20-45CB07E8CCC2}" dt="2024-09-25T17:37:49.361" v="41" actId="26606"/>
        <pc:sldMkLst>
          <pc:docMk/>
          <pc:sldMk cId="0" sldId="277"/>
        </pc:sldMkLst>
        <pc:spChg chg="mod">
          <ac:chgData name="ΠΟΥΛΑΚΙΔΑΚΟΣ ΣΤΑΜΑΤΗΣ" userId="e3df6bec-7cb3-416a-8ded-d947c02763e0" providerId="ADAL" clId="{0776C40F-03BD-4CCB-9B20-45CB07E8CCC2}" dt="2024-09-25T17:37:49.361" v="41" actId="26606"/>
          <ac:spMkLst>
            <pc:docMk/>
            <pc:sldMk cId="0" sldId="277"/>
            <ac:spMk id="24578" creationId="{8D73CA7C-A926-4119-870E-F87599EE321D}"/>
          </ac:spMkLst>
        </pc:spChg>
        <pc:spChg chg="del">
          <ac:chgData name="ΠΟΥΛΑΚΙΔΑΚΟΣ ΣΤΑΜΑΤΗΣ" userId="e3df6bec-7cb3-416a-8ded-d947c02763e0" providerId="ADAL" clId="{0776C40F-03BD-4CCB-9B20-45CB07E8CCC2}" dt="2024-09-25T17:37:49.361" v="41" actId="26606"/>
          <ac:spMkLst>
            <pc:docMk/>
            <pc:sldMk cId="0" sldId="277"/>
            <ac:spMk id="24579" creationId="{A7100F88-2E3D-A787-76BF-E00CB97058F9}"/>
          </ac:spMkLst>
        </pc:spChg>
        <pc:spChg chg="add">
          <ac:chgData name="ΠΟΥΛΑΚΙΔΑΚΟΣ ΣΤΑΜΑΤΗΣ" userId="e3df6bec-7cb3-416a-8ded-d947c02763e0" providerId="ADAL" clId="{0776C40F-03BD-4CCB-9B20-45CB07E8CCC2}" dt="2024-09-25T17:37:49.361" v="41" actId="26606"/>
          <ac:spMkLst>
            <pc:docMk/>
            <pc:sldMk cId="0" sldId="277"/>
            <ac:spMk id="24585" creationId="{53B021B3-DE93-4AB7-8A18-CF5F1CED88B8}"/>
          </ac:spMkLst>
        </pc:spChg>
        <pc:spChg chg="add">
          <ac:chgData name="ΠΟΥΛΑΚΙΔΑΚΟΣ ΣΤΑΜΑΤΗΣ" userId="e3df6bec-7cb3-416a-8ded-d947c02763e0" providerId="ADAL" clId="{0776C40F-03BD-4CCB-9B20-45CB07E8CCC2}" dt="2024-09-25T17:37:49.361" v="41" actId="26606"/>
          <ac:spMkLst>
            <pc:docMk/>
            <pc:sldMk cId="0" sldId="277"/>
            <ac:spMk id="24587" creationId="{52D502E5-F6B4-4D58-B4AE-FC466FF15EE8}"/>
          </ac:spMkLst>
        </pc:spChg>
        <pc:spChg chg="add">
          <ac:chgData name="ΠΟΥΛΑΚΙΔΑΚΟΣ ΣΤΑΜΑΤΗΣ" userId="e3df6bec-7cb3-416a-8ded-d947c02763e0" providerId="ADAL" clId="{0776C40F-03BD-4CCB-9B20-45CB07E8CCC2}" dt="2024-09-25T17:37:49.361" v="41" actId="26606"/>
          <ac:spMkLst>
            <pc:docMk/>
            <pc:sldMk cId="0" sldId="277"/>
            <ac:spMk id="24589" creationId="{9DECDBF4-02B6-4BB4-B65B-B8107AD6A9E8}"/>
          </ac:spMkLst>
        </pc:spChg>
        <pc:graphicFrameChg chg="add">
          <ac:chgData name="ΠΟΥΛΑΚΙΔΑΚΟΣ ΣΤΑΜΑΤΗΣ" userId="e3df6bec-7cb3-416a-8ded-d947c02763e0" providerId="ADAL" clId="{0776C40F-03BD-4CCB-9B20-45CB07E8CCC2}" dt="2024-09-25T17:37:49.361" v="41" actId="26606"/>
          <ac:graphicFrameMkLst>
            <pc:docMk/>
            <pc:sldMk cId="0" sldId="277"/>
            <ac:graphicFrameMk id="24581" creationId="{6D047EE6-73D9-7C41-1784-D9905C155857}"/>
          </ac:graphicFrameMkLst>
        </pc:graphicFrameChg>
      </pc:sldChg>
      <pc:sldChg chg="addSp modSp mod setBg">
        <pc:chgData name="ΠΟΥΛΑΚΙΔΑΚΟΣ ΣΤΑΜΑΤΗΣ" userId="e3df6bec-7cb3-416a-8ded-d947c02763e0" providerId="ADAL" clId="{0776C40F-03BD-4CCB-9B20-45CB07E8CCC2}" dt="2024-09-25T17:37:42.042" v="40" actId="26606"/>
        <pc:sldMkLst>
          <pc:docMk/>
          <pc:sldMk cId="0" sldId="278"/>
        </pc:sldMkLst>
        <pc:spChg chg="mod">
          <ac:chgData name="ΠΟΥΛΑΚΙΔΑΚΟΣ ΣΤΑΜΑΤΗΣ" userId="e3df6bec-7cb3-416a-8ded-d947c02763e0" providerId="ADAL" clId="{0776C40F-03BD-4CCB-9B20-45CB07E8CCC2}" dt="2024-09-25T17:37:42.042" v="40" actId="26606"/>
          <ac:spMkLst>
            <pc:docMk/>
            <pc:sldMk cId="0" sldId="278"/>
            <ac:spMk id="2" creationId="{C24F16E5-E178-5516-0703-6D21950CE345}"/>
          </ac:spMkLst>
        </pc:spChg>
        <pc:spChg chg="mod">
          <ac:chgData name="ΠΟΥΛΑΚΙΔΑΚΟΣ ΣΤΑΜΑΤΗΣ" userId="e3df6bec-7cb3-416a-8ded-d947c02763e0" providerId="ADAL" clId="{0776C40F-03BD-4CCB-9B20-45CB07E8CCC2}" dt="2024-09-25T17:37:42.042" v="40" actId="26606"/>
          <ac:spMkLst>
            <pc:docMk/>
            <pc:sldMk cId="0" sldId="278"/>
            <ac:spMk id="23555" creationId="{9E455717-54D2-4E5A-4611-73EE5A2AE981}"/>
          </ac:spMkLst>
        </pc:spChg>
        <pc:spChg chg="add">
          <ac:chgData name="ΠΟΥΛΑΚΙΔΑΚΟΣ ΣΤΑΜΑΤΗΣ" userId="e3df6bec-7cb3-416a-8ded-d947c02763e0" providerId="ADAL" clId="{0776C40F-03BD-4CCB-9B20-45CB07E8CCC2}" dt="2024-09-25T17:37:42.042" v="40" actId="26606"/>
          <ac:spMkLst>
            <pc:docMk/>
            <pc:sldMk cId="0" sldId="278"/>
            <ac:spMk id="23562" creationId="{A2F42F6F-FDA2-4441-805F-CF30FBC9915B}"/>
          </ac:spMkLst>
        </pc:spChg>
        <pc:grpChg chg="add">
          <ac:chgData name="ΠΟΥΛΑΚΙΔΑΚΟΣ ΣΤΑΜΑΤΗΣ" userId="e3df6bec-7cb3-416a-8ded-d947c02763e0" providerId="ADAL" clId="{0776C40F-03BD-4CCB-9B20-45CB07E8CCC2}" dt="2024-09-25T17:37:42.042" v="40" actId="26606"/>
          <ac:grpSpMkLst>
            <pc:docMk/>
            <pc:sldMk cId="0" sldId="278"/>
            <ac:grpSpMk id="23564" creationId="{18226A8C-7793-4AE1-93F3-C51E771AB9F9}"/>
          </ac:grpSpMkLst>
        </pc:grpChg>
        <pc:picChg chg="mod ord">
          <ac:chgData name="ΠΟΥΛΑΚΙΔΑΚΟΣ ΣΤΑΜΑΤΗΣ" userId="e3df6bec-7cb3-416a-8ded-d947c02763e0" providerId="ADAL" clId="{0776C40F-03BD-4CCB-9B20-45CB07E8CCC2}" dt="2024-09-25T17:37:42.042" v="40" actId="26606"/>
          <ac:picMkLst>
            <pc:docMk/>
            <pc:sldMk cId="0" sldId="278"/>
            <ac:picMk id="23556" creationId="{D77DE940-6D69-8610-BF1A-E31D0C2EC451}"/>
          </ac:picMkLst>
        </pc:picChg>
        <pc:picChg chg="mod">
          <ac:chgData name="ΠΟΥΛΑΚΙΔΑΚΟΣ ΣΤΑΜΑΤΗΣ" userId="e3df6bec-7cb3-416a-8ded-d947c02763e0" providerId="ADAL" clId="{0776C40F-03BD-4CCB-9B20-45CB07E8CCC2}" dt="2024-09-25T17:37:42.042" v="40" actId="26606"/>
          <ac:picMkLst>
            <pc:docMk/>
            <pc:sldMk cId="0" sldId="278"/>
            <ac:picMk id="23557" creationId="{CA38A134-3581-C8E0-8AEA-458D1B452C78}"/>
          </ac:picMkLst>
        </pc:picChg>
      </pc:sldChg>
      <pc:sldChg chg="addSp delSp modSp mod setBg">
        <pc:chgData name="ΠΟΥΛΑΚΙΔΑΚΟΣ ΣΤΑΜΑΤΗΣ" userId="e3df6bec-7cb3-416a-8ded-d947c02763e0" providerId="ADAL" clId="{0776C40F-03BD-4CCB-9B20-45CB07E8CCC2}" dt="2024-09-25T17:38:10.066" v="43" actId="12269"/>
        <pc:sldMkLst>
          <pc:docMk/>
          <pc:sldMk cId="0" sldId="279"/>
        </pc:sldMkLst>
        <pc:spChg chg="del">
          <ac:chgData name="ΠΟΥΛΑΚΙΔΑΚΟΣ ΣΤΑΜΑΤΗΣ" userId="e3df6bec-7cb3-416a-8ded-d947c02763e0" providerId="ADAL" clId="{0776C40F-03BD-4CCB-9B20-45CB07E8CCC2}" dt="2024-09-25T17:37:54.669" v="42" actId="26606"/>
          <ac:spMkLst>
            <pc:docMk/>
            <pc:sldMk cId="0" sldId="279"/>
            <ac:spMk id="3" creationId="{1672E7B1-F460-E0A7-6507-567A802A3BB5}"/>
          </ac:spMkLst>
        </pc:spChg>
        <pc:spChg chg="mod">
          <ac:chgData name="ΠΟΥΛΑΚΙΔΑΚΟΣ ΣΤΑΜΑΤΗΣ" userId="e3df6bec-7cb3-416a-8ded-d947c02763e0" providerId="ADAL" clId="{0776C40F-03BD-4CCB-9B20-45CB07E8CCC2}" dt="2024-09-25T17:37:54.669" v="42" actId="26606"/>
          <ac:spMkLst>
            <pc:docMk/>
            <pc:sldMk cId="0" sldId="279"/>
            <ac:spMk id="25602" creationId="{AF9C1FD4-A9C1-2EBC-6DC8-58A81C7F07EF}"/>
          </ac:spMkLst>
        </pc:spChg>
        <pc:spChg chg="add">
          <ac:chgData name="ΠΟΥΛΑΚΙΔΑΚΟΣ ΣΤΑΜΑΤΗΣ" userId="e3df6bec-7cb3-416a-8ded-d947c02763e0" providerId="ADAL" clId="{0776C40F-03BD-4CCB-9B20-45CB07E8CCC2}" dt="2024-09-25T17:37:54.669" v="42" actId="26606"/>
          <ac:spMkLst>
            <pc:docMk/>
            <pc:sldMk cId="0" sldId="279"/>
            <ac:spMk id="25608" creationId="{53B021B3-DE93-4AB7-8A18-CF5F1CED88B8}"/>
          </ac:spMkLst>
        </pc:spChg>
        <pc:spChg chg="add">
          <ac:chgData name="ΠΟΥΛΑΚΙΔΑΚΟΣ ΣΤΑΜΑΤΗΣ" userId="e3df6bec-7cb3-416a-8ded-d947c02763e0" providerId="ADAL" clId="{0776C40F-03BD-4CCB-9B20-45CB07E8CCC2}" dt="2024-09-25T17:37:54.669" v="42" actId="26606"/>
          <ac:spMkLst>
            <pc:docMk/>
            <pc:sldMk cId="0" sldId="279"/>
            <ac:spMk id="25610" creationId="{52D502E5-F6B4-4D58-B4AE-FC466FF15EE8}"/>
          </ac:spMkLst>
        </pc:spChg>
        <pc:spChg chg="add">
          <ac:chgData name="ΠΟΥΛΑΚΙΔΑΚΟΣ ΣΤΑΜΑΤΗΣ" userId="e3df6bec-7cb3-416a-8ded-d947c02763e0" providerId="ADAL" clId="{0776C40F-03BD-4CCB-9B20-45CB07E8CCC2}" dt="2024-09-25T17:37:54.669" v="42" actId="26606"/>
          <ac:spMkLst>
            <pc:docMk/>
            <pc:sldMk cId="0" sldId="279"/>
            <ac:spMk id="25612" creationId="{9DECDBF4-02B6-4BB4-B65B-B8107AD6A9E8}"/>
          </ac:spMkLst>
        </pc:spChg>
        <pc:graphicFrameChg chg="add mod">
          <ac:chgData name="ΠΟΥΛΑΚΙΔΑΚΟΣ ΣΤΑΜΑΤΗΣ" userId="e3df6bec-7cb3-416a-8ded-d947c02763e0" providerId="ADAL" clId="{0776C40F-03BD-4CCB-9B20-45CB07E8CCC2}" dt="2024-09-25T17:38:10.066" v="43" actId="12269"/>
          <ac:graphicFrameMkLst>
            <pc:docMk/>
            <pc:sldMk cId="0" sldId="279"/>
            <ac:graphicFrameMk id="25604" creationId="{E42F92A1-22D7-BD37-0A11-CB30F857124A}"/>
          </ac:graphicFrameMkLst>
        </pc:graphicFrameChg>
      </pc:sldChg>
      <pc:sldChg chg="addSp delSp modSp mod setBg">
        <pc:chgData name="ΠΟΥΛΑΚΙΔΑΚΟΣ ΣΤΑΜΑΤΗΣ" userId="e3df6bec-7cb3-416a-8ded-d947c02763e0" providerId="ADAL" clId="{0776C40F-03BD-4CCB-9B20-45CB07E8CCC2}" dt="2024-09-25T17:38:32.296" v="47" actId="12269"/>
        <pc:sldMkLst>
          <pc:docMk/>
          <pc:sldMk cId="0" sldId="280"/>
        </pc:sldMkLst>
        <pc:spChg chg="add del">
          <ac:chgData name="ΠΟΥΛΑΚΙΔΑΚΟΣ ΣΤΑΜΑΤΗΣ" userId="e3df6bec-7cb3-416a-8ded-d947c02763e0" providerId="ADAL" clId="{0776C40F-03BD-4CCB-9B20-45CB07E8CCC2}" dt="2024-09-25T17:38:24.876" v="46" actId="26606"/>
          <ac:spMkLst>
            <pc:docMk/>
            <pc:sldMk cId="0" sldId="280"/>
            <ac:spMk id="3" creationId="{B15971AD-8D25-1FF5-D7C2-FFB2A2A3139F}"/>
          </ac:spMkLst>
        </pc:spChg>
        <pc:spChg chg="mod">
          <ac:chgData name="ΠΟΥΛΑΚΙΔΑΚΟΣ ΣΤΑΜΑΤΗΣ" userId="e3df6bec-7cb3-416a-8ded-d947c02763e0" providerId="ADAL" clId="{0776C40F-03BD-4CCB-9B20-45CB07E8CCC2}" dt="2024-09-25T17:38:24.876" v="46" actId="26606"/>
          <ac:spMkLst>
            <pc:docMk/>
            <pc:sldMk cId="0" sldId="280"/>
            <ac:spMk id="26626" creationId="{5DB44860-2202-AAE2-58E0-36F0F6730A7F}"/>
          </ac:spMkLst>
        </pc:spChg>
        <pc:spChg chg="add del">
          <ac:chgData name="ΠΟΥΛΑΚΙΔΑΚΟΣ ΣΤΑΜΑΤΗΣ" userId="e3df6bec-7cb3-416a-8ded-d947c02763e0" providerId="ADAL" clId="{0776C40F-03BD-4CCB-9B20-45CB07E8CCC2}" dt="2024-09-25T17:38:24.825" v="45" actId="26606"/>
          <ac:spMkLst>
            <pc:docMk/>
            <pc:sldMk cId="0" sldId="280"/>
            <ac:spMk id="26632" creationId="{7301F447-EEF7-48F5-AF73-7566EE7F64AD}"/>
          </ac:spMkLst>
        </pc:spChg>
        <pc:spChg chg="add del">
          <ac:chgData name="ΠΟΥΛΑΚΙΔΑΚΟΣ ΣΤΑΜΑΤΗΣ" userId="e3df6bec-7cb3-416a-8ded-d947c02763e0" providerId="ADAL" clId="{0776C40F-03BD-4CCB-9B20-45CB07E8CCC2}" dt="2024-09-25T17:38:24.825" v="45" actId="26606"/>
          <ac:spMkLst>
            <pc:docMk/>
            <pc:sldMk cId="0" sldId="280"/>
            <ac:spMk id="26634" creationId="{F7117410-A2A4-4085-9ADC-46744551DBDE}"/>
          </ac:spMkLst>
        </pc:spChg>
        <pc:spChg chg="add del">
          <ac:chgData name="ΠΟΥΛΑΚΙΔΑΚΟΣ ΣΤΑΜΑΤΗΣ" userId="e3df6bec-7cb3-416a-8ded-d947c02763e0" providerId="ADAL" clId="{0776C40F-03BD-4CCB-9B20-45CB07E8CCC2}" dt="2024-09-25T17:38:24.825" v="45" actId="26606"/>
          <ac:spMkLst>
            <pc:docMk/>
            <pc:sldMk cId="0" sldId="280"/>
            <ac:spMk id="26636" creationId="{99F74EB5-E547-4FB4-95F5-BCC788F3C4A0}"/>
          </ac:spMkLst>
        </pc:spChg>
        <pc:spChg chg="add">
          <ac:chgData name="ΠΟΥΛΑΚΙΔΑΚΟΣ ΣΤΑΜΑΤΗΣ" userId="e3df6bec-7cb3-416a-8ded-d947c02763e0" providerId="ADAL" clId="{0776C40F-03BD-4CCB-9B20-45CB07E8CCC2}" dt="2024-09-25T17:38:24.876" v="46" actId="26606"/>
          <ac:spMkLst>
            <pc:docMk/>
            <pc:sldMk cId="0" sldId="280"/>
            <ac:spMk id="26638" creationId="{7301F447-EEF7-48F5-AF73-7566EE7F64AD}"/>
          </ac:spMkLst>
        </pc:spChg>
        <pc:spChg chg="add">
          <ac:chgData name="ΠΟΥΛΑΚΙΔΑΚΟΣ ΣΤΑΜΑΤΗΣ" userId="e3df6bec-7cb3-416a-8ded-d947c02763e0" providerId="ADAL" clId="{0776C40F-03BD-4CCB-9B20-45CB07E8CCC2}" dt="2024-09-25T17:38:24.876" v="46" actId="26606"/>
          <ac:spMkLst>
            <pc:docMk/>
            <pc:sldMk cId="0" sldId="280"/>
            <ac:spMk id="26639" creationId="{F7117410-A2A4-4085-9ADC-46744551DBDE}"/>
          </ac:spMkLst>
        </pc:spChg>
        <pc:spChg chg="add">
          <ac:chgData name="ΠΟΥΛΑΚΙΔΑΚΟΣ ΣΤΑΜΑΤΗΣ" userId="e3df6bec-7cb3-416a-8ded-d947c02763e0" providerId="ADAL" clId="{0776C40F-03BD-4CCB-9B20-45CB07E8CCC2}" dt="2024-09-25T17:38:24.876" v="46" actId="26606"/>
          <ac:spMkLst>
            <pc:docMk/>
            <pc:sldMk cId="0" sldId="280"/>
            <ac:spMk id="26640" creationId="{99F74EB5-E547-4FB4-95F5-BCC788F3C4A0}"/>
          </ac:spMkLst>
        </pc:spChg>
        <pc:graphicFrameChg chg="add del">
          <ac:chgData name="ΠΟΥΛΑΚΙΔΑΚΟΣ ΣΤΑΜΑΤΗΣ" userId="e3df6bec-7cb3-416a-8ded-d947c02763e0" providerId="ADAL" clId="{0776C40F-03BD-4CCB-9B20-45CB07E8CCC2}" dt="2024-09-25T17:38:24.825" v="45" actId="26606"/>
          <ac:graphicFrameMkLst>
            <pc:docMk/>
            <pc:sldMk cId="0" sldId="280"/>
            <ac:graphicFrameMk id="26628" creationId="{905E4732-CF71-0FD1-4829-D36E07AF7931}"/>
          </ac:graphicFrameMkLst>
        </pc:graphicFrameChg>
        <pc:graphicFrameChg chg="add mod">
          <ac:chgData name="ΠΟΥΛΑΚΙΔΑΚΟΣ ΣΤΑΜΑΤΗΣ" userId="e3df6bec-7cb3-416a-8ded-d947c02763e0" providerId="ADAL" clId="{0776C40F-03BD-4CCB-9B20-45CB07E8CCC2}" dt="2024-09-25T17:38:32.296" v="47" actId="12269"/>
          <ac:graphicFrameMkLst>
            <pc:docMk/>
            <pc:sldMk cId="0" sldId="280"/>
            <ac:graphicFrameMk id="26641" creationId="{1F6A6CC8-75C8-DC41-86BE-F324AC69E4B9}"/>
          </ac:graphicFrameMkLst>
        </pc:graphicFrameChg>
      </pc:sldChg>
      <pc:sldChg chg="addSp modSp mod setBg">
        <pc:chgData name="ΠΟΥΛΑΚΙΔΑΚΟΣ ΣΤΑΜΑΤΗΣ" userId="e3df6bec-7cb3-416a-8ded-d947c02763e0" providerId="ADAL" clId="{0776C40F-03BD-4CCB-9B20-45CB07E8CCC2}" dt="2024-09-25T17:55:30.395" v="53" actId="26606"/>
        <pc:sldMkLst>
          <pc:docMk/>
          <pc:sldMk cId="0" sldId="281"/>
        </pc:sldMkLst>
        <pc:spChg chg="mod">
          <ac:chgData name="ΠΟΥΛΑΚΙΔΑΚΟΣ ΣΤΑΜΑΤΗΣ" userId="e3df6bec-7cb3-416a-8ded-d947c02763e0" providerId="ADAL" clId="{0776C40F-03BD-4CCB-9B20-45CB07E8CCC2}" dt="2024-09-25T17:55:30.395" v="53" actId="26606"/>
          <ac:spMkLst>
            <pc:docMk/>
            <pc:sldMk cId="0" sldId="281"/>
            <ac:spMk id="27651" creationId="{FF6F0FBD-F6C1-E128-E182-0C21E94EC313}"/>
          </ac:spMkLst>
        </pc:spChg>
        <pc:spChg chg="mod">
          <ac:chgData name="ΠΟΥΛΑΚΙΔΑΚΟΣ ΣΤΑΜΑΤΗΣ" userId="e3df6bec-7cb3-416a-8ded-d947c02763e0" providerId="ADAL" clId="{0776C40F-03BD-4CCB-9B20-45CB07E8CCC2}" dt="2024-09-25T17:55:30.395" v="53" actId="26606"/>
          <ac:spMkLst>
            <pc:docMk/>
            <pc:sldMk cId="0" sldId="281"/>
            <ac:spMk id="28674" creationId="{C05BA236-4FC6-8444-E0E5-1336FF06322F}"/>
          </ac:spMkLst>
        </pc:spChg>
        <pc:spChg chg="add">
          <ac:chgData name="ΠΟΥΛΑΚΙΔΑΚΟΣ ΣΤΑΜΑΤΗΣ" userId="e3df6bec-7cb3-416a-8ded-d947c02763e0" providerId="ADAL" clId="{0776C40F-03BD-4CCB-9B20-45CB07E8CCC2}" dt="2024-09-25T17:55:30.395" v="53" actId="26606"/>
          <ac:spMkLst>
            <pc:docMk/>
            <pc:sldMk cId="0" sldId="281"/>
            <ac:spMk id="28679" creationId="{907EF6B7-1338-4443-8C46-6A318D952DFD}"/>
          </ac:spMkLst>
        </pc:spChg>
        <pc:spChg chg="add">
          <ac:chgData name="ΠΟΥΛΑΚΙΔΑΚΟΣ ΣΤΑΜΑΤΗΣ" userId="e3df6bec-7cb3-416a-8ded-d947c02763e0" providerId="ADAL" clId="{0776C40F-03BD-4CCB-9B20-45CB07E8CCC2}" dt="2024-09-25T17:55:30.395" v="53" actId="26606"/>
          <ac:spMkLst>
            <pc:docMk/>
            <pc:sldMk cId="0" sldId="281"/>
            <ac:spMk id="28681" creationId="{DAAE4CDD-124C-4DCF-9584-B6033B545DD5}"/>
          </ac:spMkLst>
        </pc:spChg>
        <pc:spChg chg="add">
          <ac:chgData name="ΠΟΥΛΑΚΙΔΑΚΟΣ ΣΤΑΜΑΤΗΣ" userId="e3df6bec-7cb3-416a-8ded-d947c02763e0" providerId="ADAL" clId="{0776C40F-03BD-4CCB-9B20-45CB07E8CCC2}" dt="2024-09-25T17:55:30.395" v="53" actId="26606"/>
          <ac:spMkLst>
            <pc:docMk/>
            <pc:sldMk cId="0" sldId="281"/>
            <ac:spMk id="28683" creationId="{081E4A58-353D-44AE-B2FC-2A74E2E400F7}"/>
          </ac:spMkLst>
        </pc:spChg>
      </pc:sldChg>
      <pc:sldChg chg="addSp delSp modSp mod setBg">
        <pc:chgData name="ΠΟΥΛΑΚΙΔΑΚΟΣ ΣΤΑΜΑΤΗΣ" userId="e3df6bec-7cb3-416a-8ded-d947c02763e0" providerId="ADAL" clId="{0776C40F-03BD-4CCB-9B20-45CB07E8CCC2}" dt="2024-09-25T17:55:05.618" v="52" actId="20577"/>
        <pc:sldMkLst>
          <pc:docMk/>
          <pc:sldMk cId="0" sldId="282"/>
        </pc:sldMkLst>
        <pc:spChg chg="add del">
          <ac:chgData name="ΠΟΥΛΑΚΙΔΑΚΟΣ ΣΤΑΜΑΤΗΣ" userId="e3df6bec-7cb3-416a-8ded-d947c02763e0" providerId="ADAL" clId="{0776C40F-03BD-4CCB-9B20-45CB07E8CCC2}" dt="2024-09-25T17:54:53.131" v="50" actId="26606"/>
          <ac:spMkLst>
            <pc:docMk/>
            <pc:sldMk cId="0" sldId="282"/>
            <ac:spMk id="26627" creationId="{1E9CFDA6-59B6-7B33-99EE-7C2D0F61A5AA}"/>
          </ac:spMkLst>
        </pc:spChg>
        <pc:spChg chg="mod">
          <ac:chgData name="ΠΟΥΛΑΚΙΔΑΚΟΣ ΣΤΑΜΑΤΗΣ" userId="e3df6bec-7cb3-416a-8ded-d947c02763e0" providerId="ADAL" clId="{0776C40F-03BD-4CCB-9B20-45CB07E8CCC2}" dt="2024-09-25T17:54:53.131" v="50" actId="26606"/>
          <ac:spMkLst>
            <pc:docMk/>
            <pc:sldMk cId="0" sldId="282"/>
            <ac:spMk id="27650" creationId="{1296C581-D452-804B-4945-A4C743FC722B}"/>
          </ac:spMkLst>
        </pc:spChg>
        <pc:spChg chg="add del">
          <ac:chgData name="ΠΟΥΛΑΚΙΔΑΚΟΣ ΣΤΑΜΑΤΗΣ" userId="e3df6bec-7cb3-416a-8ded-d947c02763e0" providerId="ADAL" clId="{0776C40F-03BD-4CCB-9B20-45CB07E8CCC2}" dt="2024-09-25T17:54:53.080" v="49" actId="26606"/>
          <ac:spMkLst>
            <pc:docMk/>
            <pc:sldMk cId="0" sldId="282"/>
            <ac:spMk id="27656" creationId="{AE2B703B-46F9-481A-A605-82E2A828C4FA}"/>
          </ac:spMkLst>
        </pc:spChg>
        <pc:spChg chg="add del">
          <ac:chgData name="ΠΟΥΛΑΚΙΔΑΚΟΣ ΣΤΑΜΑΤΗΣ" userId="e3df6bec-7cb3-416a-8ded-d947c02763e0" providerId="ADAL" clId="{0776C40F-03BD-4CCB-9B20-45CB07E8CCC2}" dt="2024-09-25T17:54:53.080" v="49" actId="26606"/>
          <ac:spMkLst>
            <pc:docMk/>
            <pc:sldMk cId="0" sldId="282"/>
            <ac:spMk id="27658" creationId="{F13BE4D7-0C3D-4906-B230-A1C5B4665CCF}"/>
          </ac:spMkLst>
        </pc:spChg>
        <pc:spChg chg="add">
          <ac:chgData name="ΠΟΥΛΑΚΙΔΑΚΟΣ ΣΤΑΜΑΤΗΣ" userId="e3df6bec-7cb3-416a-8ded-d947c02763e0" providerId="ADAL" clId="{0776C40F-03BD-4CCB-9B20-45CB07E8CCC2}" dt="2024-09-25T17:54:53.131" v="50" actId="26606"/>
          <ac:spMkLst>
            <pc:docMk/>
            <pc:sldMk cId="0" sldId="282"/>
            <ac:spMk id="27660" creationId="{9DECDBF4-02B6-4BB4-B65B-B8107AD6A9E8}"/>
          </ac:spMkLst>
        </pc:spChg>
        <pc:spChg chg="add">
          <ac:chgData name="ΠΟΥΛΑΚΙΔΑΚΟΣ ΣΤΑΜΑΤΗΣ" userId="e3df6bec-7cb3-416a-8ded-d947c02763e0" providerId="ADAL" clId="{0776C40F-03BD-4CCB-9B20-45CB07E8CCC2}" dt="2024-09-25T17:54:53.131" v="50" actId="26606"/>
          <ac:spMkLst>
            <pc:docMk/>
            <pc:sldMk cId="0" sldId="282"/>
            <ac:spMk id="27661" creationId="{53B021B3-DE93-4AB7-8A18-CF5F1CED88B8}"/>
          </ac:spMkLst>
        </pc:spChg>
        <pc:spChg chg="add">
          <ac:chgData name="ΠΟΥΛΑΚΙΔΑΚΟΣ ΣΤΑΜΑΤΗΣ" userId="e3df6bec-7cb3-416a-8ded-d947c02763e0" providerId="ADAL" clId="{0776C40F-03BD-4CCB-9B20-45CB07E8CCC2}" dt="2024-09-25T17:54:53.131" v="50" actId="26606"/>
          <ac:spMkLst>
            <pc:docMk/>
            <pc:sldMk cId="0" sldId="282"/>
            <ac:spMk id="27662" creationId="{52D502E5-F6B4-4D58-B4AE-FC466FF15EE8}"/>
          </ac:spMkLst>
        </pc:spChg>
        <pc:graphicFrameChg chg="add del">
          <ac:chgData name="ΠΟΥΛΑΚΙΔΑΚΟΣ ΣΤΑΜΑΤΗΣ" userId="e3df6bec-7cb3-416a-8ded-d947c02763e0" providerId="ADAL" clId="{0776C40F-03BD-4CCB-9B20-45CB07E8CCC2}" dt="2024-09-25T17:54:53.080" v="49" actId="26606"/>
          <ac:graphicFrameMkLst>
            <pc:docMk/>
            <pc:sldMk cId="0" sldId="282"/>
            <ac:graphicFrameMk id="27652" creationId="{698A1E89-4596-172F-A403-D5A789D9A384}"/>
          </ac:graphicFrameMkLst>
        </pc:graphicFrameChg>
        <pc:graphicFrameChg chg="add mod">
          <ac:chgData name="ΠΟΥΛΑΚΙΔΑΚΟΣ ΣΤΑΜΑΤΗΣ" userId="e3df6bec-7cb3-416a-8ded-d947c02763e0" providerId="ADAL" clId="{0776C40F-03BD-4CCB-9B20-45CB07E8CCC2}" dt="2024-09-25T17:55:05.618" v="52" actId="20577"/>
          <ac:graphicFrameMkLst>
            <pc:docMk/>
            <pc:sldMk cId="0" sldId="282"/>
            <ac:graphicFrameMk id="27663" creationId="{026A1AAF-1AA8-6694-B1FB-BEC9E4395B45}"/>
          </ac:graphicFrameMkLst>
        </pc:graphicFrameChg>
      </pc:sldChg>
      <pc:sldChg chg="addSp delSp modSp mod setBg">
        <pc:chgData name="ΠΟΥΛΑΚΙΔΑΚΟΣ ΣΤΑΜΑΤΗΣ" userId="e3df6bec-7cb3-416a-8ded-d947c02763e0" providerId="ADAL" clId="{0776C40F-03BD-4CCB-9B20-45CB07E8CCC2}" dt="2024-09-25T17:57:13.128" v="60" actId="26606"/>
        <pc:sldMkLst>
          <pc:docMk/>
          <pc:sldMk cId="0" sldId="283"/>
        </pc:sldMkLst>
        <pc:spChg chg="add del mod">
          <ac:chgData name="ΠΟΥΛΑΚΙΔΑΚΟΣ ΣΤΑΜΑΤΗΣ" userId="e3df6bec-7cb3-416a-8ded-d947c02763e0" providerId="ADAL" clId="{0776C40F-03BD-4CCB-9B20-45CB07E8CCC2}" dt="2024-09-25T17:57:13.128" v="60" actId="26606"/>
          <ac:spMkLst>
            <pc:docMk/>
            <pc:sldMk cId="0" sldId="283"/>
            <ac:spMk id="28675" creationId="{7BFC5041-C6D4-9D00-F57F-E518D848EF74}"/>
          </ac:spMkLst>
        </pc:spChg>
        <pc:spChg chg="mod">
          <ac:chgData name="ΠΟΥΛΑΚΙΔΑΚΟΣ ΣΤΑΜΑΤΗΣ" userId="e3df6bec-7cb3-416a-8ded-d947c02763e0" providerId="ADAL" clId="{0776C40F-03BD-4CCB-9B20-45CB07E8CCC2}" dt="2024-09-25T17:57:13.128" v="60" actId="26606"/>
          <ac:spMkLst>
            <pc:docMk/>
            <pc:sldMk cId="0" sldId="283"/>
            <ac:spMk id="29698" creationId="{897148BD-67DE-5241-9103-6496ECAA1555}"/>
          </ac:spMkLst>
        </pc:spChg>
        <pc:spChg chg="add">
          <ac:chgData name="ΠΟΥΛΑΚΙΔΑΚΟΣ ΣΤΑΜΑΤΗΣ" userId="e3df6bec-7cb3-416a-8ded-d947c02763e0" providerId="ADAL" clId="{0776C40F-03BD-4CCB-9B20-45CB07E8CCC2}" dt="2024-09-25T17:57:13.128" v="60" actId="26606"/>
          <ac:spMkLst>
            <pc:docMk/>
            <pc:sldMk cId="0" sldId="283"/>
            <ac:spMk id="29702" creationId="{F837543A-6020-4505-A233-C9DB4BF74011}"/>
          </ac:spMkLst>
        </pc:spChg>
        <pc:spChg chg="add del">
          <ac:chgData name="ΠΟΥΛΑΚΙΔΑΚΟΣ ΣΤΑΜΑΤΗΣ" userId="e3df6bec-7cb3-416a-8ded-d947c02763e0" providerId="ADAL" clId="{0776C40F-03BD-4CCB-9B20-45CB07E8CCC2}" dt="2024-09-25T17:56:57.784" v="57" actId="26606"/>
          <ac:spMkLst>
            <pc:docMk/>
            <pc:sldMk cId="0" sldId="283"/>
            <ac:spMk id="29703" creationId="{907EF6B7-1338-4443-8C46-6A318D952DFD}"/>
          </ac:spMkLst>
        </pc:spChg>
        <pc:spChg chg="add del">
          <ac:chgData name="ΠΟΥΛΑΚΙΔΑΚΟΣ ΣΤΑΜΑΤΗΣ" userId="e3df6bec-7cb3-416a-8ded-d947c02763e0" providerId="ADAL" clId="{0776C40F-03BD-4CCB-9B20-45CB07E8CCC2}" dt="2024-09-25T17:56:04.722" v="55" actId="26606"/>
          <ac:spMkLst>
            <pc:docMk/>
            <pc:sldMk cId="0" sldId="283"/>
            <ac:spMk id="29704" creationId="{53B021B3-DE93-4AB7-8A18-CF5F1CED88B8}"/>
          </ac:spMkLst>
        </pc:spChg>
        <pc:spChg chg="add del">
          <ac:chgData name="ΠΟΥΛΑΚΙΔΑΚΟΣ ΣΤΑΜΑΤΗΣ" userId="e3df6bec-7cb3-416a-8ded-d947c02763e0" providerId="ADAL" clId="{0776C40F-03BD-4CCB-9B20-45CB07E8CCC2}" dt="2024-09-25T17:56:57.784" v="57" actId="26606"/>
          <ac:spMkLst>
            <pc:docMk/>
            <pc:sldMk cId="0" sldId="283"/>
            <ac:spMk id="29705" creationId="{DAAE4CDD-124C-4DCF-9584-B6033B545DD5}"/>
          </ac:spMkLst>
        </pc:spChg>
        <pc:spChg chg="add del">
          <ac:chgData name="ΠΟΥΛΑΚΙΔΑΚΟΣ ΣΤΑΜΑΤΗΣ" userId="e3df6bec-7cb3-416a-8ded-d947c02763e0" providerId="ADAL" clId="{0776C40F-03BD-4CCB-9B20-45CB07E8CCC2}" dt="2024-09-25T17:56:04.722" v="55" actId="26606"/>
          <ac:spMkLst>
            <pc:docMk/>
            <pc:sldMk cId="0" sldId="283"/>
            <ac:spMk id="29706" creationId="{52D502E5-F6B4-4D58-B4AE-FC466FF15EE8}"/>
          </ac:spMkLst>
        </pc:spChg>
        <pc:spChg chg="add del">
          <ac:chgData name="ΠΟΥΛΑΚΙΔΑΚΟΣ ΣΤΑΜΑΤΗΣ" userId="e3df6bec-7cb3-416a-8ded-d947c02763e0" providerId="ADAL" clId="{0776C40F-03BD-4CCB-9B20-45CB07E8CCC2}" dt="2024-09-25T17:56:57.784" v="57" actId="26606"/>
          <ac:spMkLst>
            <pc:docMk/>
            <pc:sldMk cId="0" sldId="283"/>
            <ac:spMk id="29707" creationId="{081E4A58-353D-44AE-B2FC-2A74E2E400F7}"/>
          </ac:spMkLst>
        </pc:spChg>
        <pc:spChg chg="add del">
          <ac:chgData name="ΠΟΥΛΑΚΙΔΑΚΟΣ ΣΤΑΜΑΤΗΣ" userId="e3df6bec-7cb3-416a-8ded-d947c02763e0" providerId="ADAL" clId="{0776C40F-03BD-4CCB-9B20-45CB07E8CCC2}" dt="2024-09-25T17:56:04.722" v="55" actId="26606"/>
          <ac:spMkLst>
            <pc:docMk/>
            <pc:sldMk cId="0" sldId="283"/>
            <ac:spMk id="29708" creationId="{9DECDBF4-02B6-4BB4-B65B-B8107AD6A9E8}"/>
          </ac:spMkLst>
        </pc:spChg>
        <pc:spChg chg="add del">
          <ac:chgData name="ΠΟΥΛΑΚΙΔΑΚΟΣ ΣΤΑΜΑΤΗΣ" userId="e3df6bec-7cb3-416a-8ded-d947c02763e0" providerId="ADAL" clId="{0776C40F-03BD-4CCB-9B20-45CB07E8CCC2}" dt="2024-09-25T17:57:00.348" v="59" actId="26606"/>
          <ac:spMkLst>
            <pc:docMk/>
            <pc:sldMk cId="0" sldId="283"/>
            <ac:spMk id="29709" creationId="{BB48116A-278A-4CC5-89D3-9DE8E8FF1245}"/>
          </ac:spMkLst>
        </pc:spChg>
        <pc:spChg chg="add del">
          <ac:chgData name="ΠΟΥΛΑΚΙΔΑΚΟΣ ΣΤΑΜΑΤΗΣ" userId="e3df6bec-7cb3-416a-8ded-d947c02763e0" providerId="ADAL" clId="{0776C40F-03BD-4CCB-9B20-45CB07E8CCC2}" dt="2024-09-25T17:56:57.784" v="57" actId="26606"/>
          <ac:spMkLst>
            <pc:docMk/>
            <pc:sldMk cId="0" sldId="283"/>
            <ac:spMk id="29710" creationId="{7BFC5041-C6D4-9D00-F57F-E518D848EF74}"/>
          </ac:spMkLst>
        </pc:spChg>
        <pc:spChg chg="add">
          <ac:chgData name="ΠΟΥΛΑΚΙΔΑΚΟΣ ΣΤΑΜΑΤΗΣ" userId="e3df6bec-7cb3-416a-8ded-d947c02763e0" providerId="ADAL" clId="{0776C40F-03BD-4CCB-9B20-45CB07E8CCC2}" dt="2024-09-25T17:57:13.128" v="60" actId="26606"/>
          <ac:spMkLst>
            <pc:docMk/>
            <pc:sldMk cId="0" sldId="283"/>
            <ac:spMk id="29711" creationId="{83BA5EF5-1FE9-4BF9-83BB-269BCDDF6156}"/>
          </ac:spMkLst>
        </pc:spChg>
        <pc:spChg chg="add del">
          <ac:chgData name="ΠΟΥΛΑΚΙΔΑΚΟΣ ΣΤΑΜΑΤΗΣ" userId="e3df6bec-7cb3-416a-8ded-d947c02763e0" providerId="ADAL" clId="{0776C40F-03BD-4CCB-9B20-45CB07E8CCC2}" dt="2024-09-25T17:57:00.348" v="59" actId="26606"/>
          <ac:spMkLst>
            <pc:docMk/>
            <pc:sldMk cId="0" sldId="283"/>
            <ac:spMk id="29712" creationId="{DB304A14-32D0-4873-B914-423ED7B8DAFD}"/>
          </ac:spMkLst>
        </pc:spChg>
        <pc:spChg chg="add del">
          <ac:chgData name="ΠΟΥΛΑΚΙΔΑΚΟΣ ΣΤΑΜΑΤΗΣ" userId="e3df6bec-7cb3-416a-8ded-d947c02763e0" providerId="ADAL" clId="{0776C40F-03BD-4CCB-9B20-45CB07E8CCC2}" dt="2024-09-25T17:57:00.348" v="59" actId="26606"/>
          <ac:spMkLst>
            <pc:docMk/>
            <pc:sldMk cId="0" sldId="283"/>
            <ac:spMk id="29713" creationId="{1D460C86-854F-4FB3-ABC2-E823D8FEB9DB}"/>
          </ac:spMkLst>
        </pc:spChg>
        <pc:spChg chg="add">
          <ac:chgData name="ΠΟΥΛΑΚΙΔΑΚΟΣ ΣΤΑΜΑΤΗΣ" userId="e3df6bec-7cb3-416a-8ded-d947c02763e0" providerId="ADAL" clId="{0776C40F-03BD-4CCB-9B20-45CB07E8CCC2}" dt="2024-09-25T17:57:13.128" v="60" actId="26606"/>
          <ac:spMkLst>
            <pc:docMk/>
            <pc:sldMk cId="0" sldId="283"/>
            <ac:spMk id="29715" creationId="{88853921-7BC9-4BDE-ACAB-133C683C82D6}"/>
          </ac:spMkLst>
        </pc:spChg>
        <pc:spChg chg="add">
          <ac:chgData name="ΠΟΥΛΑΚΙΔΑΚΟΣ ΣΤΑΜΑΤΗΣ" userId="e3df6bec-7cb3-416a-8ded-d947c02763e0" providerId="ADAL" clId="{0776C40F-03BD-4CCB-9B20-45CB07E8CCC2}" dt="2024-09-25T17:57:13.128" v="60" actId="26606"/>
          <ac:spMkLst>
            <pc:docMk/>
            <pc:sldMk cId="0" sldId="283"/>
            <ac:spMk id="29716" creationId="{35B16301-FB18-48BA-A6DD-C37CAF6F9A18}"/>
          </ac:spMkLst>
        </pc:spChg>
        <pc:spChg chg="add">
          <ac:chgData name="ΠΟΥΛΑΚΙΔΑΚΟΣ ΣΤΑΜΑΤΗΣ" userId="e3df6bec-7cb3-416a-8ded-d947c02763e0" providerId="ADAL" clId="{0776C40F-03BD-4CCB-9B20-45CB07E8CCC2}" dt="2024-09-25T17:57:13.128" v="60" actId="26606"/>
          <ac:spMkLst>
            <pc:docMk/>
            <pc:sldMk cId="0" sldId="283"/>
            <ac:spMk id="29717" creationId="{09192968-3AE7-4470-A61C-97294BB92731}"/>
          </ac:spMkLst>
        </pc:spChg>
        <pc:spChg chg="add">
          <ac:chgData name="ΠΟΥΛΑΚΙΔΑΚΟΣ ΣΤΑΜΑΤΗΣ" userId="e3df6bec-7cb3-416a-8ded-d947c02763e0" providerId="ADAL" clId="{0776C40F-03BD-4CCB-9B20-45CB07E8CCC2}" dt="2024-09-25T17:57:13.128" v="60" actId="26606"/>
          <ac:spMkLst>
            <pc:docMk/>
            <pc:sldMk cId="0" sldId="283"/>
            <ac:spMk id="29718" creationId="{C3C0D90E-074A-4F52-9B11-B52BEF4BCBE5}"/>
          </ac:spMkLst>
        </pc:spChg>
        <pc:spChg chg="add">
          <ac:chgData name="ΠΟΥΛΑΚΙΔΑΚΟΣ ΣΤΑΜΑΤΗΣ" userId="e3df6bec-7cb3-416a-8ded-d947c02763e0" providerId="ADAL" clId="{0776C40F-03BD-4CCB-9B20-45CB07E8CCC2}" dt="2024-09-25T17:57:13.128" v="60" actId="26606"/>
          <ac:spMkLst>
            <pc:docMk/>
            <pc:sldMk cId="0" sldId="283"/>
            <ac:spMk id="29719" creationId="{3AB72E55-43E4-4356-BFE8-E2102CB0B505}"/>
          </ac:spMkLst>
        </pc:spChg>
        <pc:spChg chg="add">
          <ac:chgData name="ΠΟΥΛΑΚΙΔΑΚΟΣ ΣΤΑΜΑΤΗΣ" userId="e3df6bec-7cb3-416a-8ded-d947c02763e0" providerId="ADAL" clId="{0776C40F-03BD-4CCB-9B20-45CB07E8CCC2}" dt="2024-09-25T17:57:13.128" v="60" actId="26606"/>
          <ac:spMkLst>
            <pc:docMk/>
            <pc:sldMk cId="0" sldId="283"/>
            <ac:spMk id="29720" creationId="{CABBD4C1-E6F8-46F6-8152-A8A97490BF4D}"/>
          </ac:spMkLst>
        </pc:spChg>
        <pc:graphicFrameChg chg="add del">
          <ac:chgData name="ΠΟΥΛΑΚΙΔΑΚΟΣ ΣΤΑΜΑΤΗΣ" userId="e3df6bec-7cb3-416a-8ded-d947c02763e0" providerId="ADAL" clId="{0776C40F-03BD-4CCB-9B20-45CB07E8CCC2}" dt="2024-09-25T17:56:04.722" v="55" actId="26606"/>
          <ac:graphicFrameMkLst>
            <pc:docMk/>
            <pc:sldMk cId="0" sldId="283"/>
            <ac:graphicFrameMk id="29700" creationId="{952266EB-8433-87CE-3049-B98D5553520C}"/>
          </ac:graphicFrameMkLst>
        </pc:graphicFrameChg>
        <pc:graphicFrameChg chg="add del">
          <ac:chgData name="ΠΟΥΛΑΚΙΔΑΚΟΣ ΣΤΑΜΑΤΗΣ" userId="e3df6bec-7cb3-416a-8ded-d947c02763e0" providerId="ADAL" clId="{0776C40F-03BD-4CCB-9B20-45CB07E8CCC2}" dt="2024-09-25T17:57:00.348" v="59" actId="26606"/>
          <ac:graphicFrameMkLst>
            <pc:docMk/>
            <pc:sldMk cId="0" sldId="283"/>
            <ac:graphicFrameMk id="29714" creationId="{68DC5CE6-DED2-AAC1-F43B-B5656C3F76E6}"/>
          </ac:graphicFrameMkLst>
        </pc:graphicFrameChg>
        <pc:picChg chg="add del">
          <ac:chgData name="ΠΟΥΛΑΚΙΔΑΚΟΣ ΣΤΑΜΑΤΗΣ" userId="e3df6bec-7cb3-416a-8ded-d947c02763e0" providerId="ADAL" clId="{0776C40F-03BD-4CCB-9B20-45CB07E8CCC2}" dt="2024-09-25T17:57:00.348" v="59" actId="26606"/>
          <ac:picMkLst>
            <pc:docMk/>
            <pc:sldMk cId="0" sldId="283"/>
            <ac:picMk id="29701" creationId="{50227F0C-CEB0-B3F9-ACD6-11D21DE9957F}"/>
          </ac:picMkLst>
        </pc:picChg>
        <pc:cxnChg chg="add">
          <ac:chgData name="ΠΟΥΛΑΚΙΔΑΚΟΣ ΣΤΑΜΑΤΗΣ" userId="e3df6bec-7cb3-416a-8ded-d947c02763e0" providerId="ADAL" clId="{0776C40F-03BD-4CCB-9B20-45CB07E8CCC2}" dt="2024-09-25T17:57:13.128" v="60" actId="26606"/>
          <ac:cxnSpMkLst>
            <pc:docMk/>
            <pc:sldMk cId="0" sldId="283"/>
            <ac:cxnSpMk id="29721" creationId="{4B3BCACB-5880-460B-9606-8C433A9AF99D}"/>
          </ac:cxnSpMkLst>
        </pc:cxnChg>
      </pc:sldChg>
      <pc:sldChg chg="addSp modSp mod setBg">
        <pc:chgData name="ΠΟΥΛΑΚΙΔΑΚΟΣ ΣΤΑΜΑΤΗΣ" userId="e3df6bec-7cb3-416a-8ded-d947c02763e0" providerId="ADAL" clId="{0776C40F-03BD-4CCB-9B20-45CB07E8CCC2}" dt="2024-09-25T17:57:17.156" v="61" actId="26606"/>
        <pc:sldMkLst>
          <pc:docMk/>
          <pc:sldMk cId="0" sldId="284"/>
        </pc:sldMkLst>
        <pc:spChg chg="mod">
          <ac:chgData name="ΠΟΥΛΑΚΙΔΑΚΟΣ ΣΤΑΜΑΤΗΣ" userId="e3df6bec-7cb3-416a-8ded-d947c02763e0" providerId="ADAL" clId="{0776C40F-03BD-4CCB-9B20-45CB07E8CCC2}" dt="2024-09-25T17:57:17.156" v="61" actId="26606"/>
          <ac:spMkLst>
            <pc:docMk/>
            <pc:sldMk cId="0" sldId="284"/>
            <ac:spMk id="29699" creationId="{BF64F3BA-781E-C381-A912-2AD413B66FEB}"/>
          </ac:spMkLst>
        </pc:spChg>
        <pc:spChg chg="mod">
          <ac:chgData name="ΠΟΥΛΑΚΙΔΑΚΟΣ ΣΤΑΜΑΤΗΣ" userId="e3df6bec-7cb3-416a-8ded-d947c02763e0" providerId="ADAL" clId="{0776C40F-03BD-4CCB-9B20-45CB07E8CCC2}" dt="2024-09-25T17:57:17.156" v="61" actId="26606"/>
          <ac:spMkLst>
            <pc:docMk/>
            <pc:sldMk cId="0" sldId="284"/>
            <ac:spMk id="30722" creationId="{FECFE8AD-5593-9A1B-3671-EFCE89666BCC}"/>
          </ac:spMkLst>
        </pc:spChg>
        <pc:spChg chg="add">
          <ac:chgData name="ΠΟΥΛΑΚΙΔΑΚΟΣ ΣΤΑΜΑΤΗΣ" userId="e3df6bec-7cb3-416a-8ded-d947c02763e0" providerId="ADAL" clId="{0776C40F-03BD-4CCB-9B20-45CB07E8CCC2}" dt="2024-09-25T17:57:17.156" v="61" actId="26606"/>
          <ac:spMkLst>
            <pc:docMk/>
            <pc:sldMk cId="0" sldId="284"/>
            <ac:spMk id="30727" creationId="{F837543A-6020-4505-A233-C9DB4BF74011}"/>
          </ac:spMkLst>
        </pc:spChg>
        <pc:spChg chg="add">
          <ac:chgData name="ΠΟΥΛΑΚΙΔΑΚΟΣ ΣΤΑΜΑΤΗΣ" userId="e3df6bec-7cb3-416a-8ded-d947c02763e0" providerId="ADAL" clId="{0776C40F-03BD-4CCB-9B20-45CB07E8CCC2}" dt="2024-09-25T17:57:17.156" v="61" actId="26606"/>
          <ac:spMkLst>
            <pc:docMk/>
            <pc:sldMk cId="0" sldId="284"/>
            <ac:spMk id="30729" creationId="{35B16301-FB18-48BA-A6DD-C37CAF6F9A18}"/>
          </ac:spMkLst>
        </pc:spChg>
        <pc:spChg chg="add">
          <ac:chgData name="ΠΟΥΛΑΚΙΔΑΚΟΣ ΣΤΑΜΑΤΗΣ" userId="e3df6bec-7cb3-416a-8ded-d947c02763e0" providerId="ADAL" clId="{0776C40F-03BD-4CCB-9B20-45CB07E8CCC2}" dt="2024-09-25T17:57:17.156" v="61" actId="26606"/>
          <ac:spMkLst>
            <pc:docMk/>
            <pc:sldMk cId="0" sldId="284"/>
            <ac:spMk id="30731" creationId="{C3C0D90E-074A-4F52-9B11-B52BEF4BCBE5}"/>
          </ac:spMkLst>
        </pc:spChg>
        <pc:spChg chg="add">
          <ac:chgData name="ΠΟΥΛΑΚΙΔΑΚΟΣ ΣΤΑΜΑΤΗΣ" userId="e3df6bec-7cb3-416a-8ded-d947c02763e0" providerId="ADAL" clId="{0776C40F-03BD-4CCB-9B20-45CB07E8CCC2}" dt="2024-09-25T17:57:17.156" v="61" actId="26606"/>
          <ac:spMkLst>
            <pc:docMk/>
            <pc:sldMk cId="0" sldId="284"/>
            <ac:spMk id="30733" creationId="{CABBD4C1-E6F8-46F6-8152-A8A97490BF4D}"/>
          </ac:spMkLst>
        </pc:spChg>
        <pc:spChg chg="add">
          <ac:chgData name="ΠΟΥΛΑΚΙΔΑΚΟΣ ΣΤΑΜΑΤΗΣ" userId="e3df6bec-7cb3-416a-8ded-d947c02763e0" providerId="ADAL" clId="{0776C40F-03BD-4CCB-9B20-45CB07E8CCC2}" dt="2024-09-25T17:57:17.156" v="61" actId="26606"/>
          <ac:spMkLst>
            <pc:docMk/>
            <pc:sldMk cId="0" sldId="284"/>
            <ac:spMk id="30735" creationId="{83BA5EF5-1FE9-4BF9-83BB-269BCDDF6156}"/>
          </ac:spMkLst>
        </pc:spChg>
        <pc:spChg chg="add">
          <ac:chgData name="ΠΟΥΛΑΚΙΔΑΚΟΣ ΣΤΑΜΑΤΗΣ" userId="e3df6bec-7cb3-416a-8ded-d947c02763e0" providerId="ADAL" clId="{0776C40F-03BD-4CCB-9B20-45CB07E8CCC2}" dt="2024-09-25T17:57:17.156" v="61" actId="26606"/>
          <ac:spMkLst>
            <pc:docMk/>
            <pc:sldMk cId="0" sldId="284"/>
            <ac:spMk id="30739" creationId="{88853921-7BC9-4BDE-ACAB-133C683C82D6}"/>
          </ac:spMkLst>
        </pc:spChg>
        <pc:spChg chg="add">
          <ac:chgData name="ΠΟΥΛΑΚΙΔΑΚΟΣ ΣΤΑΜΑΤΗΣ" userId="e3df6bec-7cb3-416a-8ded-d947c02763e0" providerId="ADAL" clId="{0776C40F-03BD-4CCB-9B20-45CB07E8CCC2}" dt="2024-09-25T17:57:17.156" v="61" actId="26606"/>
          <ac:spMkLst>
            <pc:docMk/>
            <pc:sldMk cId="0" sldId="284"/>
            <ac:spMk id="30741" creationId="{09192968-3AE7-4470-A61C-97294BB92731}"/>
          </ac:spMkLst>
        </pc:spChg>
        <pc:spChg chg="add">
          <ac:chgData name="ΠΟΥΛΑΚΙΔΑΚΟΣ ΣΤΑΜΑΤΗΣ" userId="e3df6bec-7cb3-416a-8ded-d947c02763e0" providerId="ADAL" clId="{0776C40F-03BD-4CCB-9B20-45CB07E8CCC2}" dt="2024-09-25T17:57:17.156" v="61" actId="26606"/>
          <ac:spMkLst>
            <pc:docMk/>
            <pc:sldMk cId="0" sldId="284"/>
            <ac:spMk id="30743" creationId="{3AB72E55-43E4-4356-BFE8-E2102CB0B505}"/>
          </ac:spMkLst>
        </pc:spChg>
        <pc:cxnChg chg="add">
          <ac:chgData name="ΠΟΥΛΑΚΙΔΑΚΟΣ ΣΤΑΜΑΤΗΣ" userId="e3df6bec-7cb3-416a-8ded-d947c02763e0" providerId="ADAL" clId="{0776C40F-03BD-4CCB-9B20-45CB07E8CCC2}" dt="2024-09-25T17:57:17.156" v="61" actId="26606"/>
          <ac:cxnSpMkLst>
            <pc:docMk/>
            <pc:sldMk cId="0" sldId="284"/>
            <ac:cxnSpMk id="30737" creationId="{4B3BCACB-5880-460B-9606-8C433A9AF99D}"/>
          </ac:cxnSpMkLst>
        </pc:cxnChg>
      </pc:sldChg>
      <pc:sldChg chg="addSp delSp modSp mod setBg">
        <pc:chgData name="ΠΟΥΛΑΚΙΔΑΚΟΣ ΣΤΑΜΑΤΗΣ" userId="e3df6bec-7cb3-416a-8ded-d947c02763e0" providerId="ADAL" clId="{0776C40F-03BD-4CCB-9B20-45CB07E8CCC2}" dt="2024-09-25T17:57:25.934" v="62" actId="26606"/>
        <pc:sldMkLst>
          <pc:docMk/>
          <pc:sldMk cId="0" sldId="285"/>
        </pc:sldMkLst>
        <pc:spChg chg="mod">
          <ac:chgData name="ΠΟΥΛΑΚΙΔΑΚΟΣ ΣΤΑΜΑΤΗΣ" userId="e3df6bec-7cb3-416a-8ded-d947c02763e0" providerId="ADAL" clId="{0776C40F-03BD-4CCB-9B20-45CB07E8CCC2}" dt="2024-09-25T17:57:25.934" v="62" actId="26606"/>
          <ac:spMkLst>
            <pc:docMk/>
            <pc:sldMk cId="0" sldId="285"/>
            <ac:spMk id="31746" creationId="{85F994D2-CFF6-39B2-1914-01D45916C885}"/>
          </ac:spMkLst>
        </pc:spChg>
        <pc:spChg chg="del">
          <ac:chgData name="ΠΟΥΛΑΚΙΔΑΚΟΣ ΣΤΑΜΑΤΗΣ" userId="e3df6bec-7cb3-416a-8ded-d947c02763e0" providerId="ADAL" clId="{0776C40F-03BD-4CCB-9B20-45CB07E8CCC2}" dt="2024-09-25T17:57:25.934" v="62" actId="26606"/>
          <ac:spMkLst>
            <pc:docMk/>
            <pc:sldMk cId="0" sldId="285"/>
            <ac:spMk id="31747" creationId="{E179450B-AC83-7A0E-8499-91C33D9E3407}"/>
          </ac:spMkLst>
        </pc:spChg>
        <pc:spChg chg="add">
          <ac:chgData name="ΠΟΥΛΑΚΙΔΑΚΟΣ ΣΤΑΜΑΤΗΣ" userId="e3df6bec-7cb3-416a-8ded-d947c02763e0" providerId="ADAL" clId="{0776C40F-03BD-4CCB-9B20-45CB07E8CCC2}" dt="2024-09-25T17:57:25.934" v="62" actId="26606"/>
          <ac:spMkLst>
            <pc:docMk/>
            <pc:sldMk cId="0" sldId="285"/>
            <ac:spMk id="31753" creationId="{AE2B703B-46F9-481A-A605-82E2A828C4FA}"/>
          </ac:spMkLst>
        </pc:spChg>
        <pc:spChg chg="add">
          <ac:chgData name="ΠΟΥΛΑΚΙΔΑΚΟΣ ΣΤΑΜΑΤΗΣ" userId="e3df6bec-7cb3-416a-8ded-d947c02763e0" providerId="ADAL" clId="{0776C40F-03BD-4CCB-9B20-45CB07E8CCC2}" dt="2024-09-25T17:57:25.934" v="62" actId="26606"/>
          <ac:spMkLst>
            <pc:docMk/>
            <pc:sldMk cId="0" sldId="285"/>
            <ac:spMk id="31755" creationId="{F13BE4D7-0C3D-4906-B230-A1C5B4665CCF}"/>
          </ac:spMkLst>
        </pc:spChg>
        <pc:graphicFrameChg chg="add">
          <ac:chgData name="ΠΟΥΛΑΚΙΔΑΚΟΣ ΣΤΑΜΑΤΗΣ" userId="e3df6bec-7cb3-416a-8ded-d947c02763e0" providerId="ADAL" clId="{0776C40F-03BD-4CCB-9B20-45CB07E8CCC2}" dt="2024-09-25T17:57:25.934" v="62" actId="26606"/>
          <ac:graphicFrameMkLst>
            <pc:docMk/>
            <pc:sldMk cId="0" sldId="285"/>
            <ac:graphicFrameMk id="31749" creationId="{7CAA4D2D-2666-43B6-A752-82C08FFB8731}"/>
          </ac:graphicFrameMkLst>
        </pc:graphicFrameChg>
      </pc:sldChg>
      <pc:sldChg chg="addSp delSp modSp mod setBg">
        <pc:chgData name="ΠΟΥΛΑΚΙΔΑΚΟΣ ΣΤΑΜΑΤΗΣ" userId="e3df6bec-7cb3-416a-8ded-d947c02763e0" providerId="ADAL" clId="{0776C40F-03BD-4CCB-9B20-45CB07E8CCC2}" dt="2024-09-25T17:57:38.497" v="63" actId="26606"/>
        <pc:sldMkLst>
          <pc:docMk/>
          <pc:sldMk cId="0" sldId="286"/>
        </pc:sldMkLst>
        <pc:spChg chg="mod">
          <ac:chgData name="ΠΟΥΛΑΚΙΔΑΚΟΣ ΣΤΑΜΑΤΗΣ" userId="e3df6bec-7cb3-416a-8ded-d947c02763e0" providerId="ADAL" clId="{0776C40F-03BD-4CCB-9B20-45CB07E8CCC2}" dt="2024-09-25T17:57:38.497" v="63" actId="26606"/>
          <ac:spMkLst>
            <pc:docMk/>
            <pc:sldMk cId="0" sldId="286"/>
            <ac:spMk id="32770" creationId="{E9481C11-5C61-1E89-0E5F-3F58C5C903C3}"/>
          </ac:spMkLst>
        </pc:spChg>
        <pc:spChg chg="del">
          <ac:chgData name="ΠΟΥΛΑΚΙΔΑΚΟΣ ΣΤΑΜΑΤΗΣ" userId="e3df6bec-7cb3-416a-8ded-d947c02763e0" providerId="ADAL" clId="{0776C40F-03BD-4CCB-9B20-45CB07E8CCC2}" dt="2024-09-25T17:57:38.497" v="63" actId="26606"/>
          <ac:spMkLst>
            <pc:docMk/>
            <pc:sldMk cId="0" sldId="286"/>
            <ac:spMk id="32771" creationId="{37FE0AB8-7C71-EC70-8F36-5342D063FFB8}"/>
          </ac:spMkLst>
        </pc:spChg>
        <pc:spChg chg="add">
          <ac:chgData name="ΠΟΥΛΑΚΙΔΑΚΟΣ ΣΤΑΜΑΤΗΣ" userId="e3df6bec-7cb3-416a-8ded-d947c02763e0" providerId="ADAL" clId="{0776C40F-03BD-4CCB-9B20-45CB07E8CCC2}" dt="2024-09-25T17:57:38.497" v="63" actId="26606"/>
          <ac:spMkLst>
            <pc:docMk/>
            <pc:sldMk cId="0" sldId="286"/>
            <ac:spMk id="32777" creationId="{7517A47C-B2E5-4B79-8061-D74B1311AF6E}"/>
          </ac:spMkLst>
        </pc:spChg>
        <pc:spChg chg="add">
          <ac:chgData name="ΠΟΥΛΑΚΙΔΑΚΟΣ ΣΤΑΜΑΤΗΣ" userId="e3df6bec-7cb3-416a-8ded-d947c02763e0" providerId="ADAL" clId="{0776C40F-03BD-4CCB-9B20-45CB07E8CCC2}" dt="2024-09-25T17:57:38.497" v="63" actId="26606"/>
          <ac:spMkLst>
            <pc:docMk/>
            <pc:sldMk cId="0" sldId="286"/>
            <ac:spMk id="32779" creationId="{C505E780-2083-4CB5-A42A-5E0E2908ECC3}"/>
          </ac:spMkLst>
        </pc:spChg>
        <pc:spChg chg="add">
          <ac:chgData name="ΠΟΥΛΑΚΙΔΑΚΟΣ ΣΤΑΜΑΤΗΣ" userId="e3df6bec-7cb3-416a-8ded-d947c02763e0" providerId="ADAL" clId="{0776C40F-03BD-4CCB-9B20-45CB07E8CCC2}" dt="2024-09-25T17:57:38.497" v="63" actId="26606"/>
          <ac:spMkLst>
            <pc:docMk/>
            <pc:sldMk cId="0" sldId="286"/>
            <ac:spMk id="32781" creationId="{D2C0AE1C-0118-41AE-8A10-7CDCBF10E96F}"/>
          </ac:spMkLst>
        </pc:spChg>
        <pc:spChg chg="add">
          <ac:chgData name="ΠΟΥΛΑΚΙΔΑΚΟΣ ΣΤΑΜΑΤΗΣ" userId="e3df6bec-7cb3-416a-8ded-d947c02763e0" providerId="ADAL" clId="{0776C40F-03BD-4CCB-9B20-45CB07E8CCC2}" dt="2024-09-25T17:57:38.497" v="63" actId="26606"/>
          <ac:spMkLst>
            <pc:docMk/>
            <pc:sldMk cId="0" sldId="286"/>
            <ac:spMk id="32783" creationId="{463EEC44-1BA3-44ED-81FC-A644B04B2A44}"/>
          </ac:spMkLst>
        </pc:spChg>
        <pc:graphicFrameChg chg="add">
          <ac:chgData name="ΠΟΥΛΑΚΙΔΑΚΟΣ ΣΤΑΜΑΤΗΣ" userId="e3df6bec-7cb3-416a-8ded-d947c02763e0" providerId="ADAL" clId="{0776C40F-03BD-4CCB-9B20-45CB07E8CCC2}" dt="2024-09-25T17:57:38.497" v="63" actId="26606"/>
          <ac:graphicFrameMkLst>
            <pc:docMk/>
            <pc:sldMk cId="0" sldId="286"/>
            <ac:graphicFrameMk id="32773" creationId="{4581DD4B-833F-A313-5635-DC8CE719354E}"/>
          </ac:graphicFrameMkLst>
        </pc:graphicFrameChg>
      </pc:sldChg>
      <pc:sldChg chg="addSp delSp modSp mod setBg">
        <pc:chgData name="ΠΟΥΛΑΚΙΔΑΚΟΣ ΣΤΑΜΑΤΗΣ" userId="e3df6bec-7cb3-416a-8ded-d947c02763e0" providerId="ADAL" clId="{0776C40F-03BD-4CCB-9B20-45CB07E8CCC2}" dt="2024-09-25T17:57:57.848" v="66" actId="26606"/>
        <pc:sldMkLst>
          <pc:docMk/>
          <pc:sldMk cId="0" sldId="287"/>
        </pc:sldMkLst>
        <pc:spChg chg="mod">
          <ac:chgData name="ΠΟΥΛΑΚΙΔΑΚΟΣ ΣΤΑΜΑΤΗΣ" userId="e3df6bec-7cb3-416a-8ded-d947c02763e0" providerId="ADAL" clId="{0776C40F-03BD-4CCB-9B20-45CB07E8CCC2}" dt="2024-09-25T17:57:57.848" v="66" actId="26606"/>
          <ac:spMkLst>
            <pc:docMk/>
            <pc:sldMk cId="0" sldId="287"/>
            <ac:spMk id="32771" creationId="{CA5642FD-1415-4C97-942B-D27D71C2774D}"/>
          </ac:spMkLst>
        </pc:spChg>
        <pc:spChg chg="mod">
          <ac:chgData name="ΠΟΥΛΑΚΙΔΑΚΟΣ ΣΤΑΜΑΤΗΣ" userId="e3df6bec-7cb3-416a-8ded-d947c02763e0" providerId="ADAL" clId="{0776C40F-03BD-4CCB-9B20-45CB07E8CCC2}" dt="2024-09-25T17:57:57.848" v="66" actId="26606"/>
          <ac:spMkLst>
            <pc:docMk/>
            <pc:sldMk cId="0" sldId="287"/>
            <ac:spMk id="33794" creationId="{016E57B1-A095-3D4D-AC77-4B7C498705E9}"/>
          </ac:spMkLst>
        </pc:spChg>
        <pc:spChg chg="add del">
          <ac:chgData name="ΠΟΥΛΑΚΙΔΑΚΟΣ ΣΤΑΜΑΤΗΣ" userId="e3df6bec-7cb3-416a-8ded-d947c02763e0" providerId="ADAL" clId="{0776C40F-03BD-4CCB-9B20-45CB07E8CCC2}" dt="2024-09-25T17:57:57.823" v="65" actId="26606"/>
          <ac:spMkLst>
            <pc:docMk/>
            <pc:sldMk cId="0" sldId="287"/>
            <ac:spMk id="33800" creationId="{460B0EFB-53ED-4F35-B05D-F658EA021C65}"/>
          </ac:spMkLst>
        </pc:spChg>
        <pc:spChg chg="add">
          <ac:chgData name="ΠΟΥΛΑΚΙΔΑΚΟΣ ΣΤΑΜΑΤΗΣ" userId="e3df6bec-7cb3-416a-8ded-d947c02763e0" providerId="ADAL" clId="{0776C40F-03BD-4CCB-9B20-45CB07E8CCC2}" dt="2024-09-25T17:57:57.848" v="66" actId="26606"/>
          <ac:spMkLst>
            <pc:docMk/>
            <pc:sldMk cId="0" sldId="287"/>
            <ac:spMk id="33801" creationId="{245A9F99-D9B1-4094-A2E2-B90AC1DB7B9C}"/>
          </ac:spMkLst>
        </pc:spChg>
        <pc:spChg chg="add del">
          <ac:chgData name="ΠΟΥΛΑΚΙΔΑΚΟΣ ΣΤΑΜΑΤΗΣ" userId="e3df6bec-7cb3-416a-8ded-d947c02763e0" providerId="ADAL" clId="{0776C40F-03BD-4CCB-9B20-45CB07E8CCC2}" dt="2024-09-25T17:57:57.823" v="65" actId="26606"/>
          <ac:spMkLst>
            <pc:docMk/>
            <pc:sldMk cId="0" sldId="287"/>
            <ac:spMk id="33802" creationId="{835EF3DD-7D43-4A27-8967-A92FD8CC9365}"/>
          </ac:spMkLst>
        </pc:spChg>
        <pc:spChg chg="add">
          <ac:chgData name="ΠΟΥΛΑΚΙΔΑΚΟΣ ΣΤΑΜΑΤΗΣ" userId="e3df6bec-7cb3-416a-8ded-d947c02763e0" providerId="ADAL" clId="{0776C40F-03BD-4CCB-9B20-45CB07E8CCC2}" dt="2024-09-25T17:57:57.848" v="66" actId="26606"/>
          <ac:spMkLst>
            <pc:docMk/>
            <pc:sldMk cId="0" sldId="287"/>
            <ac:spMk id="33803" creationId="{B7FAF607-473A-4A43-A23D-BBFF5C4117BB}"/>
          </ac:spMkLst>
        </pc:spChg>
        <pc:grpChg chg="add">
          <ac:chgData name="ΠΟΥΛΑΚΙΔΑΚΟΣ ΣΤΑΜΑΤΗΣ" userId="e3df6bec-7cb3-416a-8ded-d947c02763e0" providerId="ADAL" clId="{0776C40F-03BD-4CCB-9B20-45CB07E8CCC2}" dt="2024-09-25T17:57:57.848" v="66" actId="26606"/>
          <ac:grpSpMkLst>
            <pc:docMk/>
            <pc:sldMk cId="0" sldId="287"/>
            <ac:grpSpMk id="33805" creationId="{C5F6476F-D303-44D3-B30F-1BA348F0F64A}"/>
          </ac:grpSpMkLst>
        </pc:grpChg>
        <pc:picChg chg="add del">
          <ac:chgData name="ΠΟΥΛΑΚΙΔΑΚΟΣ ΣΤΑΜΑΤΗΣ" userId="e3df6bec-7cb3-416a-8ded-d947c02763e0" providerId="ADAL" clId="{0776C40F-03BD-4CCB-9B20-45CB07E8CCC2}" dt="2024-09-25T17:57:57.823" v="65" actId="26606"/>
          <ac:picMkLst>
            <pc:docMk/>
            <pc:sldMk cId="0" sldId="287"/>
            <ac:picMk id="33796" creationId="{93CF1611-DA66-7AB1-B976-3699E192C525}"/>
          </ac:picMkLst>
        </pc:picChg>
        <pc:picChg chg="add">
          <ac:chgData name="ΠΟΥΛΑΚΙΔΑΚΟΣ ΣΤΑΜΑΤΗΣ" userId="e3df6bec-7cb3-416a-8ded-d947c02763e0" providerId="ADAL" clId="{0776C40F-03BD-4CCB-9B20-45CB07E8CCC2}" dt="2024-09-25T17:57:57.848" v="66" actId="26606"/>
          <ac:picMkLst>
            <pc:docMk/>
            <pc:sldMk cId="0" sldId="287"/>
            <ac:picMk id="33798" creationId="{EDDED55B-7B74-9696-D803-EB81D64DF67E}"/>
          </ac:picMkLst>
        </pc:picChg>
      </pc:sldChg>
      <pc:sldChg chg="addSp delSp modSp mod setBg">
        <pc:chgData name="ΠΟΥΛΑΚΙΔΑΚΟΣ ΣΤΑΜΑΤΗΣ" userId="e3df6bec-7cb3-416a-8ded-d947c02763e0" providerId="ADAL" clId="{0776C40F-03BD-4CCB-9B20-45CB07E8CCC2}" dt="2024-09-25T18:01:32.333" v="73" actId="12269"/>
        <pc:sldMkLst>
          <pc:docMk/>
          <pc:sldMk cId="0" sldId="288"/>
        </pc:sldMkLst>
        <pc:spChg chg="mod">
          <ac:chgData name="ΠΟΥΛΑΚΙΔΑΚΟΣ ΣΤΑΜΑΤΗΣ" userId="e3df6bec-7cb3-416a-8ded-d947c02763e0" providerId="ADAL" clId="{0776C40F-03BD-4CCB-9B20-45CB07E8CCC2}" dt="2024-09-25T18:01:14.179" v="67" actId="26606"/>
          <ac:spMkLst>
            <pc:docMk/>
            <pc:sldMk cId="0" sldId="288"/>
            <ac:spMk id="34818" creationId="{EFB28834-45F1-BFD6-16FA-0CD91CE6F5D7}"/>
          </ac:spMkLst>
        </pc:spChg>
        <pc:spChg chg="del">
          <ac:chgData name="ΠΟΥΛΑΚΙΔΑΚΟΣ ΣΤΑΜΑΤΗΣ" userId="e3df6bec-7cb3-416a-8ded-d947c02763e0" providerId="ADAL" clId="{0776C40F-03BD-4CCB-9B20-45CB07E8CCC2}" dt="2024-09-25T18:01:14.179" v="67" actId="26606"/>
          <ac:spMkLst>
            <pc:docMk/>
            <pc:sldMk cId="0" sldId="288"/>
            <ac:spMk id="34819" creationId="{0BB9015C-0F07-5176-0118-7D25DB476FCD}"/>
          </ac:spMkLst>
        </pc:spChg>
        <pc:spChg chg="add">
          <ac:chgData name="ΠΟΥΛΑΚΙΔΑΚΟΣ ΣΤΑΜΑΤΗΣ" userId="e3df6bec-7cb3-416a-8ded-d947c02763e0" providerId="ADAL" clId="{0776C40F-03BD-4CCB-9B20-45CB07E8CCC2}" dt="2024-09-25T18:01:14.179" v="67" actId="26606"/>
          <ac:spMkLst>
            <pc:docMk/>
            <pc:sldMk cId="0" sldId="288"/>
            <ac:spMk id="34825" creationId="{53B021B3-DE93-4AB7-8A18-CF5F1CED88B8}"/>
          </ac:spMkLst>
        </pc:spChg>
        <pc:spChg chg="add">
          <ac:chgData name="ΠΟΥΛΑΚΙΔΑΚΟΣ ΣΤΑΜΑΤΗΣ" userId="e3df6bec-7cb3-416a-8ded-d947c02763e0" providerId="ADAL" clId="{0776C40F-03BD-4CCB-9B20-45CB07E8CCC2}" dt="2024-09-25T18:01:14.179" v="67" actId="26606"/>
          <ac:spMkLst>
            <pc:docMk/>
            <pc:sldMk cId="0" sldId="288"/>
            <ac:spMk id="34827" creationId="{52D502E5-F6B4-4D58-B4AE-FC466FF15EE8}"/>
          </ac:spMkLst>
        </pc:spChg>
        <pc:spChg chg="add">
          <ac:chgData name="ΠΟΥΛΑΚΙΔΑΚΟΣ ΣΤΑΜΑΤΗΣ" userId="e3df6bec-7cb3-416a-8ded-d947c02763e0" providerId="ADAL" clId="{0776C40F-03BD-4CCB-9B20-45CB07E8CCC2}" dt="2024-09-25T18:01:14.179" v="67" actId="26606"/>
          <ac:spMkLst>
            <pc:docMk/>
            <pc:sldMk cId="0" sldId="288"/>
            <ac:spMk id="34829" creationId="{9DECDBF4-02B6-4BB4-B65B-B8107AD6A9E8}"/>
          </ac:spMkLst>
        </pc:spChg>
        <pc:graphicFrameChg chg="add mod">
          <ac:chgData name="ΠΟΥΛΑΚΙΔΑΚΟΣ ΣΤΑΜΑΤΗΣ" userId="e3df6bec-7cb3-416a-8ded-d947c02763e0" providerId="ADAL" clId="{0776C40F-03BD-4CCB-9B20-45CB07E8CCC2}" dt="2024-09-25T18:01:32.333" v="73" actId="12269"/>
          <ac:graphicFrameMkLst>
            <pc:docMk/>
            <pc:sldMk cId="0" sldId="288"/>
            <ac:graphicFrameMk id="34821" creationId="{13032CBF-2053-FD5F-DAF1-595F4958EFAE}"/>
          </ac:graphicFrameMkLst>
        </pc:graphicFrameChg>
      </pc:sldChg>
      <pc:sldChg chg="addSp delSp modSp mod setBg">
        <pc:chgData name="ΠΟΥΛΑΚΙΔΑΚΟΣ ΣΤΑΜΑΤΗΣ" userId="e3df6bec-7cb3-416a-8ded-d947c02763e0" providerId="ADAL" clId="{0776C40F-03BD-4CCB-9B20-45CB07E8CCC2}" dt="2024-09-25T18:01:56.642" v="75" actId="12269"/>
        <pc:sldMkLst>
          <pc:docMk/>
          <pc:sldMk cId="0" sldId="289"/>
        </pc:sldMkLst>
        <pc:spChg chg="del">
          <ac:chgData name="ΠΟΥΛΑΚΙΔΑΚΟΣ ΣΤΑΜΑΤΗΣ" userId="e3df6bec-7cb3-416a-8ded-d947c02763e0" providerId="ADAL" clId="{0776C40F-03BD-4CCB-9B20-45CB07E8CCC2}" dt="2024-09-25T18:01:43.368" v="74" actId="26606"/>
          <ac:spMkLst>
            <pc:docMk/>
            <pc:sldMk cId="0" sldId="289"/>
            <ac:spMk id="34819" creationId="{DE5AD0C3-89FD-A262-96D3-1FBC00149A0D}"/>
          </ac:spMkLst>
        </pc:spChg>
        <pc:spChg chg="mod">
          <ac:chgData name="ΠΟΥΛΑΚΙΔΑΚΟΣ ΣΤΑΜΑΤΗΣ" userId="e3df6bec-7cb3-416a-8ded-d947c02763e0" providerId="ADAL" clId="{0776C40F-03BD-4CCB-9B20-45CB07E8CCC2}" dt="2024-09-25T18:01:43.368" v="74" actId="26606"/>
          <ac:spMkLst>
            <pc:docMk/>
            <pc:sldMk cId="0" sldId="289"/>
            <ac:spMk id="35842" creationId="{2DD81EB4-F5FD-D4DF-63AF-B357D3F01902}"/>
          </ac:spMkLst>
        </pc:spChg>
        <pc:spChg chg="add">
          <ac:chgData name="ΠΟΥΛΑΚΙΔΑΚΟΣ ΣΤΑΜΑΤΗΣ" userId="e3df6bec-7cb3-416a-8ded-d947c02763e0" providerId="ADAL" clId="{0776C40F-03BD-4CCB-9B20-45CB07E8CCC2}" dt="2024-09-25T18:01:43.368" v="74" actId="26606"/>
          <ac:spMkLst>
            <pc:docMk/>
            <pc:sldMk cId="0" sldId="289"/>
            <ac:spMk id="35848" creationId="{53B021B3-DE93-4AB7-8A18-CF5F1CED88B8}"/>
          </ac:spMkLst>
        </pc:spChg>
        <pc:spChg chg="add">
          <ac:chgData name="ΠΟΥΛΑΚΙΔΑΚΟΣ ΣΤΑΜΑΤΗΣ" userId="e3df6bec-7cb3-416a-8ded-d947c02763e0" providerId="ADAL" clId="{0776C40F-03BD-4CCB-9B20-45CB07E8CCC2}" dt="2024-09-25T18:01:43.368" v="74" actId="26606"/>
          <ac:spMkLst>
            <pc:docMk/>
            <pc:sldMk cId="0" sldId="289"/>
            <ac:spMk id="35850" creationId="{52D502E5-F6B4-4D58-B4AE-FC466FF15EE8}"/>
          </ac:spMkLst>
        </pc:spChg>
        <pc:spChg chg="add">
          <ac:chgData name="ΠΟΥΛΑΚΙΔΑΚΟΣ ΣΤΑΜΑΤΗΣ" userId="e3df6bec-7cb3-416a-8ded-d947c02763e0" providerId="ADAL" clId="{0776C40F-03BD-4CCB-9B20-45CB07E8CCC2}" dt="2024-09-25T18:01:43.368" v="74" actId="26606"/>
          <ac:spMkLst>
            <pc:docMk/>
            <pc:sldMk cId="0" sldId="289"/>
            <ac:spMk id="35852" creationId="{9DECDBF4-02B6-4BB4-B65B-B8107AD6A9E8}"/>
          </ac:spMkLst>
        </pc:spChg>
        <pc:graphicFrameChg chg="add mod">
          <ac:chgData name="ΠΟΥΛΑΚΙΔΑΚΟΣ ΣΤΑΜΑΤΗΣ" userId="e3df6bec-7cb3-416a-8ded-d947c02763e0" providerId="ADAL" clId="{0776C40F-03BD-4CCB-9B20-45CB07E8CCC2}" dt="2024-09-25T18:01:56.642" v="75" actId="12269"/>
          <ac:graphicFrameMkLst>
            <pc:docMk/>
            <pc:sldMk cId="0" sldId="289"/>
            <ac:graphicFrameMk id="35844" creationId="{FFB6C2A4-83F6-0CFE-38AC-DA86564CABBC}"/>
          </ac:graphicFrameMkLst>
        </pc:graphicFrameChg>
      </pc:sldChg>
      <pc:sldChg chg="addSp modSp mod setBg">
        <pc:chgData name="ΠΟΥΛΑΚΙΔΑΚΟΣ ΣΤΑΜΑΤΗΣ" userId="e3df6bec-7cb3-416a-8ded-d947c02763e0" providerId="ADAL" clId="{0776C40F-03BD-4CCB-9B20-45CB07E8CCC2}" dt="2024-09-25T21:47:30.752" v="668" actId="26606"/>
        <pc:sldMkLst>
          <pc:docMk/>
          <pc:sldMk cId="0" sldId="290"/>
        </pc:sldMkLst>
        <pc:spChg chg="mod">
          <ac:chgData name="ΠΟΥΛΑΚΙΔΑΚΟΣ ΣΤΑΜΑΤΗΣ" userId="e3df6bec-7cb3-416a-8ded-d947c02763e0" providerId="ADAL" clId="{0776C40F-03BD-4CCB-9B20-45CB07E8CCC2}" dt="2024-09-25T21:47:30.752" v="668" actId="26606"/>
          <ac:spMkLst>
            <pc:docMk/>
            <pc:sldMk cId="0" sldId="290"/>
            <ac:spMk id="37890" creationId="{A31AB423-65DF-7FC1-839D-90B6A63D7C86}"/>
          </ac:spMkLst>
        </pc:spChg>
        <pc:spChg chg="mod">
          <ac:chgData name="ΠΟΥΛΑΚΙΔΑΚΟΣ ΣΤΑΜΑΤΗΣ" userId="e3df6bec-7cb3-416a-8ded-d947c02763e0" providerId="ADAL" clId="{0776C40F-03BD-4CCB-9B20-45CB07E8CCC2}" dt="2024-09-25T21:47:30.752" v="668" actId="26606"/>
          <ac:spMkLst>
            <pc:docMk/>
            <pc:sldMk cId="0" sldId="290"/>
            <ac:spMk id="37891" creationId="{BAC4A23E-1BE9-55BA-3BC6-E8462B148DA4}"/>
          </ac:spMkLst>
        </pc:spChg>
        <pc:spChg chg="add">
          <ac:chgData name="ΠΟΥΛΑΚΙΔΑΚΟΣ ΣΤΑΜΑΤΗΣ" userId="e3df6bec-7cb3-416a-8ded-d947c02763e0" providerId="ADAL" clId="{0776C40F-03BD-4CCB-9B20-45CB07E8CCC2}" dt="2024-09-25T21:47:30.752" v="668" actId="26606"/>
          <ac:spMkLst>
            <pc:docMk/>
            <pc:sldMk cId="0" sldId="290"/>
            <ac:spMk id="37898" creationId="{2DA60C47-9F76-46D7-9D57-E0C7BA42B81A}"/>
          </ac:spMkLst>
        </pc:spChg>
        <pc:spChg chg="add">
          <ac:chgData name="ΠΟΥΛΑΚΙΔΑΚΟΣ ΣΤΑΜΑΤΗΣ" userId="e3df6bec-7cb3-416a-8ded-d947c02763e0" providerId="ADAL" clId="{0776C40F-03BD-4CCB-9B20-45CB07E8CCC2}" dt="2024-09-25T21:47:30.752" v="668" actId="26606"/>
          <ac:spMkLst>
            <pc:docMk/>
            <pc:sldMk cId="0" sldId="290"/>
            <ac:spMk id="37900" creationId="{99413ED5-9ED4-4772-BCE4-2BCAE6B12E35}"/>
          </ac:spMkLst>
        </pc:spChg>
        <pc:spChg chg="add">
          <ac:chgData name="ΠΟΥΛΑΚΙΔΑΚΟΣ ΣΤΑΜΑΤΗΣ" userId="e3df6bec-7cb3-416a-8ded-d947c02763e0" providerId="ADAL" clId="{0776C40F-03BD-4CCB-9B20-45CB07E8CCC2}" dt="2024-09-25T21:47:30.752" v="668" actId="26606"/>
          <ac:spMkLst>
            <pc:docMk/>
            <pc:sldMk cId="0" sldId="290"/>
            <ac:spMk id="37902" creationId="{04357C93-F0CB-4A1C-8F77-4E9063789819}"/>
          </ac:spMkLst>
        </pc:spChg>
        <pc:spChg chg="add">
          <ac:chgData name="ΠΟΥΛΑΚΙΔΑΚΟΣ ΣΤΑΜΑΤΗΣ" userId="e3df6bec-7cb3-416a-8ded-d947c02763e0" providerId="ADAL" clId="{0776C40F-03BD-4CCB-9B20-45CB07E8CCC2}" dt="2024-09-25T21:47:30.752" v="668" actId="26606"/>
          <ac:spMkLst>
            <pc:docMk/>
            <pc:sldMk cId="0" sldId="290"/>
            <ac:spMk id="37904" creationId="{6CF143E5-57C3-46A3-91A2-EDAA7A8E6A75}"/>
          </ac:spMkLst>
        </pc:spChg>
        <pc:picChg chg="mod ord">
          <ac:chgData name="ΠΟΥΛΑΚΙΔΑΚΟΣ ΣΤΑΜΑΤΗΣ" userId="e3df6bec-7cb3-416a-8ded-d947c02763e0" providerId="ADAL" clId="{0776C40F-03BD-4CCB-9B20-45CB07E8CCC2}" dt="2024-09-25T21:47:30.752" v="668" actId="26606"/>
          <ac:picMkLst>
            <pc:docMk/>
            <pc:sldMk cId="0" sldId="290"/>
            <ac:picMk id="37892" creationId="{30C773AA-5860-DA53-40F2-5AF985AFC073}"/>
          </ac:picMkLst>
        </pc:picChg>
        <pc:picChg chg="mod">
          <ac:chgData name="ΠΟΥΛΑΚΙΔΑΚΟΣ ΣΤΑΜΑΤΗΣ" userId="e3df6bec-7cb3-416a-8ded-d947c02763e0" providerId="ADAL" clId="{0776C40F-03BD-4CCB-9B20-45CB07E8CCC2}" dt="2024-09-25T21:47:30.752" v="668" actId="26606"/>
          <ac:picMkLst>
            <pc:docMk/>
            <pc:sldMk cId="0" sldId="290"/>
            <ac:picMk id="37893" creationId="{84CECE01-7A64-A1D6-C9E2-0438F3BF74C6}"/>
          </ac:picMkLst>
        </pc:picChg>
      </pc:sldChg>
      <pc:sldChg chg="addSp modSp mod setBg">
        <pc:chgData name="ΠΟΥΛΑΚΙΔΑΚΟΣ ΣΤΑΜΑΤΗΣ" userId="e3df6bec-7cb3-416a-8ded-d947c02763e0" providerId="ADAL" clId="{0776C40F-03BD-4CCB-9B20-45CB07E8CCC2}" dt="2024-09-25T18:05:48.990" v="100" actId="26606"/>
        <pc:sldMkLst>
          <pc:docMk/>
          <pc:sldMk cId="0" sldId="291"/>
        </pc:sldMkLst>
        <pc:spChg chg="mod">
          <ac:chgData name="ΠΟΥΛΑΚΙΔΑΚΟΣ ΣΤΑΜΑΤΗΣ" userId="e3df6bec-7cb3-416a-8ded-d947c02763e0" providerId="ADAL" clId="{0776C40F-03BD-4CCB-9B20-45CB07E8CCC2}" dt="2024-09-25T18:05:48.990" v="100" actId="26606"/>
          <ac:spMkLst>
            <pc:docMk/>
            <pc:sldMk cId="0" sldId="291"/>
            <ac:spMk id="36866" creationId="{DE4291A1-4349-38EA-E9D4-151AA4C21BA6}"/>
          </ac:spMkLst>
        </pc:spChg>
        <pc:spChg chg="mod">
          <ac:chgData name="ΠΟΥΛΑΚΙΔΑΚΟΣ ΣΤΑΜΑΤΗΣ" userId="e3df6bec-7cb3-416a-8ded-d947c02763e0" providerId="ADAL" clId="{0776C40F-03BD-4CCB-9B20-45CB07E8CCC2}" dt="2024-09-25T18:05:48.990" v="100" actId="26606"/>
          <ac:spMkLst>
            <pc:docMk/>
            <pc:sldMk cId="0" sldId="291"/>
            <ac:spMk id="36867" creationId="{A97FCC1D-DED4-7BC3-7C43-86521C621B8C}"/>
          </ac:spMkLst>
        </pc:spChg>
        <pc:spChg chg="add">
          <ac:chgData name="ΠΟΥΛΑΚΙΔΑΚΟΣ ΣΤΑΜΑΤΗΣ" userId="e3df6bec-7cb3-416a-8ded-d947c02763e0" providerId="ADAL" clId="{0776C40F-03BD-4CCB-9B20-45CB07E8CCC2}" dt="2024-09-25T18:05:48.990" v="100" actId="26606"/>
          <ac:spMkLst>
            <pc:docMk/>
            <pc:sldMk cId="0" sldId="291"/>
            <ac:spMk id="36874" creationId="{FB33DC6A-1F1C-4A06-834E-CFF88F1C0BB9}"/>
          </ac:spMkLst>
        </pc:spChg>
        <pc:spChg chg="add">
          <ac:chgData name="ΠΟΥΛΑΚΙΔΑΚΟΣ ΣΤΑΜΑΤΗΣ" userId="e3df6bec-7cb3-416a-8ded-d947c02763e0" providerId="ADAL" clId="{0776C40F-03BD-4CCB-9B20-45CB07E8CCC2}" dt="2024-09-25T18:05:48.990" v="100" actId="26606"/>
          <ac:spMkLst>
            <pc:docMk/>
            <pc:sldMk cId="0" sldId="291"/>
            <ac:spMk id="36876" creationId="{0FE1D5CF-87B8-4A8A-AD3C-01D06A60769B}"/>
          </ac:spMkLst>
        </pc:spChg>
        <pc:spChg chg="add">
          <ac:chgData name="ΠΟΥΛΑΚΙΔΑΚΟΣ ΣΤΑΜΑΤΗΣ" userId="e3df6bec-7cb3-416a-8ded-d947c02763e0" providerId="ADAL" clId="{0776C40F-03BD-4CCB-9B20-45CB07E8CCC2}" dt="2024-09-25T18:05:48.990" v="100" actId="26606"/>
          <ac:spMkLst>
            <pc:docMk/>
            <pc:sldMk cId="0" sldId="291"/>
            <ac:spMk id="36878" creationId="{60926200-45C2-41E9-839F-31CD5FE4CD59}"/>
          </ac:spMkLst>
        </pc:spChg>
        <pc:spChg chg="add">
          <ac:chgData name="ΠΟΥΛΑΚΙΔΑΚΟΣ ΣΤΑΜΑΤΗΣ" userId="e3df6bec-7cb3-416a-8ded-d947c02763e0" providerId="ADAL" clId="{0776C40F-03BD-4CCB-9B20-45CB07E8CCC2}" dt="2024-09-25T18:05:48.990" v="100" actId="26606"/>
          <ac:spMkLst>
            <pc:docMk/>
            <pc:sldMk cId="0" sldId="291"/>
            <ac:spMk id="36880" creationId="{AF2F604E-43BE-4DC3-B983-E071523364F8}"/>
          </ac:spMkLst>
        </pc:spChg>
        <pc:spChg chg="add">
          <ac:chgData name="ΠΟΥΛΑΚΙΔΑΚΟΣ ΣΤΑΜΑΤΗΣ" userId="e3df6bec-7cb3-416a-8ded-d947c02763e0" providerId="ADAL" clId="{0776C40F-03BD-4CCB-9B20-45CB07E8CCC2}" dt="2024-09-25T18:05:48.990" v="100" actId="26606"/>
          <ac:spMkLst>
            <pc:docMk/>
            <pc:sldMk cId="0" sldId="291"/>
            <ac:spMk id="36882" creationId="{08C9B587-E65E-4B52-B37C-ABEBB6E87928}"/>
          </ac:spMkLst>
        </pc:spChg>
        <pc:picChg chg="mod ord">
          <ac:chgData name="ΠΟΥΛΑΚΙΔΑΚΟΣ ΣΤΑΜΑΤΗΣ" userId="e3df6bec-7cb3-416a-8ded-d947c02763e0" providerId="ADAL" clId="{0776C40F-03BD-4CCB-9B20-45CB07E8CCC2}" dt="2024-09-25T18:05:48.990" v="100" actId="26606"/>
          <ac:picMkLst>
            <pc:docMk/>
            <pc:sldMk cId="0" sldId="291"/>
            <ac:picMk id="36868" creationId="{54345E76-943B-79EF-EB61-F1B6C82C93F8}"/>
          </ac:picMkLst>
        </pc:picChg>
        <pc:picChg chg="mod">
          <ac:chgData name="ΠΟΥΛΑΚΙΔΑΚΟΣ ΣΤΑΜΑΤΗΣ" userId="e3df6bec-7cb3-416a-8ded-d947c02763e0" providerId="ADAL" clId="{0776C40F-03BD-4CCB-9B20-45CB07E8CCC2}" dt="2024-09-25T18:05:48.990" v="100" actId="26606"/>
          <ac:picMkLst>
            <pc:docMk/>
            <pc:sldMk cId="0" sldId="291"/>
            <ac:picMk id="36869" creationId="{C992605A-F122-3A84-5EF8-2A0EBD8A7168}"/>
          </ac:picMkLst>
        </pc:picChg>
      </pc:sldChg>
      <pc:sldChg chg="addSp delSp modSp mod setBg">
        <pc:chgData name="ΠΟΥΛΑΚΙΔΑΚΟΣ ΣΤΑΜΑΤΗΣ" userId="e3df6bec-7cb3-416a-8ded-d947c02763e0" providerId="ADAL" clId="{0776C40F-03BD-4CCB-9B20-45CB07E8CCC2}" dt="2024-09-25T21:47:50.890" v="671" actId="12269"/>
        <pc:sldMkLst>
          <pc:docMk/>
          <pc:sldMk cId="0" sldId="292"/>
        </pc:sldMkLst>
        <pc:spChg chg="mod">
          <ac:chgData name="ΠΟΥΛΑΚΙΔΑΚΟΣ ΣΤΑΜΑΤΗΣ" userId="e3df6bec-7cb3-416a-8ded-d947c02763e0" providerId="ADAL" clId="{0776C40F-03BD-4CCB-9B20-45CB07E8CCC2}" dt="2024-09-25T21:47:43.390" v="669" actId="26606"/>
          <ac:spMkLst>
            <pc:docMk/>
            <pc:sldMk cId="0" sldId="292"/>
            <ac:spMk id="38914" creationId="{E7F3A6FC-127C-EF05-0388-8D71801904C9}"/>
          </ac:spMkLst>
        </pc:spChg>
        <pc:spChg chg="del">
          <ac:chgData name="ΠΟΥΛΑΚΙΔΑΚΟΣ ΣΤΑΜΑΤΗΣ" userId="e3df6bec-7cb3-416a-8ded-d947c02763e0" providerId="ADAL" clId="{0776C40F-03BD-4CCB-9B20-45CB07E8CCC2}" dt="2024-09-25T21:47:43.390" v="669" actId="26606"/>
          <ac:spMkLst>
            <pc:docMk/>
            <pc:sldMk cId="0" sldId="292"/>
            <ac:spMk id="38915" creationId="{8C06E88C-B2F1-6973-2EA7-827AFBCD0FA5}"/>
          </ac:spMkLst>
        </pc:spChg>
        <pc:spChg chg="add">
          <ac:chgData name="ΠΟΥΛΑΚΙΔΑΚΟΣ ΣΤΑΜΑΤΗΣ" userId="e3df6bec-7cb3-416a-8ded-d947c02763e0" providerId="ADAL" clId="{0776C40F-03BD-4CCB-9B20-45CB07E8CCC2}" dt="2024-09-25T21:47:43.390" v="669" actId="26606"/>
          <ac:spMkLst>
            <pc:docMk/>
            <pc:sldMk cId="0" sldId="292"/>
            <ac:spMk id="38921" creationId="{7DA1F35B-C8F7-4A5A-9339-7DA4D785B300}"/>
          </ac:spMkLst>
        </pc:spChg>
        <pc:spChg chg="add">
          <ac:chgData name="ΠΟΥΛΑΚΙΔΑΚΟΣ ΣΤΑΜΑΤΗΣ" userId="e3df6bec-7cb3-416a-8ded-d947c02763e0" providerId="ADAL" clId="{0776C40F-03BD-4CCB-9B20-45CB07E8CCC2}" dt="2024-09-25T21:47:43.390" v="669" actId="26606"/>
          <ac:spMkLst>
            <pc:docMk/>
            <pc:sldMk cId="0" sldId="292"/>
            <ac:spMk id="38923" creationId="{B2D4AD41-40DA-4A81-92F5-B6E3BA1ED82A}"/>
          </ac:spMkLst>
        </pc:spChg>
        <pc:graphicFrameChg chg="add mod">
          <ac:chgData name="ΠΟΥΛΑΚΙΔΑΚΟΣ ΣΤΑΜΑΤΗΣ" userId="e3df6bec-7cb3-416a-8ded-d947c02763e0" providerId="ADAL" clId="{0776C40F-03BD-4CCB-9B20-45CB07E8CCC2}" dt="2024-09-25T21:47:50.890" v="671" actId="12269"/>
          <ac:graphicFrameMkLst>
            <pc:docMk/>
            <pc:sldMk cId="0" sldId="292"/>
            <ac:graphicFrameMk id="38917" creationId="{3C630C73-D449-E0DF-BAB0-C83DC4D33117}"/>
          </ac:graphicFrameMkLst>
        </pc:graphicFrameChg>
      </pc:sldChg>
      <pc:sldChg chg="addSp delSp modSp mod setBg">
        <pc:chgData name="ΠΟΥΛΑΚΙΔΑΚΟΣ ΣΤΑΜΑΤΗΣ" userId="e3df6bec-7cb3-416a-8ded-d947c02763e0" providerId="ADAL" clId="{0776C40F-03BD-4CCB-9B20-45CB07E8CCC2}" dt="2024-09-25T21:48:09.226" v="672" actId="26606"/>
        <pc:sldMkLst>
          <pc:docMk/>
          <pc:sldMk cId="0" sldId="293"/>
        </pc:sldMkLst>
        <pc:spChg chg="del">
          <ac:chgData name="ΠΟΥΛΑΚΙΔΑΚΟΣ ΣΤΑΜΑΤΗΣ" userId="e3df6bec-7cb3-416a-8ded-d947c02763e0" providerId="ADAL" clId="{0776C40F-03BD-4CCB-9B20-45CB07E8CCC2}" dt="2024-09-25T21:48:09.226" v="672" actId="26606"/>
          <ac:spMkLst>
            <pc:docMk/>
            <pc:sldMk cId="0" sldId="293"/>
            <ac:spMk id="38915" creationId="{63134886-D480-BBC1-A202-335FAEE926EE}"/>
          </ac:spMkLst>
        </pc:spChg>
        <pc:spChg chg="mod">
          <ac:chgData name="ΠΟΥΛΑΚΙΔΑΚΟΣ ΣΤΑΜΑΤΗΣ" userId="e3df6bec-7cb3-416a-8ded-d947c02763e0" providerId="ADAL" clId="{0776C40F-03BD-4CCB-9B20-45CB07E8CCC2}" dt="2024-09-25T21:48:09.226" v="672" actId="26606"/>
          <ac:spMkLst>
            <pc:docMk/>
            <pc:sldMk cId="0" sldId="293"/>
            <ac:spMk id="39938" creationId="{41556F58-82F1-3899-854A-17767420C0CA}"/>
          </ac:spMkLst>
        </pc:spChg>
        <pc:spChg chg="add">
          <ac:chgData name="ΠΟΥΛΑΚΙΔΑΚΟΣ ΣΤΑΜΑΤΗΣ" userId="e3df6bec-7cb3-416a-8ded-d947c02763e0" providerId="ADAL" clId="{0776C40F-03BD-4CCB-9B20-45CB07E8CCC2}" dt="2024-09-25T21:48:09.226" v="672" actId="26606"/>
          <ac:spMkLst>
            <pc:docMk/>
            <pc:sldMk cId="0" sldId="293"/>
            <ac:spMk id="39944" creationId="{9DBC8166-481C-4473-95F5-9A5B9073B7F1}"/>
          </ac:spMkLst>
        </pc:spChg>
        <pc:spChg chg="add">
          <ac:chgData name="ΠΟΥΛΑΚΙΔΑΚΟΣ ΣΤΑΜΑΤΗΣ" userId="e3df6bec-7cb3-416a-8ded-d947c02763e0" providerId="ADAL" clId="{0776C40F-03BD-4CCB-9B20-45CB07E8CCC2}" dt="2024-09-25T21:48:09.226" v="672" actId="26606"/>
          <ac:spMkLst>
            <pc:docMk/>
            <pc:sldMk cId="0" sldId="293"/>
            <ac:spMk id="39946" creationId="{A5A5CE6E-90AF-4D43-A014-1F9EC83EB93D}"/>
          </ac:spMkLst>
        </pc:spChg>
        <pc:graphicFrameChg chg="add">
          <ac:chgData name="ΠΟΥΛΑΚΙΔΑΚΟΣ ΣΤΑΜΑΤΗΣ" userId="e3df6bec-7cb3-416a-8ded-d947c02763e0" providerId="ADAL" clId="{0776C40F-03BD-4CCB-9B20-45CB07E8CCC2}" dt="2024-09-25T21:48:09.226" v="672" actId="26606"/>
          <ac:graphicFrameMkLst>
            <pc:docMk/>
            <pc:sldMk cId="0" sldId="293"/>
            <ac:graphicFrameMk id="39940" creationId="{14C065FA-FE22-1D8D-0CCD-41945F49CEED}"/>
          </ac:graphicFrameMkLst>
        </pc:graphicFrameChg>
      </pc:sldChg>
      <pc:sldChg chg="addSp delSp modSp mod setBg">
        <pc:chgData name="ΠΟΥΛΑΚΙΔΑΚΟΣ ΣΤΑΜΑΤΗΣ" userId="e3df6bec-7cb3-416a-8ded-d947c02763e0" providerId="ADAL" clId="{0776C40F-03BD-4CCB-9B20-45CB07E8CCC2}" dt="2024-09-25T21:48:39.996" v="677" actId="12269"/>
        <pc:sldMkLst>
          <pc:docMk/>
          <pc:sldMk cId="0" sldId="294"/>
        </pc:sldMkLst>
        <pc:spChg chg="mod">
          <ac:chgData name="ΠΟΥΛΑΚΙΔΑΚΟΣ ΣΤΑΜΑΤΗΣ" userId="e3df6bec-7cb3-416a-8ded-d947c02763e0" providerId="ADAL" clId="{0776C40F-03BD-4CCB-9B20-45CB07E8CCC2}" dt="2024-09-25T21:48:19.423" v="673" actId="26606"/>
          <ac:spMkLst>
            <pc:docMk/>
            <pc:sldMk cId="0" sldId="294"/>
            <ac:spMk id="40962" creationId="{1BB468D9-C367-1AB0-7405-C5297E4F3625}"/>
          </ac:spMkLst>
        </pc:spChg>
        <pc:spChg chg="del">
          <ac:chgData name="ΠΟΥΛΑΚΙΔΑΚΟΣ ΣΤΑΜΑΤΗΣ" userId="e3df6bec-7cb3-416a-8ded-d947c02763e0" providerId="ADAL" clId="{0776C40F-03BD-4CCB-9B20-45CB07E8CCC2}" dt="2024-09-25T21:48:19.423" v="673" actId="26606"/>
          <ac:spMkLst>
            <pc:docMk/>
            <pc:sldMk cId="0" sldId="294"/>
            <ac:spMk id="40963" creationId="{B5DCEAE1-A962-325A-3FC4-5DD0B425AEB2}"/>
          </ac:spMkLst>
        </pc:spChg>
        <pc:spChg chg="add">
          <ac:chgData name="ΠΟΥΛΑΚΙΔΑΚΟΣ ΣΤΑΜΑΤΗΣ" userId="e3df6bec-7cb3-416a-8ded-d947c02763e0" providerId="ADAL" clId="{0776C40F-03BD-4CCB-9B20-45CB07E8CCC2}" dt="2024-09-25T21:48:19.423" v="673" actId="26606"/>
          <ac:spMkLst>
            <pc:docMk/>
            <pc:sldMk cId="0" sldId="294"/>
            <ac:spMk id="40969" creationId="{9DBC8166-481C-4473-95F5-9A5B9073B7F1}"/>
          </ac:spMkLst>
        </pc:spChg>
        <pc:spChg chg="add">
          <ac:chgData name="ΠΟΥΛΑΚΙΔΑΚΟΣ ΣΤΑΜΑΤΗΣ" userId="e3df6bec-7cb3-416a-8ded-d947c02763e0" providerId="ADAL" clId="{0776C40F-03BD-4CCB-9B20-45CB07E8CCC2}" dt="2024-09-25T21:48:19.423" v="673" actId="26606"/>
          <ac:spMkLst>
            <pc:docMk/>
            <pc:sldMk cId="0" sldId="294"/>
            <ac:spMk id="40971" creationId="{A5A5CE6E-90AF-4D43-A014-1F9EC83EB93D}"/>
          </ac:spMkLst>
        </pc:spChg>
        <pc:graphicFrameChg chg="add mod">
          <ac:chgData name="ΠΟΥΛΑΚΙΔΑΚΟΣ ΣΤΑΜΑΤΗΣ" userId="e3df6bec-7cb3-416a-8ded-d947c02763e0" providerId="ADAL" clId="{0776C40F-03BD-4CCB-9B20-45CB07E8CCC2}" dt="2024-09-25T21:48:39.996" v="677" actId="12269"/>
          <ac:graphicFrameMkLst>
            <pc:docMk/>
            <pc:sldMk cId="0" sldId="294"/>
            <ac:graphicFrameMk id="40965" creationId="{E8E20DF4-1041-B0B4-5E69-3FC3C793DA1A}"/>
          </ac:graphicFrameMkLst>
        </pc:graphicFrameChg>
      </pc:sldChg>
      <pc:sldChg chg="addSp delSp modSp mod setBg">
        <pc:chgData name="ΠΟΥΛΑΚΙΔΑΚΟΣ ΣΤΑΜΑΤΗΣ" userId="e3df6bec-7cb3-416a-8ded-d947c02763e0" providerId="ADAL" clId="{0776C40F-03BD-4CCB-9B20-45CB07E8CCC2}" dt="2024-09-25T21:49:12.179" v="684" actId="12269"/>
        <pc:sldMkLst>
          <pc:docMk/>
          <pc:sldMk cId="0" sldId="295"/>
        </pc:sldMkLst>
        <pc:spChg chg="add del">
          <ac:chgData name="ΠΟΥΛΑΚΙΔΑΚΟΣ ΣΤΑΜΑΤΗΣ" userId="e3df6bec-7cb3-416a-8ded-d947c02763e0" providerId="ADAL" clId="{0776C40F-03BD-4CCB-9B20-45CB07E8CCC2}" dt="2024-09-25T21:48:54.443" v="682" actId="26606"/>
          <ac:spMkLst>
            <pc:docMk/>
            <pc:sldMk cId="0" sldId="295"/>
            <ac:spMk id="40963" creationId="{533149A0-FE21-765C-798C-FEBFB0428EE9}"/>
          </ac:spMkLst>
        </pc:spChg>
        <pc:spChg chg="mod">
          <ac:chgData name="ΠΟΥΛΑΚΙΔΑΚΟΣ ΣΤΑΜΑΤΗΣ" userId="e3df6bec-7cb3-416a-8ded-d947c02763e0" providerId="ADAL" clId="{0776C40F-03BD-4CCB-9B20-45CB07E8CCC2}" dt="2024-09-25T21:48:54.443" v="682" actId="26606"/>
          <ac:spMkLst>
            <pc:docMk/>
            <pc:sldMk cId="0" sldId="295"/>
            <ac:spMk id="41986" creationId="{92DD4077-66BB-9E9E-D968-00C6BD37FF95}"/>
          </ac:spMkLst>
        </pc:spChg>
        <pc:spChg chg="add del">
          <ac:chgData name="ΠΟΥΛΑΚΙΔΑΚΟΣ ΣΤΑΜΑΤΗΣ" userId="e3df6bec-7cb3-416a-8ded-d947c02763e0" providerId="ADAL" clId="{0776C40F-03BD-4CCB-9B20-45CB07E8CCC2}" dt="2024-09-25T21:48:51.829" v="679" actId="26606"/>
          <ac:spMkLst>
            <pc:docMk/>
            <pc:sldMk cId="0" sldId="295"/>
            <ac:spMk id="41992" creationId="{9DBC8166-481C-4473-95F5-9A5B9073B7F1}"/>
          </ac:spMkLst>
        </pc:spChg>
        <pc:spChg chg="add del">
          <ac:chgData name="ΠΟΥΛΑΚΙΔΑΚΟΣ ΣΤΑΜΑΤΗΣ" userId="e3df6bec-7cb3-416a-8ded-d947c02763e0" providerId="ADAL" clId="{0776C40F-03BD-4CCB-9B20-45CB07E8CCC2}" dt="2024-09-25T21:48:51.829" v="679" actId="26606"/>
          <ac:spMkLst>
            <pc:docMk/>
            <pc:sldMk cId="0" sldId="295"/>
            <ac:spMk id="41994" creationId="{A5A5CE6E-90AF-4D43-A014-1F9EC83EB93D}"/>
          </ac:spMkLst>
        </pc:spChg>
        <pc:spChg chg="add del">
          <ac:chgData name="ΠΟΥΛΑΚΙΔΑΚΟΣ ΣΤΑΜΑΤΗΣ" userId="e3df6bec-7cb3-416a-8ded-d947c02763e0" providerId="ADAL" clId="{0776C40F-03BD-4CCB-9B20-45CB07E8CCC2}" dt="2024-09-25T21:48:54.403" v="681" actId="26606"/>
          <ac:spMkLst>
            <pc:docMk/>
            <pc:sldMk cId="0" sldId="295"/>
            <ac:spMk id="41996" creationId="{9DBC8166-481C-4473-95F5-9A5B9073B7F1}"/>
          </ac:spMkLst>
        </pc:spChg>
        <pc:spChg chg="add del">
          <ac:chgData name="ΠΟΥΛΑΚΙΔΑΚΟΣ ΣΤΑΜΑΤΗΣ" userId="e3df6bec-7cb3-416a-8ded-d947c02763e0" providerId="ADAL" clId="{0776C40F-03BD-4CCB-9B20-45CB07E8CCC2}" dt="2024-09-25T21:48:54.403" v="681" actId="26606"/>
          <ac:spMkLst>
            <pc:docMk/>
            <pc:sldMk cId="0" sldId="295"/>
            <ac:spMk id="41997" creationId="{A5A5CE6E-90AF-4D43-A014-1F9EC83EB93D}"/>
          </ac:spMkLst>
        </pc:spChg>
        <pc:spChg chg="add">
          <ac:chgData name="ΠΟΥΛΑΚΙΔΑΚΟΣ ΣΤΑΜΑΤΗΣ" userId="e3df6bec-7cb3-416a-8ded-d947c02763e0" providerId="ADAL" clId="{0776C40F-03BD-4CCB-9B20-45CB07E8CCC2}" dt="2024-09-25T21:48:54.443" v="682" actId="26606"/>
          <ac:spMkLst>
            <pc:docMk/>
            <pc:sldMk cId="0" sldId="295"/>
            <ac:spMk id="42000" creationId="{53B021B3-DE93-4AB7-8A18-CF5F1CED88B8}"/>
          </ac:spMkLst>
        </pc:spChg>
        <pc:spChg chg="add">
          <ac:chgData name="ΠΟΥΛΑΚΙΔΑΚΟΣ ΣΤΑΜΑΤΗΣ" userId="e3df6bec-7cb3-416a-8ded-d947c02763e0" providerId="ADAL" clId="{0776C40F-03BD-4CCB-9B20-45CB07E8CCC2}" dt="2024-09-25T21:48:54.443" v="682" actId="26606"/>
          <ac:spMkLst>
            <pc:docMk/>
            <pc:sldMk cId="0" sldId="295"/>
            <ac:spMk id="42001" creationId="{52D502E5-F6B4-4D58-B4AE-FC466FF15EE8}"/>
          </ac:spMkLst>
        </pc:spChg>
        <pc:spChg chg="add">
          <ac:chgData name="ΠΟΥΛΑΚΙΔΑΚΟΣ ΣΤΑΜΑΤΗΣ" userId="e3df6bec-7cb3-416a-8ded-d947c02763e0" providerId="ADAL" clId="{0776C40F-03BD-4CCB-9B20-45CB07E8CCC2}" dt="2024-09-25T21:48:54.443" v="682" actId="26606"/>
          <ac:spMkLst>
            <pc:docMk/>
            <pc:sldMk cId="0" sldId="295"/>
            <ac:spMk id="42002" creationId="{9DECDBF4-02B6-4BB4-B65B-B8107AD6A9E8}"/>
          </ac:spMkLst>
        </pc:spChg>
        <pc:graphicFrameChg chg="add del">
          <ac:chgData name="ΠΟΥΛΑΚΙΔΑΚΟΣ ΣΤΑΜΑΤΗΣ" userId="e3df6bec-7cb3-416a-8ded-d947c02763e0" providerId="ADAL" clId="{0776C40F-03BD-4CCB-9B20-45CB07E8CCC2}" dt="2024-09-25T21:48:51.829" v="679" actId="26606"/>
          <ac:graphicFrameMkLst>
            <pc:docMk/>
            <pc:sldMk cId="0" sldId="295"/>
            <ac:graphicFrameMk id="41988" creationId="{B3FB07F2-F99C-4C38-5928-EC903610765E}"/>
          </ac:graphicFrameMkLst>
        </pc:graphicFrameChg>
        <pc:graphicFrameChg chg="add del">
          <ac:chgData name="ΠΟΥΛΑΚΙΔΑΚΟΣ ΣΤΑΜΑΤΗΣ" userId="e3df6bec-7cb3-416a-8ded-d947c02763e0" providerId="ADAL" clId="{0776C40F-03BD-4CCB-9B20-45CB07E8CCC2}" dt="2024-09-25T21:48:54.403" v="681" actId="26606"/>
          <ac:graphicFrameMkLst>
            <pc:docMk/>
            <pc:sldMk cId="0" sldId="295"/>
            <ac:graphicFrameMk id="41998" creationId="{3962D1DA-1440-C05B-5688-81D5CB352297}"/>
          </ac:graphicFrameMkLst>
        </pc:graphicFrameChg>
        <pc:graphicFrameChg chg="add mod">
          <ac:chgData name="ΠΟΥΛΑΚΙΔΑΚΟΣ ΣΤΑΜΑΤΗΣ" userId="e3df6bec-7cb3-416a-8ded-d947c02763e0" providerId="ADAL" clId="{0776C40F-03BD-4CCB-9B20-45CB07E8CCC2}" dt="2024-09-25T21:49:12.179" v="684" actId="12269"/>
          <ac:graphicFrameMkLst>
            <pc:docMk/>
            <pc:sldMk cId="0" sldId="295"/>
            <ac:graphicFrameMk id="42003" creationId="{E963E850-35D7-BA01-FD5D-7864D457629E}"/>
          </ac:graphicFrameMkLst>
        </pc:graphicFrameChg>
      </pc:sldChg>
      <pc:sldChg chg="addSp delSp modSp mod setBg">
        <pc:chgData name="ΠΟΥΛΑΚΙΔΑΚΟΣ ΣΤΑΜΑΤΗΣ" userId="e3df6bec-7cb3-416a-8ded-d947c02763e0" providerId="ADAL" clId="{0776C40F-03BD-4CCB-9B20-45CB07E8CCC2}" dt="2024-09-25T21:50:10.405" v="694" actId="12269"/>
        <pc:sldMkLst>
          <pc:docMk/>
          <pc:sldMk cId="0" sldId="296"/>
        </pc:sldMkLst>
        <pc:spChg chg="del">
          <ac:chgData name="ΠΟΥΛΑΚΙΔΑΚΟΣ ΣΤΑΜΑΤΗΣ" userId="e3df6bec-7cb3-416a-8ded-d947c02763e0" providerId="ADAL" clId="{0776C40F-03BD-4CCB-9B20-45CB07E8CCC2}" dt="2024-09-25T21:49:29.063" v="685" actId="26606"/>
          <ac:spMkLst>
            <pc:docMk/>
            <pc:sldMk cId="0" sldId="296"/>
            <ac:spMk id="41987" creationId="{D31489F7-3500-11B3-70C1-51AA38AA19A1}"/>
          </ac:spMkLst>
        </pc:spChg>
        <pc:spChg chg="mod">
          <ac:chgData name="ΠΟΥΛΑΚΙΔΑΚΟΣ ΣΤΑΜΑΤΗΣ" userId="e3df6bec-7cb3-416a-8ded-d947c02763e0" providerId="ADAL" clId="{0776C40F-03BD-4CCB-9B20-45CB07E8CCC2}" dt="2024-09-25T21:49:54.249" v="687" actId="26606"/>
          <ac:spMkLst>
            <pc:docMk/>
            <pc:sldMk cId="0" sldId="296"/>
            <ac:spMk id="43010" creationId="{8A3E6B46-63F7-DD6D-5B66-5C4434F325A2}"/>
          </ac:spMkLst>
        </pc:spChg>
        <pc:spChg chg="add del">
          <ac:chgData name="ΠΟΥΛΑΚΙΔΑΚΟΣ ΣΤΑΜΑΤΗΣ" userId="e3df6bec-7cb3-416a-8ded-d947c02763e0" providerId="ADAL" clId="{0776C40F-03BD-4CCB-9B20-45CB07E8CCC2}" dt="2024-09-25T21:49:54.265" v="688" actId="26606"/>
          <ac:spMkLst>
            <pc:docMk/>
            <pc:sldMk cId="0" sldId="296"/>
            <ac:spMk id="43016" creationId="{345A976A-8DE3-4B67-B94B-2044FDD12899}"/>
          </ac:spMkLst>
        </pc:spChg>
        <pc:spChg chg="add del">
          <ac:chgData name="ΠΟΥΛΑΚΙΔΑΚΟΣ ΣΤΑΜΑΤΗΣ" userId="e3df6bec-7cb3-416a-8ded-d947c02763e0" providerId="ADAL" clId="{0776C40F-03BD-4CCB-9B20-45CB07E8CCC2}" dt="2024-09-25T21:49:54.265" v="688" actId="26606"/>
          <ac:spMkLst>
            <pc:docMk/>
            <pc:sldMk cId="0" sldId="296"/>
            <ac:spMk id="43018" creationId="{6EAAA1B9-2DDB-49C9-A037-A523D2F13C15}"/>
          </ac:spMkLst>
        </pc:spChg>
        <pc:spChg chg="add del">
          <ac:chgData name="ΠΟΥΛΑΚΙΔΑΚΟΣ ΣΤΑΜΑΤΗΣ" userId="e3df6bec-7cb3-416a-8ded-d947c02763e0" providerId="ADAL" clId="{0776C40F-03BD-4CCB-9B20-45CB07E8CCC2}" dt="2024-09-25T21:49:54.249" v="687" actId="26606"/>
          <ac:spMkLst>
            <pc:docMk/>
            <pc:sldMk cId="0" sldId="296"/>
            <ac:spMk id="43035" creationId="{5ACC6BB2-28F8-4405-829D-0562733BEE7A}"/>
          </ac:spMkLst>
        </pc:spChg>
        <pc:spChg chg="add del">
          <ac:chgData name="ΠΟΥΛΑΚΙΔΑΚΟΣ ΣΤΑΜΑΤΗΣ" userId="e3df6bec-7cb3-416a-8ded-d947c02763e0" providerId="ADAL" clId="{0776C40F-03BD-4CCB-9B20-45CB07E8CCC2}" dt="2024-09-25T21:49:54.249" v="687" actId="26606"/>
          <ac:spMkLst>
            <pc:docMk/>
            <pc:sldMk cId="0" sldId="296"/>
            <ac:spMk id="43037" creationId="{5C2E53F0-AD54-4A55-99A0-EC896CE3C233}"/>
          </ac:spMkLst>
        </pc:spChg>
        <pc:spChg chg="add del">
          <ac:chgData name="ΠΟΥΛΑΚΙΔΑΚΟΣ ΣΤΑΜΑΤΗΣ" userId="e3df6bec-7cb3-416a-8ded-d947c02763e0" providerId="ADAL" clId="{0776C40F-03BD-4CCB-9B20-45CB07E8CCC2}" dt="2024-09-25T21:49:54.249" v="687" actId="26606"/>
          <ac:spMkLst>
            <pc:docMk/>
            <pc:sldMk cId="0" sldId="296"/>
            <ac:spMk id="43039" creationId="{D15F19F8-85EE-477A-ACBA-4B6D069780E5}"/>
          </ac:spMkLst>
        </pc:spChg>
        <pc:spChg chg="add del">
          <ac:chgData name="ΠΟΥΛΑΚΙΔΑΚΟΣ ΣΤΑΜΑΤΗΣ" userId="e3df6bec-7cb3-416a-8ded-d947c02763e0" providerId="ADAL" clId="{0776C40F-03BD-4CCB-9B20-45CB07E8CCC2}" dt="2024-09-25T21:49:54.249" v="687" actId="26606"/>
          <ac:spMkLst>
            <pc:docMk/>
            <pc:sldMk cId="0" sldId="296"/>
            <ac:spMk id="43041" creationId="{92C3387C-D24F-4737-8A37-1DC5CFF09CFA}"/>
          </ac:spMkLst>
        </pc:spChg>
        <pc:spChg chg="add">
          <ac:chgData name="ΠΟΥΛΑΚΙΔΑΚΟΣ ΣΤΑΜΑΤΗΣ" userId="e3df6bec-7cb3-416a-8ded-d947c02763e0" providerId="ADAL" clId="{0776C40F-03BD-4CCB-9B20-45CB07E8CCC2}" dt="2024-09-25T21:49:54.265" v="688" actId="26606"/>
          <ac:spMkLst>
            <pc:docMk/>
            <pc:sldMk cId="0" sldId="296"/>
            <ac:spMk id="43043" creationId="{345A976A-8DE3-4B67-B94B-2044FDD12899}"/>
          </ac:spMkLst>
        </pc:spChg>
        <pc:spChg chg="add">
          <ac:chgData name="ΠΟΥΛΑΚΙΔΑΚΟΣ ΣΤΑΜΑΤΗΣ" userId="e3df6bec-7cb3-416a-8ded-d947c02763e0" providerId="ADAL" clId="{0776C40F-03BD-4CCB-9B20-45CB07E8CCC2}" dt="2024-09-25T21:49:54.265" v="688" actId="26606"/>
          <ac:spMkLst>
            <pc:docMk/>
            <pc:sldMk cId="0" sldId="296"/>
            <ac:spMk id="43044" creationId="{6EAAA1B9-2DDB-49C9-A037-A523D2F13C15}"/>
          </ac:spMkLst>
        </pc:spChg>
        <pc:grpChg chg="add del">
          <ac:chgData name="ΠΟΥΛΑΚΙΔΑΚΟΣ ΣΤΑΜΑΤΗΣ" userId="e3df6bec-7cb3-416a-8ded-d947c02763e0" providerId="ADAL" clId="{0776C40F-03BD-4CCB-9B20-45CB07E8CCC2}" dt="2024-09-25T21:49:54.265" v="688" actId="26606"/>
          <ac:grpSpMkLst>
            <pc:docMk/>
            <pc:sldMk cId="0" sldId="296"/>
            <ac:grpSpMk id="43020" creationId="{B441F8D5-EBCE-4FB9-91A9-3425971C1F99}"/>
          </ac:grpSpMkLst>
        </pc:grpChg>
        <pc:grpChg chg="add del">
          <ac:chgData name="ΠΟΥΛΑΚΙΔΑΚΟΣ ΣΤΑΜΑΤΗΣ" userId="e3df6bec-7cb3-416a-8ded-d947c02763e0" providerId="ADAL" clId="{0776C40F-03BD-4CCB-9B20-45CB07E8CCC2}" dt="2024-09-25T21:49:54.265" v="688" actId="26606"/>
          <ac:grpSpMkLst>
            <pc:docMk/>
            <pc:sldMk cId="0" sldId="296"/>
            <ac:grpSpMk id="43026" creationId="{08701F99-7E4C-4B92-A4B5-307CDFB7A4DE}"/>
          </ac:grpSpMkLst>
        </pc:grpChg>
        <pc:grpChg chg="add">
          <ac:chgData name="ΠΟΥΛΑΚΙΔΑΚΟΣ ΣΤΑΜΑΤΗΣ" userId="e3df6bec-7cb3-416a-8ded-d947c02763e0" providerId="ADAL" clId="{0776C40F-03BD-4CCB-9B20-45CB07E8CCC2}" dt="2024-09-25T21:49:54.265" v="688" actId="26606"/>
          <ac:grpSpMkLst>
            <pc:docMk/>
            <pc:sldMk cId="0" sldId="296"/>
            <ac:grpSpMk id="43045" creationId="{B441F8D5-EBCE-4FB9-91A9-3425971C1F99}"/>
          </ac:grpSpMkLst>
        </pc:grpChg>
        <pc:grpChg chg="add">
          <ac:chgData name="ΠΟΥΛΑΚΙΔΑΚΟΣ ΣΤΑΜΑΤΗΣ" userId="e3df6bec-7cb3-416a-8ded-d947c02763e0" providerId="ADAL" clId="{0776C40F-03BD-4CCB-9B20-45CB07E8CCC2}" dt="2024-09-25T21:49:54.265" v="688" actId="26606"/>
          <ac:grpSpMkLst>
            <pc:docMk/>
            <pc:sldMk cId="0" sldId="296"/>
            <ac:grpSpMk id="43050" creationId="{08701F99-7E4C-4B92-A4B5-307CDFB7A4DE}"/>
          </ac:grpSpMkLst>
        </pc:grpChg>
        <pc:graphicFrameChg chg="add mod modGraphic">
          <ac:chgData name="ΠΟΥΛΑΚΙΔΑΚΟΣ ΣΤΑΜΑΤΗΣ" userId="e3df6bec-7cb3-416a-8ded-d947c02763e0" providerId="ADAL" clId="{0776C40F-03BD-4CCB-9B20-45CB07E8CCC2}" dt="2024-09-25T21:50:10.405" v="694" actId="12269"/>
          <ac:graphicFrameMkLst>
            <pc:docMk/>
            <pc:sldMk cId="0" sldId="296"/>
            <ac:graphicFrameMk id="43012" creationId="{463B10EE-A8BB-B7CE-B549-01C106EEDD51}"/>
          </ac:graphicFrameMkLst>
        </pc:graphicFrameChg>
      </pc:sldChg>
      <pc:sldChg chg="addSp delSp modSp mod setBg">
        <pc:chgData name="ΠΟΥΛΑΚΙΔΑΚΟΣ ΣΤΑΜΑΤΗΣ" userId="e3df6bec-7cb3-416a-8ded-d947c02763e0" providerId="ADAL" clId="{0776C40F-03BD-4CCB-9B20-45CB07E8CCC2}" dt="2024-09-25T21:50:50.705" v="702" actId="14100"/>
        <pc:sldMkLst>
          <pc:docMk/>
          <pc:sldMk cId="0" sldId="297"/>
        </pc:sldMkLst>
        <pc:spChg chg="del">
          <ac:chgData name="ΠΟΥΛΑΚΙΔΑΚΟΣ ΣΤΑΜΑΤΗΣ" userId="e3df6bec-7cb3-416a-8ded-d947c02763e0" providerId="ADAL" clId="{0776C40F-03BD-4CCB-9B20-45CB07E8CCC2}" dt="2024-09-25T21:50:18.785" v="695" actId="26606"/>
          <ac:spMkLst>
            <pc:docMk/>
            <pc:sldMk cId="0" sldId="297"/>
            <ac:spMk id="43011" creationId="{8248AA20-BF92-1298-CE8F-39FFB078805C}"/>
          </ac:spMkLst>
        </pc:spChg>
        <pc:spChg chg="mod">
          <ac:chgData name="ΠΟΥΛΑΚΙΔΑΚΟΣ ΣΤΑΜΑΤΗΣ" userId="e3df6bec-7cb3-416a-8ded-d947c02763e0" providerId="ADAL" clId="{0776C40F-03BD-4CCB-9B20-45CB07E8CCC2}" dt="2024-09-25T21:50:18.785" v="695" actId="26606"/>
          <ac:spMkLst>
            <pc:docMk/>
            <pc:sldMk cId="0" sldId="297"/>
            <ac:spMk id="44034" creationId="{240B8DA5-781B-29D6-8566-EEAD7F33D746}"/>
          </ac:spMkLst>
        </pc:spChg>
        <pc:spChg chg="add">
          <ac:chgData name="ΠΟΥΛΑΚΙΔΑΚΟΣ ΣΤΑΜΑΤΗΣ" userId="e3df6bec-7cb3-416a-8ded-d947c02763e0" providerId="ADAL" clId="{0776C40F-03BD-4CCB-9B20-45CB07E8CCC2}" dt="2024-09-25T21:50:18.785" v="695" actId="26606"/>
          <ac:spMkLst>
            <pc:docMk/>
            <pc:sldMk cId="0" sldId="297"/>
            <ac:spMk id="44041" creationId="{4F7EBAE4-9945-4473-9E34-B2C66EA0F03D}"/>
          </ac:spMkLst>
        </pc:spChg>
        <pc:spChg chg="add">
          <ac:chgData name="ΠΟΥΛΑΚΙΔΑΚΟΣ ΣΤΑΜΑΤΗΣ" userId="e3df6bec-7cb3-416a-8ded-d947c02763e0" providerId="ADAL" clId="{0776C40F-03BD-4CCB-9B20-45CB07E8CCC2}" dt="2024-09-25T21:50:18.785" v="695" actId="26606"/>
          <ac:spMkLst>
            <pc:docMk/>
            <pc:sldMk cId="0" sldId="297"/>
            <ac:spMk id="44043" creationId="{70BEB1E7-2F88-40BC-B73D-42E5B6F80BFC}"/>
          </ac:spMkLst>
        </pc:spChg>
        <pc:spChg chg="add">
          <ac:chgData name="ΠΟΥΛΑΚΙΔΑΚΟΣ ΣΤΑΜΑΤΗΣ" userId="e3df6bec-7cb3-416a-8ded-d947c02763e0" providerId="ADAL" clId="{0776C40F-03BD-4CCB-9B20-45CB07E8CCC2}" dt="2024-09-25T21:50:18.785" v="695" actId="26606"/>
          <ac:spMkLst>
            <pc:docMk/>
            <pc:sldMk cId="0" sldId="297"/>
            <ac:spMk id="44045" creationId="{A7B99495-F43F-4D80-A44F-2CB4764EB90B}"/>
          </ac:spMkLst>
        </pc:spChg>
        <pc:graphicFrameChg chg="add mod">
          <ac:chgData name="ΠΟΥΛΑΚΙΔΑΚΟΣ ΣΤΑΜΑΤΗΣ" userId="e3df6bec-7cb3-416a-8ded-d947c02763e0" providerId="ADAL" clId="{0776C40F-03BD-4CCB-9B20-45CB07E8CCC2}" dt="2024-09-25T21:50:50.705" v="702" actId="14100"/>
          <ac:graphicFrameMkLst>
            <pc:docMk/>
            <pc:sldMk cId="0" sldId="297"/>
            <ac:graphicFrameMk id="44036" creationId="{A01498BB-2CCC-DD8C-41B1-8EBE13EE7D00}"/>
          </ac:graphicFrameMkLst>
        </pc:graphicFrameChg>
        <pc:picChg chg="add">
          <ac:chgData name="ΠΟΥΛΑΚΙΔΑΚΟΣ ΣΤΑΜΑΤΗΣ" userId="e3df6bec-7cb3-416a-8ded-d947c02763e0" providerId="ADAL" clId="{0776C40F-03BD-4CCB-9B20-45CB07E8CCC2}" dt="2024-09-25T21:50:18.785" v="695" actId="26606"/>
          <ac:picMkLst>
            <pc:docMk/>
            <pc:sldMk cId="0" sldId="297"/>
            <ac:picMk id="44037" creationId="{B0C97578-1A85-BFC7-29DE-0C1AB4BEB32A}"/>
          </ac:picMkLst>
        </pc:picChg>
      </pc:sldChg>
      <pc:sldChg chg="addSp delSp modSp mod setBg">
        <pc:chgData name="ΠΟΥΛΑΚΙΔΑΚΟΣ ΣΤΑΜΑΤΗΣ" userId="e3df6bec-7cb3-416a-8ded-d947c02763e0" providerId="ADAL" clId="{0776C40F-03BD-4CCB-9B20-45CB07E8CCC2}" dt="2024-09-25T21:51:22.150" v="706" actId="12269"/>
        <pc:sldMkLst>
          <pc:docMk/>
          <pc:sldMk cId="0" sldId="298"/>
        </pc:sldMkLst>
        <pc:spChg chg="add del">
          <ac:chgData name="ΠΟΥΛΑΚΙΔΑΚΟΣ ΣΤΑΜΑΤΗΣ" userId="e3df6bec-7cb3-416a-8ded-d947c02763e0" providerId="ADAL" clId="{0776C40F-03BD-4CCB-9B20-45CB07E8CCC2}" dt="2024-09-25T21:51:12.798" v="705" actId="26606"/>
          <ac:spMkLst>
            <pc:docMk/>
            <pc:sldMk cId="0" sldId="298"/>
            <ac:spMk id="44035" creationId="{1F6FB9D4-3E9B-2551-414D-86E70E25DC7F}"/>
          </ac:spMkLst>
        </pc:spChg>
        <pc:spChg chg="mod">
          <ac:chgData name="ΠΟΥΛΑΚΙΔΑΚΟΣ ΣΤΑΜΑΤΗΣ" userId="e3df6bec-7cb3-416a-8ded-d947c02763e0" providerId="ADAL" clId="{0776C40F-03BD-4CCB-9B20-45CB07E8CCC2}" dt="2024-09-25T21:51:12.798" v="705" actId="26606"/>
          <ac:spMkLst>
            <pc:docMk/>
            <pc:sldMk cId="0" sldId="298"/>
            <ac:spMk id="45058" creationId="{37D06C13-F1B7-91DA-7C69-F07102F40398}"/>
          </ac:spMkLst>
        </pc:spChg>
        <pc:spChg chg="add">
          <ac:chgData name="ΠΟΥΛΑΚΙΔΑΚΟΣ ΣΤΑΜΑΤΗΣ" userId="e3df6bec-7cb3-416a-8ded-d947c02763e0" providerId="ADAL" clId="{0776C40F-03BD-4CCB-9B20-45CB07E8CCC2}" dt="2024-09-25T21:51:12.798" v="705" actId="26606"/>
          <ac:spMkLst>
            <pc:docMk/>
            <pc:sldMk cId="0" sldId="298"/>
            <ac:spMk id="45064" creationId="{53B021B3-DE93-4AB7-8A18-CF5F1CED88B8}"/>
          </ac:spMkLst>
        </pc:spChg>
        <pc:spChg chg="add del">
          <ac:chgData name="ΠΟΥΛΑΚΙΔΑΚΟΣ ΣΤΑΜΑΤΗΣ" userId="e3df6bec-7cb3-416a-8ded-d947c02763e0" providerId="ADAL" clId="{0776C40F-03BD-4CCB-9B20-45CB07E8CCC2}" dt="2024-09-25T21:51:12.760" v="704" actId="26606"/>
          <ac:spMkLst>
            <pc:docMk/>
            <pc:sldMk cId="0" sldId="298"/>
            <ac:spMk id="45065" creationId="{4F7EBAE4-9945-4473-9E34-B2C66EA0F03D}"/>
          </ac:spMkLst>
        </pc:spChg>
        <pc:spChg chg="add">
          <ac:chgData name="ΠΟΥΛΑΚΙΔΑΚΟΣ ΣΤΑΜΑΤΗΣ" userId="e3df6bec-7cb3-416a-8ded-d947c02763e0" providerId="ADAL" clId="{0776C40F-03BD-4CCB-9B20-45CB07E8CCC2}" dt="2024-09-25T21:51:12.798" v="705" actId="26606"/>
          <ac:spMkLst>
            <pc:docMk/>
            <pc:sldMk cId="0" sldId="298"/>
            <ac:spMk id="45066" creationId="{52D502E5-F6B4-4D58-B4AE-FC466FF15EE8}"/>
          </ac:spMkLst>
        </pc:spChg>
        <pc:spChg chg="add del">
          <ac:chgData name="ΠΟΥΛΑΚΙΔΑΚΟΣ ΣΤΑΜΑΤΗΣ" userId="e3df6bec-7cb3-416a-8ded-d947c02763e0" providerId="ADAL" clId="{0776C40F-03BD-4CCB-9B20-45CB07E8CCC2}" dt="2024-09-25T21:51:12.760" v="704" actId="26606"/>
          <ac:spMkLst>
            <pc:docMk/>
            <pc:sldMk cId="0" sldId="298"/>
            <ac:spMk id="45067" creationId="{70BEB1E7-2F88-40BC-B73D-42E5B6F80BFC}"/>
          </ac:spMkLst>
        </pc:spChg>
        <pc:spChg chg="add">
          <ac:chgData name="ΠΟΥΛΑΚΙΔΑΚΟΣ ΣΤΑΜΑΤΗΣ" userId="e3df6bec-7cb3-416a-8ded-d947c02763e0" providerId="ADAL" clId="{0776C40F-03BD-4CCB-9B20-45CB07E8CCC2}" dt="2024-09-25T21:51:12.798" v="705" actId="26606"/>
          <ac:spMkLst>
            <pc:docMk/>
            <pc:sldMk cId="0" sldId="298"/>
            <ac:spMk id="45068" creationId="{9DECDBF4-02B6-4BB4-B65B-B8107AD6A9E8}"/>
          </ac:spMkLst>
        </pc:spChg>
        <pc:spChg chg="add del">
          <ac:chgData name="ΠΟΥΛΑΚΙΔΑΚΟΣ ΣΤΑΜΑΤΗΣ" userId="e3df6bec-7cb3-416a-8ded-d947c02763e0" providerId="ADAL" clId="{0776C40F-03BD-4CCB-9B20-45CB07E8CCC2}" dt="2024-09-25T21:51:12.760" v="704" actId="26606"/>
          <ac:spMkLst>
            <pc:docMk/>
            <pc:sldMk cId="0" sldId="298"/>
            <ac:spMk id="45069" creationId="{A7B99495-F43F-4D80-A44F-2CB4764EB90B}"/>
          </ac:spMkLst>
        </pc:spChg>
        <pc:graphicFrameChg chg="add del">
          <ac:chgData name="ΠΟΥΛΑΚΙΔΑΚΟΣ ΣΤΑΜΑΤΗΣ" userId="e3df6bec-7cb3-416a-8ded-d947c02763e0" providerId="ADAL" clId="{0776C40F-03BD-4CCB-9B20-45CB07E8CCC2}" dt="2024-09-25T21:51:12.760" v="704" actId="26606"/>
          <ac:graphicFrameMkLst>
            <pc:docMk/>
            <pc:sldMk cId="0" sldId="298"/>
            <ac:graphicFrameMk id="45060" creationId="{747FA614-4015-CE42-C0AB-95949F5FEB8B}"/>
          </ac:graphicFrameMkLst>
        </pc:graphicFrameChg>
        <pc:graphicFrameChg chg="add mod">
          <ac:chgData name="ΠΟΥΛΑΚΙΔΑΚΟΣ ΣΤΑΜΑΤΗΣ" userId="e3df6bec-7cb3-416a-8ded-d947c02763e0" providerId="ADAL" clId="{0776C40F-03BD-4CCB-9B20-45CB07E8CCC2}" dt="2024-09-25T21:51:22.150" v="706" actId="12269"/>
          <ac:graphicFrameMkLst>
            <pc:docMk/>
            <pc:sldMk cId="0" sldId="298"/>
            <ac:graphicFrameMk id="45071" creationId="{AAF36E91-6204-6A17-BBC5-A0BFF6E25BA5}"/>
          </ac:graphicFrameMkLst>
        </pc:graphicFrameChg>
        <pc:picChg chg="add del">
          <ac:chgData name="ΠΟΥΛΑΚΙΔΑΚΟΣ ΣΤΑΜΑΤΗΣ" userId="e3df6bec-7cb3-416a-8ded-d947c02763e0" providerId="ADAL" clId="{0776C40F-03BD-4CCB-9B20-45CB07E8CCC2}" dt="2024-09-25T21:51:12.760" v="704" actId="26606"/>
          <ac:picMkLst>
            <pc:docMk/>
            <pc:sldMk cId="0" sldId="298"/>
            <ac:picMk id="45061" creationId="{F9DAB1FB-7618-4945-0ABB-EBDF8633D302}"/>
          </ac:picMkLst>
        </pc:picChg>
      </pc:sldChg>
      <pc:sldChg chg="addSp delSp modSp mod setBg">
        <pc:chgData name="ΠΟΥΛΑΚΙΔΑΚΟΣ ΣΤΑΜΑΤΗΣ" userId="e3df6bec-7cb3-416a-8ded-d947c02763e0" providerId="ADAL" clId="{0776C40F-03BD-4CCB-9B20-45CB07E8CCC2}" dt="2024-09-25T21:51:44.867" v="708" actId="12269"/>
        <pc:sldMkLst>
          <pc:docMk/>
          <pc:sldMk cId="0" sldId="299"/>
        </pc:sldMkLst>
        <pc:spChg chg="mod">
          <ac:chgData name="ΠΟΥΛΑΚΙΔΑΚΟΣ ΣΤΑΜΑΤΗΣ" userId="e3df6bec-7cb3-416a-8ded-d947c02763e0" providerId="ADAL" clId="{0776C40F-03BD-4CCB-9B20-45CB07E8CCC2}" dt="2024-09-25T21:51:38.103" v="707" actId="26606"/>
          <ac:spMkLst>
            <pc:docMk/>
            <pc:sldMk cId="0" sldId="299"/>
            <ac:spMk id="46082" creationId="{F6A596F0-0834-545A-5574-98AD798C9D3B}"/>
          </ac:spMkLst>
        </pc:spChg>
        <pc:spChg chg="del">
          <ac:chgData name="ΠΟΥΛΑΚΙΔΑΚΟΣ ΣΤΑΜΑΤΗΣ" userId="e3df6bec-7cb3-416a-8ded-d947c02763e0" providerId="ADAL" clId="{0776C40F-03BD-4CCB-9B20-45CB07E8CCC2}" dt="2024-09-25T21:51:38.103" v="707" actId="26606"/>
          <ac:spMkLst>
            <pc:docMk/>
            <pc:sldMk cId="0" sldId="299"/>
            <ac:spMk id="46083" creationId="{DF2E733F-88BD-C952-BB8A-BC78E2D91DD8}"/>
          </ac:spMkLst>
        </pc:spChg>
        <pc:spChg chg="add">
          <ac:chgData name="ΠΟΥΛΑΚΙΔΑΚΟΣ ΣΤΑΜΑΤΗΣ" userId="e3df6bec-7cb3-416a-8ded-d947c02763e0" providerId="ADAL" clId="{0776C40F-03BD-4CCB-9B20-45CB07E8CCC2}" dt="2024-09-25T21:51:38.103" v="707" actId="26606"/>
          <ac:spMkLst>
            <pc:docMk/>
            <pc:sldMk cId="0" sldId="299"/>
            <ac:spMk id="46089" creationId="{53B021B3-DE93-4AB7-8A18-CF5F1CED88B8}"/>
          </ac:spMkLst>
        </pc:spChg>
        <pc:spChg chg="add">
          <ac:chgData name="ΠΟΥΛΑΚΙΔΑΚΟΣ ΣΤΑΜΑΤΗΣ" userId="e3df6bec-7cb3-416a-8ded-d947c02763e0" providerId="ADAL" clId="{0776C40F-03BD-4CCB-9B20-45CB07E8CCC2}" dt="2024-09-25T21:51:38.103" v="707" actId="26606"/>
          <ac:spMkLst>
            <pc:docMk/>
            <pc:sldMk cId="0" sldId="299"/>
            <ac:spMk id="46091" creationId="{52D502E5-F6B4-4D58-B4AE-FC466FF15EE8}"/>
          </ac:spMkLst>
        </pc:spChg>
        <pc:spChg chg="add">
          <ac:chgData name="ΠΟΥΛΑΚΙΔΑΚΟΣ ΣΤΑΜΑΤΗΣ" userId="e3df6bec-7cb3-416a-8ded-d947c02763e0" providerId="ADAL" clId="{0776C40F-03BD-4CCB-9B20-45CB07E8CCC2}" dt="2024-09-25T21:51:38.103" v="707" actId="26606"/>
          <ac:spMkLst>
            <pc:docMk/>
            <pc:sldMk cId="0" sldId="299"/>
            <ac:spMk id="46093" creationId="{9DECDBF4-02B6-4BB4-B65B-B8107AD6A9E8}"/>
          </ac:spMkLst>
        </pc:spChg>
        <pc:graphicFrameChg chg="add mod">
          <ac:chgData name="ΠΟΥΛΑΚΙΔΑΚΟΣ ΣΤΑΜΑΤΗΣ" userId="e3df6bec-7cb3-416a-8ded-d947c02763e0" providerId="ADAL" clId="{0776C40F-03BD-4CCB-9B20-45CB07E8CCC2}" dt="2024-09-25T21:51:44.867" v="708" actId="12269"/>
          <ac:graphicFrameMkLst>
            <pc:docMk/>
            <pc:sldMk cId="0" sldId="299"/>
            <ac:graphicFrameMk id="46085" creationId="{1F8838E8-1BD0-3757-2692-618C92663922}"/>
          </ac:graphicFrameMkLst>
        </pc:graphicFrameChg>
      </pc:sldChg>
      <pc:sldChg chg="addSp delSp modSp mod setBg">
        <pc:chgData name="ΠΟΥΛΑΚΙΔΑΚΟΣ ΣΤΑΜΑΤΗΣ" userId="e3df6bec-7cb3-416a-8ded-d947c02763e0" providerId="ADAL" clId="{0776C40F-03BD-4CCB-9B20-45CB07E8CCC2}" dt="2024-09-25T21:52:00.824" v="710" actId="12269"/>
        <pc:sldMkLst>
          <pc:docMk/>
          <pc:sldMk cId="0" sldId="300"/>
        </pc:sldMkLst>
        <pc:spChg chg="mod">
          <ac:chgData name="ΠΟΥΛΑΚΙΔΑΚΟΣ ΣΤΑΜΑΤΗΣ" userId="e3df6bec-7cb3-416a-8ded-d947c02763e0" providerId="ADAL" clId="{0776C40F-03BD-4CCB-9B20-45CB07E8CCC2}" dt="2024-09-25T21:51:53.826" v="709" actId="26606"/>
          <ac:spMkLst>
            <pc:docMk/>
            <pc:sldMk cId="0" sldId="300"/>
            <ac:spMk id="47106" creationId="{87AE959F-72F9-472E-569F-C9E19509E3F2}"/>
          </ac:spMkLst>
        </pc:spChg>
        <pc:spChg chg="del">
          <ac:chgData name="ΠΟΥΛΑΚΙΔΑΚΟΣ ΣΤΑΜΑΤΗΣ" userId="e3df6bec-7cb3-416a-8ded-d947c02763e0" providerId="ADAL" clId="{0776C40F-03BD-4CCB-9B20-45CB07E8CCC2}" dt="2024-09-25T21:51:53.826" v="709" actId="26606"/>
          <ac:spMkLst>
            <pc:docMk/>
            <pc:sldMk cId="0" sldId="300"/>
            <ac:spMk id="47107" creationId="{466765FC-1F5F-9971-7A32-351357F08279}"/>
          </ac:spMkLst>
        </pc:spChg>
        <pc:spChg chg="add">
          <ac:chgData name="ΠΟΥΛΑΚΙΔΑΚΟΣ ΣΤΑΜΑΤΗΣ" userId="e3df6bec-7cb3-416a-8ded-d947c02763e0" providerId="ADAL" clId="{0776C40F-03BD-4CCB-9B20-45CB07E8CCC2}" dt="2024-09-25T21:51:53.826" v="709" actId="26606"/>
          <ac:spMkLst>
            <pc:docMk/>
            <pc:sldMk cId="0" sldId="300"/>
            <ac:spMk id="47113" creationId="{53B021B3-DE93-4AB7-8A18-CF5F1CED88B8}"/>
          </ac:spMkLst>
        </pc:spChg>
        <pc:spChg chg="add">
          <ac:chgData name="ΠΟΥΛΑΚΙΔΑΚΟΣ ΣΤΑΜΑΤΗΣ" userId="e3df6bec-7cb3-416a-8ded-d947c02763e0" providerId="ADAL" clId="{0776C40F-03BD-4CCB-9B20-45CB07E8CCC2}" dt="2024-09-25T21:51:53.826" v="709" actId="26606"/>
          <ac:spMkLst>
            <pc:docMk/>
            <pc:sldMk cId="0" sldId="300"/>
            <ac:spMk id="47115" creationId="{52D502E5-F6B4-4D58-B4AE-FC466FF15EE8}"/>
          </ac:spMkLst>
        </pc:spChg>
        <pc:spChg chg="add">
          <ac:chgData name="ΠΟΥΛΑΚΙΔΑΚΟΣ ΣΤΑΜΑΤΗΣ" userId="e3df6bec-7cb3-416a-8ded-d947c02763e0" providerId="ADAL" clId="{0776C40F-03BD-4CCB-9B20-45CB07E8CCC2}" dt="2024-09-25T21:51:53.826" v="709" actId="26606"/>
          <ac:spMkLst>
            <pc:docMk/>
            <pc:sldMk cId="0" sldId="300"/>
            <ac:spMk id="47117" creationId="{9DECDBF4-02B6-4BB4-B65B-B8107AD6A9E8}"/>
          </ac:spMkLst>
        </pc:spChg>
        <pc:graphicFrameChg chg="add mod">
          <ac:chgData name="ΠΟΥΛΑΚΙΔΑΚΟΣ ΣΤΑΜΑΤΗΣ" userId="e3df6bec-7cb3-416a-8ded-d947c02763e0" providerId="ADAL" clId="{0776C40F-03BD-4CCB-9B20-45CB07E8CCC2}" dt="2024-09-25T21:52:00.824" v="710" actId="12269"/>
          <ac:graphicFrameMkLst>
            <pc:docMk/>
            <pc:sldMk cId="0" sldId="300"/>
            <ac:graphicFrameMk id="47109" creationId="{24F6182D-2527-B368-31DF-9F84CAD35FFD}"/>
          </ac:graphicFrameMkLst>
        </pc:graphicFrameChg>
      </pc:sldChg>
      <pc:sldChg chg="addSp delSp modSp mod setBg">
        <pc:chgData name="ΠΟΥΛΑΚΙΔΑΚΟΣ ΣΤΑΜΑΤΗΣ" userId="e3df6bec-7cb3-416a-8ded-d947c02763e0" providerId="ADAL" clId="{0776C40F-03BD-4CCB-9B20-45CB07E8CCC2}" dt="2024-09-25T21:52:38.328" v="718" actId="403"/>
        <pc:sldMkLst>
          <pc:docMk/>
          <pc:sldMk cId="0" sldId="301"/>
        </pc:sldMkLst>
        <pc:spChg chg="mod">
          <ac:chgData name="ΠΟΥΛΑΚΙΔΑΚΟΣ ΣΤΑΜΑΤΗΣ" userId="e3df6bec-7cb3-416a-8ded-d947c02763e0" providerId="ADAL" clId="{0776C40F-03BD-4CCB-9B20-45CB07E8CCC2}" dt="2024-09-25T21:52:17.057" v="711" actId="26606"/>
          <ac:spMkLst>
            <pc:docMk/>
            <pc:sldMk cId="0" sldId="301"/>
            <ac:spMk id="48130" creationId="{B3E27097-F4AE-61EB-A68A-8BCFBD9BEBFC}"/>
          </ac:spMkLst>
        </pc:spChg>
        <pc:spChg chg="del">
          <ac:chgData name="ΠΟΥΛΑΚΙΔΑΚΟΣ ΣΤΑΜΑΤΗΣ" userId="e3df6bec-7cb3-416a-8ded-d947c02763e0" providerId="ADAL" clId="{0776C40F-03BD-4CCB-9B20-45CB07E8CCC2}" dt="2024-09-25T21:52:17.057" v="711" actId="26606"/>
          <ac:spMkLst>
            <pc:docMk/>
            <pc:sldMk cId="0" sldId="301"/>
            <ac:spMk id="48131" creationId="{2730DACC-4287-B90D-3AD7-1E7E95FED626}"/>
          </ac:spMkLst>
        </pc:spChg>
        <pc:spChg chg="add">
          <ac:chgData name="ΠΟΥΛΑΚΙΔΑΚΟΣ ΣΤΑΜΑΤΗΣ" userId="e3df6bec-7cb3-416a-8ded-d947c02763e0" providerId="ADAL" clId="{0776C40F-03BD-4CCB-9B20-45CB07E8CCC2}" dt="2024-09-25T21:52:17.057" v="711" actId="26606"/>
          <ac:spMkLst>
            <pc:docMk/>
            <pc:sldMk cId="0" sldId="301"/>
            <ac:spMk id="48137" creationId="{81D377EB-C9D2-4ED0-86A6-740A297E3EAC}"/>
          </ac:spMkLst>
        </pc:spChg>
        <pc:spChg chg="add">
          <ac:chgData name="ΠΟΥΛΑΚΙΔΑΚΟΣ ΣΤΑΜΑΤΗΣ" userId="e3df6bec-7cb3-416a-8ded-d947c02763e0" providerId="ADAL" clId="{0776C40F-03BD-4CCB-9B20-45CB07E8CCC2}" dt="2024-09-25T21:52:17.057" v="711" actId="26606"/>
          <ac:spMkLst>
            <pc:docMk/>
            <pc:sldMk cId="0" sldId="301"/>
            <ac:spMk id="48139" creationId="{066346BE-FDB4-4772-A696-0719490ABD64}"/>
          </ac:spMkLst>
        </pc:spChg>
        <pc:spChg chg="add">
          <ac:chgData name="ΠΟΥΛΑΚΙΔΑΚΟΣ ΣΤΑΜΑΤΗΣ" userId="e3df6bec-7cb3-416a-8ded-d947c02763e0" providerId="ADAL" clId="{0776C40F-03BD-4CCB-9B20-45CB07E8CCC2}" dt="2024-09-25T21:52:17.057" v="711" actId="26606"/>
          <ac:spMkLst>
            <pc:docMk/>
            <pc:sldMk cId="0" sldId="301"/>
            <ac:spMk id="48141" creationId="{FB92FFCE-0C90-454E-AA25-D4EE9A6C39C5}"/>
          </ac:spMkLst>
        </pc:spChg>
        <pc:graphicFrameChg chg="add mod modGraphic">
          <ac:chgData name="ΠΟΥΛΑΚΙΔΑΚΟΣ ΣΤΑΜΑΤΗΣ" userId="e3df6bec-7cb3-416a-8ded-d947c02763e0" providerId="ADAL" clId="{0776C40F-03BD-4CCB-9B20-45CB07E8CCC2}" dt="2024-09-25T21:52:38.328" v="718" actId="403"/>
          <ac:graphicFrameMkLst>
            <pc:docMk/>
            <pc:sldMk cId="0" sldId="301"/>
            <ac:graphicFrameMk id="48133" creationId="{F572D1B5-2D5A-B53E-89EF-5139A4DBC9FD}"/>
          </ac:graphicFrameMkLst>
        </pc:graphicFrameChg>
      </pc:sldChg>
      <pc:sldChg chg="addSp delSp modSp mod setBg">
        <pc:chgData name="ΠΟΥΛΑΚΙΔΑΚΟΣ ΣΤΑΜΑΤΗΣ" userId="e3df6bec-7cb3-416a-8ded-d947c02763e0" providerId="ADAL" clId="{0776C40F-03BD-4CCB-9B20-45CB07E8CCC2}" dt="2024-09-25T21:53:20.267" v="726" actId="12269"/>
        <pc:sldMkLst>
          <pc:docMk/>
          <pc:sldMk cId="0" sldId="302"/>
        </pc:sldMkLst>
        <pc:spChg chg="mod">
          <ac:chgData name="ΠΟΥΛΑΚΙΔΑΚΟΣ ΣΤΑΜΑΤΗΣ" userId="e3df6bec-7cb3-416a-8ded-d947c02763e0" providerId="ADAL" clId="{0776C40F-03BD-4CCB-9B20-45CB07E8CCC2}" dt="2024-09-25T21:52:56.395" v="719" actId="26606"/>
          <ac:spMkLst>
            <pc:docMk/>
            <pc:sldMk cId="0" sldId="302"/>
            <ac:spMk id="49154" creationId="{B95E4343-04C6-F2B8-6B72-122082675AAF}"/>
          </ac:spMkLst>
        </pc:spChg>
        <pc:spChg chg="del">
          <ac:chgData name="ΠΟΥΛΑΚΙΔΑΚΟΣ ΣΤΑΜΑΤΗΣ" userId="e3df6bec-7cb3-416a-8ded-d947c02763e0" providerId="ADAL" clId="{0776C40F-03BD-4CCB-9B20-45CB07E8CCC2}" dt="2024-09-25T21:52:56.395" v="719" actId="26606"/>
          <ac:spMkLst>
            <pc:docMk/>
            <pc:sldMk cId="0" sldId="302"/>
            <ac:spMk id="49155" creationId="{F74D722D-D43C-7B91-889A-B86930E9D6C8}"/>
          </ac:spMkLst>
        </pc:spChg>
        <pc:spChg chg="add">
          <ac:chgData name="ΠΟΥΛΑΚΙΔΑΚΟΣ ΣΤΑΜΑΤΗΣ" userId="e3df6bec-7cb3-416a-8ded-d947c02763e0" providerId="ADAL" clId="{0776C40F-03BD-4CCB-9B20-45CB07E8CCC2}" dt="2024-09-25T21:52:56.395" v="719" actId="26606"/>
          <ac:spMkLst>
            <pc:docMk/>
            <pc:sldMk cId="0" sldId="302"/>
            <ac:spMk id="49161" creationId="{53B021B3-DE93-4AB7-8A18-CF5F1CED88B8}"/>
          </ac:spMkLst>
        </pc:spChg>
        <pc:spChg chg="add">
          <ac:chgData name="ΠΟΥΛΑΚΙΔΑΚΟΣ ΣΤΑΜΑΤΗΣ" userId="e3df6bec-7cb3-416a-8ded-d947c02763e0" providerId="ADAL" clId="{0776C40F-03BD-4CCB-9B20-45CB07E8CCC2}" dt="2024-09-25T21:52:56.395" v="719" actId="26606"/>
          <ac:spMkLst>
            <pc:docMk/>
            <pc:sldMk cId="0" sldId="302"/>
            <ac:spMk id="49163" creationId="{52D502E5-F6B4-4D58-B4AE-FC466FF15EE8}"/>
          </ac:spMkLst>
        </pc:spChg>
        <pc:spChg chg="add">
          <ac:chgData name="ΠΟΥΛΑΚΙΔΑΚΟΣ ΣΤΑΜΑΤΗΣ" userId="e3df6bec-7cb3-416a-8ded-d947c02763e0" providerId="ADAL" clId="{0776C40F-03BD-4CCB-9B20-45CB07E8CCC2}" dt="2024-09-25T21:52:56.395" v="719" actId="26606"/>
          <ac:spMkLst>
            <pc:docMk/>
            <pc:sldMk cId="0" sldId="302"/>
            <ac:spMk id="49165" creationId="{9DECDBF4-02B6-4BB4-B65B-B8107AD6A9E8}"/>
          </ac:spMkLst>
        </pc:spChg>
        <pc:graphicFrameChg chg="add mod">
          <ac:chgData name="ΠΟΥΛΑΚΙΔΑΚΟΣ ΣΤΑΜΑΤΗΣ" userId="e3df6bec-7cb3-416a-8ded-d947c02763e0" providerId="ADAL" clId="{0776C40F-03BD-4CCB-9B20-45CB07E8CCC2}" dt="2024-09-25T21:53:20.267" v="726" actId="12269"/>
          <ac:graphicFrameMkLst>
            <pc:docMk/>
            <pc:sldMk cId="0" sldId="302"/>
            <ac:graphicFrameMk id="49157" creationId="{C0687DDC-CD91-6035-C4D5-C1C89A1EA756}"/>
          </ac:graphicFrameMkLst>
        </pc:graphicFrameChg>
      </pc:sldChg>
      <pc:sldChg chg="addSp modSp mod setBg">
        <pc:chgData name="ΠΟΥΛΑΚΙΔΑΚΟΣ ΣΤΑΜΑΤΗΣ" userId="e3df6bec-7cb3-416a-8ded-d947c02763e0" providerId="ADAL" clId="{0776C40F-03BD-4CCB-9B20-45CB07E8CCC2}" dt="2024-09-25T21:53:46.537" v="731" actId="14100"/>
        <pc:sldMkLst>
          <pc:docMk/>
          <pc:sldMk cId="0" sldId="303"/>
        </pc:sldMkLst>
        <pc:spChg chg="mod">
          <ac:chgData name="ΠΟΥΛΑΚΙΔΑΚΟΣ ΣΤΑΜΑΤΗΣ" userId="e3df6bec-7cb3-416a-8ded-d947c02763e0" providerId="ADAL" clId="{0776C40F-03BD-4CCB-9B20-45CB07E8CCC2}" dt="2024-09-25T21:53:46.537" v="731" actId="14100"/>
          <ac:spMkLst>
            <pc:docMk/>
            <pc:sldMk cId="0" sldId="303"/>
            <ac:spMk id="49155" creationId="{203A2A1F-C00A-1AE2-29FE-71887737EEDE}"/>
          </ac:spMkLst>
        </pc:spChg>
        <pc:spChg chg="mod">
          <ac:chgData name="ΠΟΥΛΑΚΙΔΑΚΟΣ ΣΤΑΜΑΤΗΣ" userId="e3df6bec-7cb3-416a-8ded-d947c02763e0" providerId="ADAL" clId="{0776C40F-03BD-4CCB-9B20-45CB07E8CCC2}" dt="2024-09-25T21:53:35.514" v="727" actId="26606"/>
          <ac:spMkLst>
            <pc:docMk/>
            <pc:sldMk cId="0" sldId="303"/>
            <ac:spMk id="50178" creationId="{EC6F9A2A-7CA4-A08F-D162-8730C54F8989}"/>
          </ac:spMkLst>
        </pc:spChg>
        <pc:spChg chg="add">
          <ac:chgData name="ΠΟΥΛΑΚΙΔΑΚΟΣ ΣΤΑΜΑΤΗΣ" userId="e3df6bec-7cb3-416a-8ded-d947c02763e0" providerId="ADAL" clId="{0776C40F-03BD-4CCB-9B20-45CB07E8CCC2}" dt="2024-09-25T21:53:35.514" v="727" actId="26606"/>
          <ac:spMkLst>
            <pc:docMk/>
            <pc:sldMk cId="0" sldId="303"/>
            <ac:spMk id="50185" creationId="{245A9F99-D9B1-4094-A2E2-B90AC1DB7B9C}"/>
          </ac:spMkLst>
        </pc:spChg>
        <pc:spChg chg="add">
          <ac:chgData name="ΠΟΥΛΑΚΙΔΑΚΟΣ ΣΤΑΜΑΤΗΣ" userId="e3df6bec-7cb3-416a-8ded-d947c02763e0" providerId="ADAL" clId="{0776C40F-03BD-4CCB-9B20-45CB07E8CCC2}" dt="2024-09-25T21:53:35.514" v="727" actId="26606"/>
          <ac:spMkLst>
            <pc:docMk/>
            <pc:sldMk cId="0" sldId="303"/>
            <ac:spMk id="50187" creationId="{B7FAF607-473A-4A43-A23D-BBFF5C4117BB}"/>
          </ac:spMkLst>
        </pc:spChg>
        <pc:grpChg chg="add">
          <ac:chgData name="ΠΟΥΛΑΚΙΔΑΚΟΣ ΣΤΑΜΑΤΗΣ" userId="e3df6bec-7cb3-416a-8ded-d947c02763e0" providerId="ADAL" clId="{0776C40F-03BD-4CCB-9B20-45CB07E8CCC2}" dt="2024-09-25T21:53:35.514" v="727" actId="26606"/>
          <ac:grpSpMkLst>
            <pc:docMk/>
            <pc:sldMk cId="0" sldId="303"/>
            <ac:grpSpMk id="50189" creationId="{C5F6476F-D303-44D3-B30F-1BA348F0F64A}"/>
          </ac:grpSpMkLst>
        </pc:grpChg>
        <pc:picChg chg="add">
          <ac:chgData name="ΠΟΥΛΑΚΙΔΑΚΟΣ ΣΤΑΜΑΤΗΣ" userId="e3df6bec-7cb3-416a-8ded-d947c02763e0" providerId="ADAL" clId="{0776C40F-03BD-4CCB-9B20-45CB07E8CCC2}" dt="2024-09-25T21:53:35.514" v="727" actId="26606"/>
          <ac:picMkLst>
            <pc:docMk/>
            <pc:sldMk cId="0" sldId="303"/>
            <ac:picMk id="50182" creationId="{3BE7C329-A27B-B37D-19BC-1D6D56E69AF6}"/>
          </ac:picMkLst>
        </pc:picChg>
      </pc:sldChg>
      <pc:sldChg chg="addSp modSp mod setBg">
        <pc:chgData name="ΠΟΥΛΑΚΙΔΑΚΟΣ ΣΤΑΜΑΤΗΣ" userId="e3df6bec-7cb3-416a-8ded-d947c02763e0" providerId="ADAL" clId="{0776C40F-03BD-4CCB-9B20-45CB07E8CCC2}" dt="2024-09-25T21:54:06.906" v="738" actId="27636"/>
        <pc:sldMkLst>
          <pc:docMk/>
          <pc:sldMk cId="0" sldId="304"/>
        </pc:sldMkLst>
        <pc:spChg chg="mod">
          <ac:chgData name="ΠΟΥΛΑΚΙΔΑΚΟΣ ΣΤΑΜΑΤΗΣ" userId="e3df6bec-7cb3-416a-8ded-d947c02763e0" providerId="ADAL" clId="{0776C40F-03BD-4CCB-9B20-45CB07E8CCC2}" dt="2024-09-25T21:54:06.906" v="738" actId="27636"/>
          <ac:spMkLst>
            <pc:docMk/>
            <pc:sldMk cId="0" sldId="304"/>
            <ac:spMk id="50179" creationId="{782F74E1-D10A-7EF0-CDAB-A9AAA2F82B68}"/>
          </ac:spMkLst>
        </pc:spChg>
        <pc:spChg chg="mod">
          <ac:chgData name="ΠΟΥΛΑΚΙΔΑΚΟΣ ΣΤΑΜΑΤΗΣ" userId="e3df6bec-7cb3-416a-8ded-d947c02763e0" providerId="ADAL" clId="{0776C40F-03BD-4CCB-9B20-45CB07E8CCC2}" dt="2024-09-25T21:53:57.821" v="732" actId="26606"/>
          <ac:spMkLst>
            <pc:docMk/>
            <pc:sldMk cId="0" sldId="304"/>
            <ac:spMk id="51202" creationId="{BBBAFF17-4D70-71F2-48FC-7FB1A010B3DA}"/>
          </ac:spMkLst>
        </pc:spChg>
        <pc:spChg chg="add">
          <ac:chgData name="ΠΟΥΛΑΚΙΔΑΚΟΣ ΣΤΑΜΑΤΗΣ" userId="e3df6bec-7cb3-416a-8ded-d947c02763e0" providerId="ADAL" clId="{0776C40F-03BD-4CCB-9B20-45CB07E8CCC2}" dt="2024-09-25T21:53:57.821" v="732" actId="26606"/>
          <ac:spMkLst>
            <pc:docMk/>
            <pc:sldMk cId="0" sldId="304"/>
            <ac:spMk id="51209" creationId="{245A9F99-D9B1-4094-A2E2-B90AC1DB7B9C}"/>
          </ac:spMkLst>
        </pc:spChg>
        <pc:spChg chg="add">
          <ac:chgData name="ΠΟΥΛΑΚΙΔΑΚΟΣ ΣΤΑΜΑΤΗΣ" userId="e3df6bec-7cb3-416a-8ded-d947c02763e0" providerId="ADAL" clId="{0776C40F-03BD-4CCB-9B20-45CB07E8CCC2}" dt="2024-09-25T21:53:57.821" v="732" actId="26606"/>
          <ac:spMkLst>
            <pc:docMk/>
            <pc:sldMk cId="0" sldId="304"/>
            <ac:spMk id="51211" creationId="{B7FAF607-473A-4A43-A23D-BBFF5C4117BB}"/>
          </ac:spMkLst>
        </pc:spChg>
        <pc:grpChg chg="add">
          <ac:chgData name="ΠΟΥΛΑΚΙΔΑΚΟΣ ΣΤΑΜΑΤΗΣ" userId="e3df6bec-7cb3-416a-8ded-d947c02763e0" providerId="ADAL" clId="{0776C40F-03BD-4CCB-9B20-45CB07E8CCC2}" dt="2024-09-25T21:53:57.821" v="732" actId="26606"/>
          <ac:grpSpMkLst>
            <pc:docMk/>
            <pc:sldMk cId="0" sldId="304"/>
            <ac:grpSpMk id="51213" creationId="{C5F6476F-D303-44D3-B30F-1BA348F0F64A}"/>
          </ac:grpSpMkLst>
        </pc:grpChg>
        <pc:picChg chg="add">
          <ac:chgData name="ΠΟΥΛΑΚΙΔΑΚΟΣ ΣΤΑΜΑΤΗΣ" userId="e3df6bec-7cb3-416a-8ded-d947c02763e0" providerId="ADAL" clId="{0776C40F-03BD-4CCB-9B20-45CB07E8CCC2}" dt="2024-09-25T21:53:57.821" v="732" actId="26606"/>
          <ac:picMkLst>
            <pc:docMk/>
            <pc:sldMk cId="0" sldId="304"/>
            <ac:picMk id="51206" creationId="{45CCA424-0CEF-0974-8AFA-2E9D159DC9EB}"/>
          </ac:picMkLst>
        </pc:picChg>
      </pc:sldChg>
      <pc:sldChg chg="addSp delSp modSp mod setBg">
        <pc:chgData name="ΠΟΥΛΑΚΙΔΑΚΟΣ ΣΤΑΜΑΤΗΣ" userId="e3df6bec-7cb3-416a-8ded-d947c02763e0" providerId="ADAL" clId="{0776C40F-03BD-4CCB-9B20-45CB07E8CCC2}" dt="2024-09-25T21:54:22.659" v="740" actId="12269"/>
        <pc:sldMkLst>
          <pc:docMk/>
          <pc:sldMk cId="0" sldId="305"/>
        </pc:sldMkLst>
        <pc:spChg chg="del">
          <ac:chgData name="ΠΟΥΛΑΚΙΔΑΚΟΣ ΣΤΑΜΑΤΗΣ" userId="e3df6bec-7cb3-416a-8ded-d947c02763e0" providerId="ADAL" clId="{0776C40F-03BD-4CCB-9B20-45CB07E8CCC2}" dt="2024-09-25T21:54:14.964" v="739" actId="26606"/>
          <ac:spMkLst>
            <pc:docMk/>
            <pc:sldMk cId="0" sldId="305"/>
            <ac:spMk id="51203" creationId="{D93471F4-BA0F-CCFB-C2BE-DF3BC5910890}"/>
          </ac:spMkLst>
        </pc:spChg>
        <pc:spChg chg="mod">
          <ac:chgData name="ΠΟΥΛΑΚΙΔΑΚΟΣ ΣΤΑΜΑΤΗΣ" userId="e3df6bec-7cb3-416a-8ded-d947c02763e0" providerId="ADAL" clId="{0776C40F-03BD-4CCB-9B20-45CB07E8CCC2}" dt="2024-09-25T21:54:14.964" v="739" actId="26606"/>
          <ac:spMkLst>
            <pc:docMk/>
            <pc:sldMk cId="0" sldId="305"/>
            <ac:spMk id="52226" creationId="{C95EEA8C-BECE-8E32-8352-B3F44F24D9EA}"/>
          </ac:spMkLst>
        </pc:spChg>
        <pc:spChg chg="add">
          <ac:chgData name="ΠΟΥΛΑΚΙΔΑΚΟΣ ΣΤΑΜΑΤΗΣ" userId="e3df6bec-7cb3-416a-8ded-d947c02763e0" providerId="ADAL" clId="{0776C40F-03BD-4CCB-9B20-45CB07E8CCC2}" dt="2024-09-25T21:54:14.964" v="739" actId="26606"/>
          <ac:spMkLst>
            <pc:docMk/>
            <pc:sldMk cId="0" sldId="305"/>
            <ac:spMk id="52232" creationId="{AE2B703B-46F9-481A-A605-82E2A828C4FA}"/>
          </ac:spMkLst>
        </pc:spChg>
        <pc:spChg chg="add">
          <ac:chgData name="ΠΟΥΛΑΚΙΔΑΚΟΣ ΣΤΑΜΑΤΗΣ" userId="e3df6bec-7cb3-416a-8ded-d947c02763e0" providerId="ADAL" clId="{0776C40F-03BD-4CCB-9B20-45CB07E8CCC2}" dt="2024-09-25T21:54:14.964" v="739" actId="26606"/>
          <ac:spMkLst>
            <pc:docMk/>
            <pc:sldMk cId="0" sldId="305"/>
            <ac:spMk id="52234" creationId="{F13BE4D7-0C3D-4906-B230-A1C5B4665CCF}"/>
          </ac:spMkLst>
        </pc:spChg>
        <pc:graphicFrameChg chg="add mod">
          <ac:chgData name="ΠΟΥΛΑΚΙΔΑΚΟΣ ΣΤΑΜΑΤΗΣ" userId="e3df6bec-7cb3-416a-8ded-d947c02763e0" providerId="ADAL" clId="{0776C40F-03BD-4CCB-9B20-45CB07E8CCC2}" dt="2024-09-25T21:54:22.659" v="740" actId="12269"/>
          <ac:graphicFrameMkLst>
            <pc:docMk/>
            <pc:sldMk cId="0" sldId="305"/>
            <ac:graphicFrameMk id="52228" creationId="{C1427DE5-BB05-2E56-C12E-5E160A2EB9CB}"/>
          </ac:graphicFrameMkLst>
        </pc:graphicFrameChg>
      </pc:sldChg>
      <pc:sldChg chg="addSp delSp modSp mod setBg">
        <pc:chgData name="ΠΟΥΛΑΚΙΔΑΚΟΣ ΣΤΑΜΑΤΗΣ" userId="e3df6bec-7cb3-416a-8ded-d947c02763e0" providerId="ADAL" clId="{0776C40F-03BD-4CCB-9B20-45CB07E8CCC2}" dt="2024-09-25T21:54:50.941" v="750" actId="26606"/>
        <pc:sldMkLst>
          <pc:docMk/>
          <pc:sldMk cId="0" sldId="306"/>
        </pc:sldMkLst>
        <pc:spChg chg="mod">
          <ac:chgData name="ΠΟΥΛΑΚΙΔΑΚΟΣ ΣΤΑΜΑΤΗΣ" userId="e3df6bec-7cb3-416a-8ded-d947c02763e0" providerId="ADAL" clId="{0776C40F-03BD-4CCB-9B20-45CB07E8CCC2}" dt="2024-09-25T21:54:50.941" v="750" actId="26606"/>
          <ac:spMkLst>
            <pc:docMk/>
            <pc:sldMk cId="0" sldId="306"/>
            <ac:spMk id="53250" creationId="{7EA14623-E2CD-386E-D3EC-845B195794D0}"/>
          </ac:spMkLst>
        </pc:spChg>
        <pc:spChg chg="mod">
          <ac:chgData name="ΠΟΥΛΑΚΙΔΑΚΟΣ ΣΤΑΜΑΤΗΣ" userId="e3df6bec-7cb3-416a-8ded-d947c02763e0" providerId="ADAL" clId="{0776C40F-03BD-4CCB-9B20-45CB07E8CCC2}" dt="2024-09-25T21:54:50.941" v="750" actId="26606"/>
          <ac:spMkLst>
            <pc:docMk/>
            <pc:sldMk cId="0" sldId="306"/>
            <ac:spMk id="53251" creationId="{33DD2BDE-AEE0-44B2-34B9-990C62272A15}"/>
          </ac:spMkLst>
        </pc:spChg>
        <pc:spChg chg="add del">
          <ac:chgData name="ΠΟΥΛΑΚΙΔΑΚΟΣ ΣΤΑΜΑΤΗΣ" userId="e3df6bec-7cb3-416a-8ded-d947c02763e0" providerId="ADAL" clId="{0776C40F-03BD-4CCB-9B20-45CB07E8CCC2}" dt="2024-09-25T21:54:39.975" v="743" actId="26606"/>
          <ac:spMkLst>
            <pc:docMk/>
            <pc:sldMk cId="0" sldId="306"/>
            <ac:spMk id="53258" creationId="{87E5499B-AC4D-4A4A-8703-C49F2827266B}"/>
          </ac:spMkLst>
        </pc:spChg>
        <pc:spChg chg="add del">
          <ac:chgData name="ΠΟΥΛΑΚΙΔΑΚΟΣ ΣΤΑΜΑΤΗΣ" userId="e3df6bec-7cb3-416a-8ded-d947c02763e0" providerId="ADAL" clId="{0776C40F-03BD-4CCB-9B20-45CB07E8CCC2}" dt="2024-09-25T21:54:48.290" v="747" actId="26606"/>
          <ac:spMkLst>
            <pc:docMk/>
            <pc:sldMk cId="0" sldId="306"/>
            <ac:spMk id="53262" creationId="{04357C93-F0CB-4A1C-8F77-4E9063789819}"/>
          </ac:spMkLst>
        </pc:spChg>
        <pc:spChg chg="add del">
          <ac:chgData name="ΠΟΥΛΑΚΙΔΑΚΟΣ ΣΤΑΜΑΤΗΣ" userId="e3df6bec-7cb3-416a-8ded-d947c02763e0" providerId="ADAL" clId="{0776C40F-03BD-4CCB-9B20-45CB07E8CCC2}" dt="2024-09-25T21:54:39.975" v="743" actId="26606"/>
          <ac:spMkLst>
            <pc:docMk/>
            <pc:sldMk cId="0" sldId="306"/>
            <ac:spMk id="53264" creationId="{04357C93-F0CB-4A1C-8F77-4E9063789819}"/>
          </ac:spMkLst>
        </pc:spChg>
        <pc:spChg chg="add del">
          <ac:chgData name="ΠΟΥΛΑΚΙΔΑΚΟΣ ΣΤΑΜΑΤΗΣ" userId="e3df6bec-7cb3-416a-8ded-d947c02763e0" providerId="ADAL" clId="{0776C40F-03BD-4CCB-9B20-45CB07E8CCC2}" dt="2024-09-25T21:54:45.971" v="745" actId="26606"/>
          <ac:spMkLst>
            <pc:docMk/>
            <pc:sldMk cId="0" sldId="306"/>
            <ac:spMk id="53266" creationId="{D55CA618-78A6-47F6-B865-E9315164FB49}"/>
          </ac:spMkLst>
        </pc:spChg>
        <pc:spChg chg="add del">
          <ac:chgData name="ΠΟΥΛΑΚΙΔΑΚΟΣ ΣΤΑΜΑΤΗΣ" userId="e3df6bec-7cb3-416a-8ded-d947c02763e0" providerId="ADAL" clId="{0776C40F-03BD-4CCB-9B20-45CB07E8CCC2}" dt="2024-09-25T21:54:45.971" v="745" actId="26606"/>
          <ac:spMkLst>
            <pc:docMk/>
            <pc:sldMk cId="0" sldId="306"/>
            <ac:spMk id="53269" creationId="{8ED94938-268E-4C0A-A08A-B3980C78BAEB}"/>
          </ac:spMkLst>
        </pc:spChg>
        <pc:spChg chg="add del">
          <ac:chgData name="ΠΟΥΛΑΚΙΔΑΚΟΣ ΣΤΑΜΑΤΗΣ" userId="e3df6bec-7cb3-416a-8ded-d947c02763e0" providerId="ADAL" clId="{0776C40F-03BD-4CCB-9B20-45CB07E8CCC2}" dt="2024-09-25T21:54:48.290" v="747" actId="26606"/>
          <ac:spMkLst>
            <pc:docMk/>
            <pc:sldMk cId="0" sldId="306"/>
            <ac:spMk id="53271" creationId="{2DA60C47-9F76-46D7-9D57-E0C7BA42B81A}"/>
          </ac:spMkLst>
        </pc:spChg>
        <pc:spChg chg="add del">
          <ac:chgData name="ΠΟΥΛΑΚΙΔΑΚΟΣ ΣΤΑΜΑΤΗΣ" userId="e3df6bec-7cb3-416a-8ded-d947c02763e0" providerId="ADAL" clId="{0776C40F-03BD-4CCB-9B20-45CB07E8CCC2}" dt="2024-09-25T21:54:48.290" v="747" actId="26606"/>
          <ac:spMkLst>
            <pc:docMk/>
            <pc:sldMk cId="0" sldId="306"/>
            <ac:spMk id="53272" creationId="{99413ED5-9ED4-4772-BCE4-2BCAE6B12E35}"/>
          </ac:spMkLst>
        </pc:spChg>
        <pc:spChg chg="add del">
          <ac:chgData name="ΠΟΥΛΑΚΙΔΑΚΟΣ ΣΤΑΜΑΤΗΣ" userId="e3df6bec-7cb3-416a-8ded-d947c02763e0" providerId="ADAL" clId="{0776C40F-03BD-4CCB-9B20-45CB07E8CCC2}" dt="2024-09-25T21:54:48.290" v="747" actId="26606"/>
          <ac:spMkLst>
            <pc:docMk/>
            <pc:sldMk cId="0" sldId="306"/>
            <ac:spMk id="53273" creationId="{6CF143E5-57C3-46A3-91A2-EDAA7A8E6A75}"/>
          </ac:spMkLst>
        </pc:spChg>
        <pc:spChg chg="add del">
          <ac:chgData name="ΠΟΥΛΑΚΙΔΑΚΟΣ ΣΤΑΜΑΤΗΣ" userId="e3df6bec-7cb3-416a-8ded-d947c02763e0" providerId="ADAL" clId="{0776C40F-03BD-4CCB-9B20-45CB07E8CCC2}" dt="2024-09-25T21:54:50.932" v="749" actId="26606"/>
          <ac:spMkLst>
            <pc:docMk/>
            <pc:sldMk cId="0" sldId="306"/>
            <ac:spMk id="53275" creationId="{87E5499B-AC4D-4A4A-8703-C49F2827266B}"/>
          </ac:spMkLst>
        </pc:spChg>
        <pc:spChg chg="add del">
          <ac:chgData name="ΠΟΥΛΑΚΙΔΑΚΟΣ ΣΤΑΜΑΤΗΣ" userId="e3df6bec-7cb3-416a-8ded-d947c02763e0" providerId="ADAL" clId="{0776C40F-03BD-4CCB-9B20-45CB07E8CCC2}" dt="2024-09-25T21:54:50.932" v="749" actId="26606"/>
          <ac:spMkLst>
            <pc:docMk/>
            <pc:sldMk cId="0" sldId="306"/>
            <ac:spMk id="53278" creationId="{04357C93-F0CB-4A1C-8F77-4E9063789819}"/>
          </ac:spMkLst>
        </pc:spChg>
        <pc:spChg chg="add">
          <ac:chgData name="ΠΟΥΛΑΚΙΔΑΚΟΣ ΣΤΑΜΑΤΗΣ" userId="e3df6bec-7cb3-416a-8ded-d947c02763e0" providerId="ADAL" clId="{0776C40F-03BD-4CCB-9B20-45CB07E8CCC2}" dt="2024-09-25T21:54:50.941" v="750" actId="26606"/>
          <ac:spMkLst>
            <pc:docMk/>
            <pc:sldMk cId="0" sldId="306"/>
            <ac:spMk id="53280" creationId="{D55CA618-78A6-47F6-B865-E9315164FB49}"/>
          </ac:spMkLst>
        </pc:spChg>
        <pc:spChg chg="add">
          <ac:chgData name="ΠΟΥΛΑΚΙΔΑΚΟΣ ΣΤΑΜΑΤΗΣ" userId="e3df6bec-7cb3-416a-8ded-d947c02763e0" providerId="ADAL" clId="{0776C40F-03BD-4CCB-9B20-45CB07E8CCC2}" dt="2024-09-25T21:54:50.941" v="750" actId="26606"/>
          <ac:spMkLst>
            <pc:docMk/>
            <pc:sldMk cId="0" sldId="306"/>
            <ac:spMk id="53283" creationId="{8ED94938-268E-4C0A-A08A-B3980C78BAEB}"/>
          </ac:spMkLst>
        </pc:spChg>
        <pc:grpChg chg="add del">
          <ac:chgData name="ΠΟΥΛΑΚΙΔΑΚΟΣ ΣΤΑΜΑΤΗΣ" userId="e3df6bec-7cb3-416a-8ded-d947c02763e0" providerId="ADAL" clId="{0776C40F-03BD-4CCB-9B20-45CB07E8CCC2}" dt="2024-09-25T21:54:39.975" v="743" actId="26606"/>
          <ac:grpSpMkLst>
            <pc:docMk/>
            <pc:sldMk cId="0" sldId="306"/>
            <ac:grpSpMk id="53260" creationId="{3AF6A671-C637-4547-85F4-51B6D1881399}"/>
          </ac:grpSpMkLst>
        </pc:grpChg>
        <pc:grpChg chg="add del">
          <ac:chgData name="ΠΟΥΛΑΚΙΔΑΚΟΣ ΣΤΑΜΑΤΗΣ" userId="e3df6bec-7cb3-416a-8ded-d947c02763e0" providerId="ADAL" clId="{0776C40F-03BD-4CCB-9B20-45CB07E8CCC2}" dt="2024-09-25T21:54:45.971" v="745" actId="26606"/>
          <ac:grpSpMkLst>
            <pc:docMk/>
            <pc:sldMk cId="0" sldId="306"/>
            <ac:grpSpMk id="53267" creationId="{B83D307E-DF68-43F8-97CE-0AAE950A7129}"/>
          </ac:grpSpMkLst>
        </pc:grpChg>
        <pc:grpChg chg="add del">
          <ac:chgData name="ΠΟΥΛΑΚΙΔΑΚΟΣ ΣΤΑΜΑΤΗΣ" userId="e3df6bec-7cb3-416a-8ded-d947c02763e0" providerId="ADAL" clId="{0776C40F-03BD-4CCB-9B20-45CB07E8CCC2}" dt="2024-09-25T21:54:50.932" v="749" actId="26606"/>
          <ac:grpSpMkLst>
            <pc:docMk/>
            <pc:sldMk cId="0" sldId="306"/>
            <ac:grpSpMk id="53276" creationId="{3AF6A671-C637-4547-85F4-51B6D1881399}"/>
          </ac:grpSpMkLst>
        </pc:grpChg>
        <pc:grpChg chg="add">
          <ac:chgData name="ΠΟΥΛΑΚΙΔΑΚΟΣ ΣΤΑΜΑΤΗΣ" userId="e3df6bec-7cb3-416a-8ded-d947c02763e0" providerId="ADAL" clId="{0776C40F-03BD-4CCB-9B20-45CB07E8CCC2}" dt="2024-09-25T21:54:50.941" v="750" actId="26606"/>
          <ac:grpSpMkLst>
            <pc:docMk/>
            <pc:sldMk cId="0" sldId="306"/>
            <ac:grpSpMk id="53281" creationId="{B83D307E-DF68-43F8-97CE-0AAE950A7129}"/>
          </ac:grpSpMkLst>
        </pc:grpChg>
        <pc:picChg chg="mod ord">
          <ac:chgData name="ΠΟΥΛΑΚΙΔΑΚΟΣ ΣΤΑΜΑΤΗΣ" userId="e3df6bec-7cb3-416a-8ded-d947c02763e0" providerId="ADAL" clId="{0776C40F-03BD-4CCB-9B20-45CB07E8CCC2}" dt="2024-09-25T21:54:50.941" v="750" actId="26606"/>
          <ac:picMkLst>
            <pc:docMk/>
            <pc:sldMk cId="0" sldId="306"/>
            <ac:picMk id="53252" creationId="{504CA4FF-BC64-54AA-2840-CF02247B5F0D}"/>
          </ac:picMkLst>
        </pc:picChg>
        <pc:picChg chg="mod">
          <ac:chgData name="ΠΟΥΛΑΚΙΔΑΚΟΣ ΣΤΑΜΑΤΗΣ" userId="e3df6bec-7cb3-416a-8ded-d947c02763e0" providerId="ADAL" clId="{0776C40F-03BD-4CCB-9B20-45CB07E8CCC2}" dt="2024-09-25T21:54:50.941" v="750" actId="26606"/>
          <ac:picMkLst>
            <pc:docMk/>
            <pc:sldMk cId="0" sldId="306"/>
            <ac:picMk id="53253" creationId="{FBAC5881-F7F5-27DF-86EA-CB7B0C05048A}"/>
          </ac:picMkLst>
        </pc:picChg>
      </pc:sldChg>
      <pc:sldChg chg="addSp delSp modSp mod setBg">
        <pc:chgData name="ΠΟΥΛΑΚΙΔΑΚΟΣ ΣΤΑΜΑΤΗΣ" userId="e3df6bec-7cb3-416a-8ded-d947c02763e0" providerId="ADAL" clId="{0776C40F-03BD-4CCB-9B20-45CB07E8CCC2}" dt="2024-09-25T22:01:34.658" v="753" actId="26606"/>
        <pc:sldMkLst>
          <pc:docMk/>
          <pc:sldMk cId="0" sldId="307"/>
        </pc:sldMkLst>
        <pc:spChg chg="mod">
          <ac:chgData name="ΠΟΥΛΑΚΙΔΑΚΟΣ ΣΤΑΜΑΤΗΣ" userId="e3df6bec-7cb3-416a-8ded-d947c02763e0" providerId="ADAL" clId="{0776C40F-03BD-4CCB-9B20-45CB07E8CCC2}" dt="2024-09-25T22:01:34.658" v="753" actId="26606"/>
          <ac:spMkLst>
            <pc:docMk/>
            <pc:sldMk cId="0" sldId="307"/>
            <ac:spMk id="54274" creationId="{99606C4B-9D06-557E-50D1-DE97D5839240}"/>
          </ac:spMkLst>
        </pc:spChg>
        <pc:spChg chg="mod">
          <ac:chgData name="ΠΟΥΛΑΚΙΔΑΚΟΣ ΣΤΑΜΑΤΗΣ" userId="e3df6bec-7cb3-416a-8ded-d947c02763e0" providerId="ADAL" clId="{0776C40F-03BD-4CCB-9B20-45CB07E8CCC2}" dt="2024-09-25T22:01:34.658" v="753" actId="26606"/>
          <ac:spMkLst>
            <pc:docMk/>
            <pc:sldMk cId="0" sldId="307"/>
            <ac:spMk id="54275" creationId="{90F13E16-8557-703F-E0A1-4CED99AE16F4}"/>
          </ac:spMkLst>
        </pc:spChg>
        <pc:spChg chg="add del">
          <ac:chgData name="ΠΟΥΛΑΚΙΔΑΚΟΣ ΣΤΑΜΑΤΗΣ" userId="e3df6bec-7cb3-416a-8ded-d947c02763e0" providerId="ADAL" clId="{0776C40F-03BD-4CCB-9B20-45CB07E8CCC2}" dt="2024-09-25T22:01:34.658" v="753" actId="26606"/>
          <ac:spMkLst>
            <pc:docMk/>
            <pc:sldMk cId="0" sldId="307"/>
            <ac:spMk id="54280" creationId="{C2554CA6-288E-4202-BC52-2E5A8F0C0AED}"/>
          </ac:spMkLst>
        </pc:spChg>
        <pc:spChg chg="add del">
          <ac:chgData name="ΠΟΥΛΑΚΙΔΑΚΟΣ ΣΤΑΜΑΤΗΣ" userId="e3df6bec-7cb3-416a-8ded-d947c02763e0" providerId="ADAL" clId="{0776C40F-03BD-4CCB-9B20-45CB07E8CCC2}" dt="2024-09-25T22:01:34.658" v="753" actId="26606"/>
          <ac:spMkLst>
            <pc:docMk/>
            <pc:sldMk cId="0" sldId="307"/>
            <ac:spMk id="54282" creationId="{B10BB131-AC8E-4A8E-A5D1-36260F720C3B}"/>
          </ac:spMkLst>
        </pc:spChg>
        <pc:spChg chg="add del">
          <ac:chgData name="ΠΟΥΛΑΚΙΔΑΚΟΣ ΣΤΑΜΑΤΗΣ" userId="e3df6bec-7cb3-416a-8ded-d947c02763e0" providerId="ADAL" clId="{0776C40F-03BD-4CCB-9B20-45CB07E8CCC2}" dt="2024-09-25T22:01:34.658" v="753" actId="26606"/>
          <ac:spMkLst>
            <pc:docMk/>
            <pc:sldMk cId="0" sldId="307"/>
            <ac:spMk id="54284" creationId="{5B7778FC-632E-4DCA-A7CB-0D7731CCF970}"/>
          </ac:spMkLst>
        </pc:spChg>
        <pc:spChg chg="add del">
          <ac:chgData name="ΠΟΥΛΑΚΙΔΑΚΟΣ ΣΤΑΜΑΤΗΣ" userId="e3df6bec-7cb3-416a-8ded-d947c02763e0" providerId="ADAL" clId="{0776C40F-03BD-4CCB-9B20-45CB07E8CCC2}" dt="2024-09-25T22:01:34.658" v="753" actId="26606"/>
          <ac:spMkLst>
            <pc:docMk/>
            <pc:sldMk cId="0" sldId="307"/>
            <ac:spMk id="54286" creationId="{FA23A907-97FB-4A8F-880A-DD77401C4296}"/>
          </ac:spMkLst>
        </pc:spChg>
        <pc:spChg chg="add">
          <ac:chgData name="ΠΟΥΛΑΚΙΔΑΚΟΣ ΣΤΑΜΑΤΗΣ" userId="e3df6bec-7cb3-416a-8ded-d947c02763e0" providerId="ADAL" clId="{0776C40F-03BD-4CCB-9B20-45CB07E8CCC2}" dt="2024-09-25T22:01:34.658" v="753" actId="26606"/>
          <ac:spMkLst>
            <pc:docMk/>
            <pc:sldMk cId="0" sldId="307"/>
            <ac:spMk id="54291" creationId="{E92FEB64-6EEA-4759-B4A4-BD2C1E660BA8}"/>
          </ac:spMkLst>
        </pc:spChg>
        <pc:spChg chg="add">
          <ac:chgData name="ΠΟΥΛΑΚΙΔΑΚΟΣ ΣΤΑΜΑΤΗΣ" userId="e3df6bec-7cb3-416a-8ded-d947c02763e0" providerId="ADAL" clId="{0776C40F-03BD-4CCB-9B20-45CB07E8CCC2}" dt="2024-09-25T22:01:34.658" v="753" actId="26606"/>
          <ac:spMkLst>
            <pc:docMk/>
            <pc:sldMk cId="0" sldId="307"/>
            <ac:spMk id="54293" creationId="{B10BB131-AC8E-4A8E-A5D1-36260F720C3B}"/>
          </ac:spMkLst>
        </pc:spChg>
        <pc:spChg chg="add">
          <ac:chgData name="ΠΟΥΛΑΚΙΔΑΚΟΣ ΣΤΑΜΑΤΗΣ" userId="e3df6bec-7cb3-416a-8ded-d947c02763e0" providerId="ADAL" clId="{0776C40F-03BD-4CCB-9B20-45CB07E8CCC2}" dt="2024-09-25T22:01:34.658" v="753" actId="26606"/>
          <ac:spMkLst>
            <pc:docMk/>
            <pc:sldMk cId="0" sldId="307"/>
            <ac:spMk id="54295" creationId="{14847E93-7DC1-4D4B-8829-B19AA7137C50}"/>
          </ac:spMkLst>
        </pc:spChg>
        <pc:spChg chg="add">
          <ac:chgData name="ΠΟΥΛΑΚΙΔΑΚΟΣ ΣΤΑΜΑΤΗΣ" userId="e3df6bec-7cb3-416a-8ded-d947c02763e0" providerId="ADAL" clId="{0776C40F-03BD-4CCB-9B20-45CB07E8CCC2}" dt="2024-09-25T22:01:34.658" v="753" actId="26606"/>
          <ac:spMkLst>
            <pc:docMk/>
            <pc:sldMk cId="0" sldId="307"/>
            <ac:spMk id="54297" creationId="{5566D6E1-03A1-4D73-A4E0-35D74D568A04}"/>
          </ac:spMkLst>
        </pc:spChg>
        <pc:spChg chg="add">
          <ac:chgData name="ΠΟΥΛΑΚΙΔΑΚΟΣ ΣΤΑΜΑΤΗΣ" userId="e3df6bec-7cb3-416a-8ded-d947c02763e0" providerId="ADAL" clId="{0776C40F-03BD-4CCB-9B20-45CB07E8CCC2}" dt="2024-09-25T22:01:34.658" v="753" actId="26606"/>
          <ac:spMkLst>
            <pc:docMk/>
            <pc:sldMk cId="0" sldId="307"/>
            <ac:spMk id="54299" creationId="{9F835A99-04AC-494A-A572-AFE8413CC938}"/>
          </ac:spMkLst>
        </pc:spChg>
        <pc:spChg chg="add">
          <ac:chgData name="ΠΟΥΛΑΚΙΔΑΚΟΣ ΣΤΑΜΑΤΗΣ" userId="e3df6bec-7cb3-416a-8ded-d947c02763e0" providerId="ADAL" clId="{0776C40F-03BD-4CCB-9B20-45CB07E8CCC2}" dt="2024-09-25T22:01:34.658" v="753" actId="26606"/>
          <ac:spMkLst>
            <pc:docMk/>
            <pc:sldMk cId="0" sldId="307"/>
            <ac:spMk id="54301" creationId="{7B786209-1B0B-4CA9-9BDD-F7327066A84D}"/>
          </ac:spMkLst>
        </pc:spChg>
        <pc:spChg chg="add">
          <ac:chgData name="ΠΟΥΛΑΚΙΔΑΚΟΣ ΣΤΑΜΑΤΗΣ" userId="e3df6bec-7cb3-416a-8ded-d947c02763e0" providerId="ADAL" clId="{0776C40F-03BD-4CCB-9B20-45CB07E8CCC2}" dt="2024-09-25T22:01:34.658" v="753" actId="26606"/>
          <ac:spMkLst>
            <pc:docMk/>
            <pc:sldMk cId="0" sldId="307"/>
            <ac:spMk id="54303" creationId="{2D2964BB-484D-45AE-AD66-D407D0629652}"/>
          </ac:spMkLst>
        </pc:spChg>
        <pc:spChg chg="add">
          <ac:chgData name="ΠΟΥΛΑΚΙΔΑΚΟΣ ΣΤΑΜΑΤΗΣ" userId="e3df6bec-7cb3-416a-8ded-d947c02763e0" providerId="ADAL" clId="{0776C40F-03BD-4CCB-9B20-45CB07E8CCC2}" dt="2024-09-25T22:01:34.658" v="753" actId="26606"/>
          <ac:spMkLst>
            <pc:docMk/>
            <pc:sldMk cId="0" sldId="307"/>
            <ac:spMk id="54305" creationId="{6691AC69-A76E-4DAB-B565-468B6B87ACF3}"/>
          </ac:spMkLst>
        </pc:spChg>
      </pc:sldChg>
      <pc:sldChg chg="addSp modSp mod setBg">
        <pc:chgData name="ΠΟΥΛΑΚΙΔΑΚΟΣ ΣΤΑΜΑΤΗΣ" userId="e3df6bec-7cb3-416a-8ded-d947c02763e0" providerId="ADAL" clId="{0776C40F-03BD-4CCB-9B20-45CB07E8CCC2}" dt="2024-09-25T22:01:52.456" v="756" actId="403"/>
        <pc:sldMkLst>
          <pc:docMk/>
          <pc:sldMk cId="0" sldId="308"/>
        </pc:sldMkLst>
        <pc:spChg chg="mod">
          <ac:chgData name="ΠΟΥΛΑΚΙΔΑΚΟΣ ΣΤΑΜΑΤΗΣ" userId="e3df6bec-7cb3-416a-8ded-d947c02763e0" providerId="ADAL" clId="{0776C40F-03BD-4CCB-9B20-45CB07E8CCC2}" dt="2024-09-25T22:01:52.456" v="756" actId="403"/>
          <ac:spMkLst>
            <pc:docMk/>
            <pc:sldMk cId="0" sldId="308"/>
            <ac:spMk id="54275" creationId="{9450352B-8BAB-81A4-134A-33036DFB6124}"/>
          </ac:spMkLst>
        </pc:spChg>
        <pc:spChg chg="mod">
          <ac:chgData name="ΠΟΥΛΑΚΙΔΑΚΟΣ ΣΤΑΜΑΤΗΣ" userId="e3df6bec-7cb3-416a-8ded-d947c02763e0" providerId="ADAL" clId="{0776C40F-03BD-4CCB-9B20-45CB07E8CCC2}" dt="2024-09-25T22:01:44.417" v="754" actId="26606"/>
          <ac:spMkLst>
            <pc:docMk/>
            <pc:sldMk cId="0" sldId="308"/>
            <ac:spMk id="55298" creationId="{0A06960A-7EAF-5543-57CB-B724B05213EC}"/>
          </ac:spMkLst>
        </pc:spChg>
        <pc:spChg chg="add">
          <ac:chgData name="ΠΟΥΛΑΚΙΔΑΚΟΣ ΣΤΑΜΑΤΗΣ" userId="e3df6bec-7cb3-416a-8ded-d947c02763e0" providerId="ADAL" clId="{0776C40F-03BD-4CCB-9B20-45CB07E8CCC2}" dt="2024-09-25T22:01:44.417" v="754" actId="26606"/>
          <ac:spMkLst>
            <pc:docMk/>
            <pc:sldMk cId="0" sldId="308"/>
            <ac:spMk id="55303" creationId="{E92FEB64-6EEA-4759-B4A4-BD2C1E660BA8}"/>
          </ac:spMkLst>
        </pc:spChg>
        <pc:spChg chg="add">
          <ac:chgData name="ΠΟΥΛΑΚΙΔΑΚΟΣ ΣΤΑΜΑΤΗΣ" userId="e3df6bec-7cb3-416a-8ded-d947c02763e0" providerId="ADAL" clId="{0776C40F-03BD-4CCB-9B20-45CB07E8CCC2}" dt="2024-09-25T22:01:44.417" v="754" actId="26606"/>
          <ac:spMkLst>
            <pc:docMk/>
            <pc:sldMk cId="0" sldId="308"/>
            <ac:spMk id="55305" creationId="{B10BB131-AC8E-4A8E-A5D1-36260F720C3B}"/>
          </ac:spMkLst>
        </pc:spChg>
        <pc:spChg chg="add">
          <ac:chgData name="ΠΟΥΛΑΚΙΔΑΚΟΣ ΣΤΑΜΑΤΗΣ" userId="e3df6bec-7cb3-416a-8ded-d947c02763e0" providerId="ADAL" clId="{0776C40F-03BD-4CCB-9B20-45CB07E8CCC2}" dt="2024-09-25T22:01:44.417" v="754" actId="26606"/>
          <ac:spMkLst>
            <pc:docMk/>
            <pc:sldMk cId="0" sldId="308"/>
            <ac:spMk id="55307" creationId="{14847E93-7DC1-4D4B-8829-B19AA7137C50}"/>
          </ac:spMkLst>
        </pc:spChg>
        <pc:spChg chg="add">
          <ac:chgData name="ΠΟΥΛΑΚΙΔΑΚΟΣ ΣΤΑΜΑΤΗΣ" userId="e3df6bec-7cb3-416a-8ded-d947c02763e0" providerId="ADAL" clId="{0776C40F-03BD-4CCB-9B20-45CB07E8CCC2}" dt="2024-09-25T22:01:44.417" v="754" actId="26606"/>
          <ac:spMkLst>
            <pc:docMk/>
            <pc:sldMk cId="0" sldId="308"/>
            <ac:spMk id="55309" creationId="{5566D6E1-03A1-4D73-A4E0-35D74D568A04}"/>
          </ac:spMkLst>
        </pc:spChg>
        <pc:spChg chg="add">
          <ac:chgData name="ΠΟΥΛΑΚΙΔΑΚΟΣ ΣΤΑΜΑΤΗΣ" userId="e3df6bec-7cb3-416a-8ded-d947c02763e0" providerId="ADAL" clId="{0776C40F-03BD-4CCB-9B20-45CB07E8CCC2}" dt="2024-09-25T22:01:44.417" v="754" actId="26606"/>
          <ac:spMkLst>
            <pc:docMk/>
            <pc:sldMk cId="0" sldId="308"/>
            <ac:spMk id="55311" creationId="{9F835A99-04AC-494A-A572-AFE8413CC938}"/>
          </ac:spMkLst>
        </pc:spChg>
        <pc:spChg chg="add">
          <ac:chgData name="ΠΟΥΛΑΚΙΔΑΚΟΣ ΣΤΑΜΑΤΗΣ" userId="e3df6bec-7cb3-416a-8ded-d947c02763e0" providerId="ADAL" clId="{0776C40F-03BD-4CCB-9B20-45CB07E8CCC2}" dt="2024-09-25T22:01:44.417" v="754" actId="26606"/>
          <ac:spMkLst>
            <pc:docMk/>
            <pc:sldMk cId="0" sldId="308"/>
            <ac:spMk id="55313" creationId="{7B786209-1B0B-4CA9-9BDD-F7327066A84D}"/>
          </ac:spMkLst>
        </pc:spChg>
        <pc:spChg chg="add">
          <ac:chgData name="ΠΟΥΛΑΚΙΔΑΚΟΣ ΣΤΑΜΑΤΗΣ" userId="e3df6bec-7cb3-416a-8ded-d947c02763e0" providerId="ADAL" clId="{0776C40F-03BD-4CCB-9B20-45CB07E8CCC2}" dt="2024-09-25T22:01:44.417" v="754" actId="26606"/>
          <ac:spMkLst>
            <pc:docMk/>
            <pc:sldMk cId="0" sldId="308"/>
            <ac:spMk id="55315" creationId="{2D2964BB-484D-45AE-AD66-D407D0629652}"/>
          </ac:spMkLst>
        </pc:spChg>
        <pc:spChg chg="add">
          <ac:chgData name="ΠΟΥΛΑΚΙΔΑΚΟΣ ΣΤΑΜΑΤΗΣ" userId="e3df6bec-7cb3-416a-8ded-d947c02763e0" providerId="ADAL" clId="{0776C40F-03BD-4CCB-9B20-45CB07E8CCC2}" dt="2024-09-25T22:01:44.417" v="754" actId="26606"/>
          <ac:spMkLst>
            <pc:docMk/>
            <pc:sldMk cId="0" sldId="308"/>
            <ac:spMk id="55317" creationId="{6691AC69-A76E-4DAB-B565-468B6B87ACF3}"/>
          </ac:spMkLst>
        </pc:spChg>
      </pc:sldChg>
      <pc:sldChg chg="addSp delSp modSp mod setBg">
        <pc:chgData name="ΠΟΥΛΑΚΙΔΑΚΟΣ ΣΤΑΜΑΤΗΣ" userId="e3df6bec-7cb3-416a-8ded-d947c02763e0" providerId="ADAL" clId="{0776C40F-03BD-4CCB-9B20-45CB07E8CCC2}" dt="2024-09-25T22:02:24.403" v="758" actId="12269"/>
        <pc:sldMkLst>
          <pc:docMk/>
          <pc:sldMk cId="0" sldId="309"/>
        </pc:sldMkLst>
        <pc:spChg chg="mod">
          <ac:chgData name="ΠΟΥΛΑΚΙΔΑΚΟΣ ΣΤΑΜΑΤΗΣ" userId="e3df6bec-7cb3-416a-8ded-d947c02763e0" providerId="ADAL" clId="{0776C40F-03BD-4CCB-9B20-45CB07E8CCC2}" dt="2024-09-25T22:02:13.557" v="757" actId="26606"/>
          <ac:spMkLst>
            <pc:docMk/>
            <pc:sldMk cId="0" sldId="309"/>
            <ac:spMk id="56322" creationId="{9D917E73-E63E-522B-5C93-6C0D9784892D}"/>
          </ac:spMkLst>
        </pc:spChg>
        <pc:spChg chg="del">
          <ac:chgData name="ΠΟΥΛΑΚΙΔΑΚΟΣ ΣΤΑΜΑΤΗΣ" userId="e3df6bec-7cb3-416a-8ded-d947c02763e0" providerId="ADAL" clId="{0776C40F-03BD-4CCB-9B20-45CB07E8CCC2}" dt="2024-09-25T22:02:13.557" v="757" actId="26606"/>
          <ac:spMkLst>
            <pc:docMk/>
            <pc:sldMk cId="0" sldId="309"/>
            <ac:spMk id="56323" creationId="{13A9F5B7-A972-4AC6-4D3B-1C1259D9D931}"/>
          </ac:spMkLst>
        </pc:spChg>
        <pc:spChg chg="add">
          <ac:chgData name="ΠΟΥΛΑΚΙΔΑΚΟΣ ΣΤΑΜΑΤΗΣ" userId="e3df6bec-7cb3-416a-8ded-d947c02763e0" providerId="ADAL" clId="{0776C40F-03BD-4CCB-9B20-45CB07E8CCC2}" dt="2024-09-25T22:02:13.557" v="757" actId="26606"/>
          <ac:spMkLst>
            <pc:docMk/>
            <pc:sldMk cId="0" sldId="309"/>
            <ac:spMk id="56329" creationId="{53B021B3-DE93-4AB7-8A18-CF5F1CED88B8}"/>
          </ac:spMkLst>
        </pc:spChg>
        <pc:spChg chg="add">
          <ac:chgData name="ΠΟΥΛΑΚΙΔΑΚΟΣ ΣΤΑΜΑΤΗΣ" userId="e3df6bec-7cb3-416a-8ded-d947c02763e0" providerId="ADAL" clId="{0776C40F-03BD-4CCB-9B20-45CB07E8CCC2}" dt="2024-09-25T22:02:13.557" v="757" actId="26606"/>
          <ac:spMkLst>
            <pc:docMk/>
            <pc:sldMk cId="0" sldId="309"/>
            <ac:spMk id="56331" creationId="{52D502E5-F6B4-4D58-B4AE-FC466FF15EE8}"/>
          </ac:spMkLst>
        </pc:spChg>
        <pc:spChg chg="add">
          <ac:chgData name="ΠΟΥΛΑΚΙΔΑΚΟΣ ΣΤΑΜΑΤΗΣ" userId="e3df6bec-7cb3-416a-8ded-d947c02763e0" providerId="ADAL" clId="{0776C40F-03BD-4CCB-9B20-45CB07E8CCC2}" dt="2024-09-25T22:02:13.557" v="757" actId="26606"/>
          <ac:spMkLst>
            <pc:docMk/>
            <pc:sldMk cId="0" sldId="309"/>
            <ac:spMk id="56333" creationId="{9DECDBF4-02B6-4BB4-B65B-B8107AD6A9E8}"/>
          </ac:spMkLst>
        </pc:spChg>
        <pc:graphicFrameChg chg="add mod">
          <ac:chgData name="ΠΟΥΛΑΚΙΔΑΚΟΣ ΣΤΑΜΑΤΗΣ" userId="e3df6bec-7cb3-416a-8ded-d947c02763e0" providerId="ADAL" clId="{0776C40F-03BD-4CCB-9B20-45CB07E8CCC2}" dt="2024-09-25T22:02:24.403" v="758" actId="12269"/>
          <ac:graphicFrameMkLst>
            <pc:docMk/>
            <pc:sldMk cId="0" sldId="309"/>
            <ac:graphicFrameMk id="56325" creationId="{F78F68F6-5100-11EC-2CBB-8198E81D2152}"/>
          </ac:graphicFrameMkLst>
        </pc:graphicFrameChg>
      </pc:sldChg>
      <pc:sldChg chg="addSp delSp modSp mod setBg">
        <pc:chgData name="ΠΟΥΛΑΚΙΔΑΚΟΣ ΣΤΑΜΑΤΗΣ" userId="e3df6bec-7cb3-416a-8ded-d947c02763e0" providerId="ADAL" clId="{0776C40F-03BD-4CCB-9B20-45CB07E8CCC2}" dt="2024-09-25T22:02:46.279" v="759" actId="26606"/>
        <pc:sldMkLst>
          <pc:docMk/>
          <pc:sldMk cId="0" sldId="310"/>
        </pc:sldMkLst>
        <pc:spChg chg="mod">
          <ac:chgData name="ΠΟΥΛΑΚΙΔΑΚΟΣ ΣΤΑΜΑΤΗΣ" userId="e3df6bec-7cb3-416a-8ded-d947c02763e0" providerId="ADAL" clId="{0776C40F-03BD-4CCB-9B20-45CB07E8CCC2}" dt="2024-09-25T22:02:46.279" v="759" actId="26606"/>
          <ac:spMkLst>
            <pc:docMk/>
            <pc:sldMk cId="0" sldId="310"/>
            <ac:spMk id="57346" creationId="{75EFB62B-4BAA-BBA1-6441-F5CF9C834ABC}"/>
          </ac:spMkLst>
        </pc:spChg>
        <pc:spChg chg="del">
          <ac:chgData name="ΠΟΥΛΑΚΙΔΑΚΟΣ ΣΤΑΜΑΤΗΣ" userId="e3df6bec-7cb3-416a-8ded-d947c02763e0" providerId="ADAL" clId="{0776C40F-03BD-4CCB-9B20-45CB07E8CCC2}" dt="2024-09-25T22:02:46.279" v="759" actId="26606"/>
          <ac:spMkLst>
            <pc:docMk/>
            <pc:sldMk cId="0" sldId="310"/>
            <ac:spMk id="57347" creationId="{F4C84F1C-5E1B-E4CF-26CD-27BA730D625E}"/>
          </ac:spMkLst>
        </pc:spChg>
        <pc:spChg chg="add">
          <ac:chgData name="ΠΟΥΛΑΚΙΔΑΚΟΣ ΣΤΑΜΑΤΗΣ" userId="e3df6bec-7cb3-416a-8ded-d947c02763e0" providerId="ADAL" clId="{0776C40F-03BD-4CCB-9B20-45CB07E8CCC2}" dt="2024-09-25T22:02:46.279" v="759" actId="26606"/>
          <ac:spMkLst>
            <pc:docMk/>
            <pc:sldMk cId="0" sldId="310"/>
            <ac:spMk id="57353" creationId="{BACC6370-2D7E-4714-9D71-7542949D7D5D}"/>
          </ac:spMkLst>
        </pc:spChg>
        <pc:spChg chg="add">
          <ac:chgData name="ΠΟΥΛΑΚΙΔΑΚΟΣ ΣΤΑΜΑΤΗΣ" userId="e3df6bec-7cb3-416a-8ded-d947c02763e0" providerId="ADAL" clId="{0776C40F-03BD-4CCB-9B20-45CB07E8CCC2}" dt="2024-09-25T22:02:46.279" v="759" actId="26606"/>
          <ac:spMkLst>
            <pc:docMk/>
            <pc:sldMk cId="0" sldId="310"/>
            <ac:spMk id="57355" creationId="{F68B3F68-107C-434F-AA38-110D5EA91B85}"/>
          </ac:spMkLst>
        </pc:spChg>
        <pc:spChg chg="add">
          <ac:chgData name="ΠΟΥΛΑΚΙΔΑΚΟΣ ΣΤΑΜΑΤΗΣ" userId="e3df6bec-7cb3-416a-8ded-d947c02763e0" providerId="ADAL" clId="{0776C40F-03BD-4CCB-9B20-45CB07E8CCC2}" dt="2024-09-25T22:02:46.279" v="759" actId="26606"/>
          <ac:spMkLst>
            <pc:docMk/>
            <pc:sldMk cId="0" sldId="310"/>
            <ac:spMk id="57357" creationId="{AAD0DBB9-1A4B-4391-81D4-CB19F9AB918A}"/>
          </ac:spMkLst>
        </pc:spChg>
        <pc:spChg chg="add">
          <ac:chgData name="ΠΟΥΛΑΚΙΔΑΚΟΣ ΣΤΑΜΑΤΗΣ" userId="e3df6bec-7cb3-416a-8ded-d947c02763e0" providerId="ADAL" clId="{0776C40F-03BD-4CCB-9B20-45CB07E8CCC2}" dt="2024-09-25T22:02:46.279" v="759" actId="26606"/>
          <ac:spMkLst>
            <pc:docMk/>
            <pc:sldMk cId="0" sldId="310"/>
            <ac:spMk id="57359" creationId="{063BBA22-50EA-4C4D-BE05-F1CE4E63AA56}"/>
          </ac:spMkLst>
        </pc:spChg>
        <pc:graphicFrameChg chg="add">
          <ac:chgData name="ΠΟΥΛΑΚΙΔΑΚΟΣ ΣΤΑΜΑΤΗΣ" userId="e3df6bec-7cb3-416a-8ded-d947c02763e0" providerId="ADAL" clId="{0776C40F-03BD-4CCB-9B20-45CB07E8CCC2}" dt="2024-09-25T22:02:46.279" v="759" actId="26606"/>
          <ac:graphicFrameMkLst>
            <pc:docMk/>
            <pc:sldMk cId="0" sldId="310"/>
            <ac:graphicFrameMk id="57349" creationId="{8B8B6003-11A9-63AB-39F4-CB6FB31CFA50}"/>
          </ac:graphicFrameMkLst>
        </pc:graphicFrameChg>
      </pc:sldChg>
      <pc:sldChg chg="addSp delSp modSp mod setBg">
        <pc:chgData name="ΠΟΥΛΑΚΙΔΑΚΟΣ ΣΤΑΜΑΤΗΣ" userId="e3df6bec-7cb3-416a-8ded-d947c02763e0" providerId="ADAL" clId="{0776C40F-03BD-4CCB-9B20-45CB07E8CCC2}" dt="2024-09-25T22:03:20.442" v="764" actId="14100"/>
        <pc:sldMkLst>
          <pc:docMk/>
          <pc:sldMk cId="0" sldId="311"/>
        </pc:sldMkLst>
        <pc:spChg chg="del">
          <ac:chgData name="ΠΟΥΛΑΚΙΔΑΚΟΣ ΣΤΑΜΑΤΗΣ" userId="e3df6bec-7cb3-416a-8ded-d947c02763e0" providerId="ADAL" clId="{0776C40F-03BD-4CCB-9B20-45CB07E8CCC2}" dt="2024-09-25T22:03:02.891" v="760" actId="26606"/>
          <ac:spMkLst>
            <pc:docMk/>
            <pc:sldMk cId="0" sldId="311"/>
            <ac:spMk id="3" creationId="{397E8214-4EE3-39A4-1373-4C920A2E9A1F}"/>
          </ac:spMkLst>
        </pc:spChg>
        <pc:spChg chg="mod">
          <ac:chgData name="ΠΟΥΛΑΚΙΔΑΚΟΣ ΣΤΑΜΑΤΗΣ" userId="e3df6bec-7cb3-416a-8ded-d947c02763e0" providerId="ADAL" clId="{0776C40F-03BD-4CCB-9B20-45CB07E8CCC2}" dt="2024-09-25T22:03:02.891" v="760" actId="26606"/>
          <ac:spMkLst>
            <pc:docMk/>
            <pc:sldMk cId="0" sldId="311"/>
            <ac:spMk id="58370" creationId="{F9D61C7A-CBEE-174F-07C2-C25BED1F9748}"/>
          </ac:spMkLst>
        </pc:spChg>
        <pc:spChg chg="add">
          <ac:chgData name="ΠΟΥΛΑΚΙΔΑΚΟΣ ΣΤΑΜΑΤΗΣ" userId="e3df6bec-7cb3-416a-8ded-d947c02763e0" providerId="ADAL" clId="{0776C40F-03BD-4CCB-9B20-45CB07E8CCC2}" dt="2024-09-25T22:03:02.891" v="760" actId="26606"/>
          <ac:spMkLst>
            <pc:docMk/>
            <pc:sldMk cId="0" sldId="311"/>
            <ac:spMk id="58376" creationId="{BACC6370-2D7E-4714-9D71-7542949D7D5D}"/>
          </ac:spMkLst>
        </pc:spChg>
        <pc:spChg chg="add">
          <ac:chgData name="ΠΟΥΛΑΚΙΔΑΚΟΣ ΣΤΑΜΑΤΗΣ" userId="e3df6bec-7cb3-416a-8ded-d947c02763e0" providerId="ADAL" clId="{0776C40F-03BD-4CCB-9B20-45CB07E8CCC2}" dt="2024-09-25T22:03:02.891" v="760" actId="26606"/>
          <ac:spMkLst>
            <pc:docMk/>
            <pc:sldMk cId="0" sldId="311"/>
            <ac:spMk id="58378" creationId="{F68B3F68-107C-434F-AA38-110D5EA91B85}"/>
          </ac:spMkLst>
        </pc:spChg>
        <pc:spChg chg="add">
          <ac:chgData name="ΠΟΥΛΑΚΙΔΑΚΟΣ ΣΤΑΜΑΤΗΣ" userId="e3df6bec-7cb3-416a-8ded-d947c02763e0" providerId="ADAL" clId="{0776C40F-03BD-4CCB-9B20-45CB07E8CCC2}" dt="2024-09-25T22:03:02.891" v="760" actId="26606"/>
          <ac:spMkLst>
            <pc:docMk/>
            <pc:sldMk cId="0" sldId="311"/>
            <ac:spMk id="58380" creationId="{AAD0DBB9-1A4B-4391-81D4-CB19F9AB918A}"/>
          </ac:spMkLst>
        </pc:spChg>
        <pc:spChg chg="add">
          <ac:chgData name="ΠΟΥΛΑΚΙΔΑΚΟΣ ΣΤΑΜΑΤΗΣ" userId="e3df6bec-7cb3-416a-8ded-d947c02763e0" providerId="ADAL" clId="{0776C40F-03BD-4CCB-9B20-45CB07E8CCC2}" dt="2024-09-25T22:03:02.891" v="760" actId="26606"/>
          <ac:spMkLst>
            <pc:docMk/>
            <pc:sldMk cId="0" sldId="311"/>
            <ac:spMk id="58382" creationId="{063BBA22-50EA-4C4D-BE05-F1CE4E63AA56}"/>
          </ac:spMkLst>
        </pc:spChg>
        <pc:graphicFrameChg chg="add mod">
          <ac:chgData name="ΠΟΥΛΑΚΙΔΑΚΟΣ ΣΤΑΜΑΤΗΣ" userId="e3df6bec-7cb3-416a-8ded-d947c02763e0" providerId="ADAL" clId="{0776C40F-03BD-4CCB-9B20-45CB07E8CCC2}" dt="2024-09-25T22:03:20.442" v="764" actId="14100"/>
          <ac:graphicFrameMkLst>
            <pc:docMk/>
            <pc:sldMk cId="0" sldId="311"/>
            <ac:graphicFrameMk id="58372" creationId="{72CB08DD-C7D9-4BE6-891D-E9537BAA6B9E}"/>
          </ac:graphicFrameMkLst>
        </pc:graphicFrameChg>
      </pc:sldChg>
      <pc:sldChg chg="addSp delSp modSp mod setBg">
        <pc:chgData name="ΠΟΥΛΑΚΙΔΑΚΟΣ ΣΤΑΜΑΤΗΣ" userId="e3df6bec-7cb3-416a-8ded-d947c02763e0" providerId="ADAL" clId="{0776C40F-03BD-4CCB-9B20-45CB07E8CCC2}" dt="2024-09-25T22:04:25.405" v="770" actId="12269"/>
        <pc:sldMkLst>
          <pc:docMk/>
          <pc:sldMk cId="0" sldId="312"/>
        </pc:sldMkLst>
        <pc:spChg chg="mod">
          <ac:chgData name="ΠΟΥΛΑΚΙΔΑΚΟΣ ΣΤΑΜΑΤΗΣ" userId="e3df6bec-7cb3-416a-8ded-d947c02763e0" providerId="ADAL" clId="{0776C40F-03BD-4CCB-9B20-45CB07E8CCC2}" dt="2024-09-25T22:03:55.544" v="769" actId="26606"/>
          <ac:spMkLst>
            <pc:docMk/>
            <pc:sldMk cId="0" sldId="312"/>
            <ac:spMk id="59394" creationId="{AF579E42-9093-E85D-97CF-9E031A6DE577}"/>
          </ac:spMkLst>
        </pc:spChg>
        <pc:spChg chg="add del">
          <ac:chgData name="ΠΟΥΛΑΚΙΔΑΚΟΣ ΣΤΑΜΑΤΗΣ" userId="e3df6bec-7cb3-416a-8ded-d947c02763e0" providerId="ADAL" clId="{0776C40F-03BD-4CCB-9B20-45CB07E8CCC2}" dt="2024-09-25T22:03:55.544" v="769" actId="26606"/>
          <ac:spMkLst>
            <pc:docMk/>
            <pc:sldMk cId="0" sldId="312"/>
            <ac:spMk id="59395" creationId="{3A4828E7-B1FE-9C88-4EB6-D942F38FEB11}"/>
          </ac:spMkLst>
        </pc:spChg>
        <pc:spChg chg="add del">
          <ac:chgData name="ΠΟΥΛΑΚΙΔΑΚΟΣ ΣΤΑΜΑΤΗΣ" userId="e3df6bec-7cb3-416a-8ded-d947c02763e0" providerId="ADAL" clId="{0776C40F-03BD-4CCB-9B20-45CB07E8CCC2}" dt="2024-09-25T22:03:54.678" v="766" actId="26606"/>
          <ac:spMkLst>
            <pc:docMk/>
            <pc:sldMk cId="0" sldId="312"/>
            <ac:spMk id="59401" creationId="{53B021B3-DE93-4AB7-8A18-CF5F1CED88B8}"/>
          </ac:spMkLst>
        </pc:spChg>
        <pc:spChg chg="add del">
          <ac:chgData name="ΠΟΥΛΑΚΙΔΑΚΟΣ ΣΤΑΜΑΤΗΣ" userId="e3df6bec-7cb3-416a-8ded-d947c02763e0" providerId="ADAL" clId="{0776C40F-03BD-4CCB-9B20-45CB07E8CCC2}" dt="2024-09-25T22:03:54.678" v="766" actId="26606"/>
          <ac:spMkLst>
            <pc:docMk/>
            <pc:sldMk cId="0" sldId="312"/>
            <ac:spMk id="59403" creationId="{52D502E5-F6B4-4D58-B4AE-FC466FF15EE8}"/>
          </ac:spMkLst>
        </pc:spChg>
        <pc:spChg chg="add del">
          <ac:chgData name="ΠΟΥΛΑΚΙΔΑΚΟΣ ΣΤΑΜΑΤΗΣ" userId="e3df6bec-7cb3-416a-8ded-d947c02763e0" providerId="ADAL" clId="{0776C40F-03BD-4CCB-9B20-45CB07E8CCC2}" dt="2024-09-25T22:03:54.678" v="766" actId="26606"/>
          <ac:spMkLst>
            <pc:docMk/>
            <pc:sldMk cId="0" sldId="312"/>
            <ac:spMk id="59405" creationId="{9DECDBF4-02B6-4BB4-B65B-B8107AD6A9E8}"/>
          </ac:spMkLst>
        </pc:spChg>
        <pc:spChg chg="add del">
          <ac:chgData name="ΠΟΥΛΑΚΙΔΑΚΟΣ ΣΤΑΜΑΤΗΣ" userId="e3df6bec-7cb3-416a-8ded-d947c02763e0" providerId="ADAL" clId="{0776C40F-03BD-4CCB-9B20-45CB07E8CCC2}" dt="2024-09-25T22:03:55.505" v="768" actId="26606"/>
          <ac:spMkLst>
            <pc:docMk/>
            <pc:sldMk cId="0" sldId="312"/>
            <ac:spMk id="59407" creationId="{063BBA22-50EA-4C4D-BE05-F1CE4E63AA56}"/>
          </ac:spMkLst>
        </pc:spChg>
        <pc:spChg chg="add del">
          <ac:chgData name="ΠΟΥΛΑΚΙΔΑΚΟΣ ΣΤΑΜΑΤΗΣ" userId="e3df6bec-7cb3-416a-8ded-d947c02763e0" providerId="ADAL" clId="{0776C40F-03BD-4CCB-9B20-45CB07E8CCC2}" dt="2024-09-25T22:03:55.505" v="768" actId="26606"/>
          <ac:spMkLst>
            <pc:docMk/>
            <pc:sldMk cId="0" sldId="312"/>
            <ac:spMk id="59408" creationId="{BACC6370-2D7E-4714-9D71-7542949D7D5D}"/>
          </ac:spMkLst>
        </pc:spChg>
        <pc:spChg chg="add del">
          <ac:chgData name="ΠΟΥΛΑΚΙΔΑΚΟΣ ΣΤΑΜΑΤΗΣ" userId="e3df6bec-7cb3-416a-8ded-d947c02763e0" providerId="ADAL" clId="{0776C40F-03BD-4CCB-9B20-45CB07E8CCC2}" dt="2024-09-25T22:03:55.505" v="768" actId="26606"/>
          <ac:spMkLst>
            <pc:docMk/>
            <pc:sldMk cId="0" sldId="312"/>
            <ac:spMk id="59409" creationId="{F68B3F68-107C-434F-AA38-110D5EA91B85}"/>
          </ac:spMkLst>
        </pc:spChg>
        <pc:spChg chg="add del">
          <ac:chgData name="ΠΟΥΛΑΚΙΔΑΚΟΣ ΣΤΑΜΑΤΗΣ" userId="e3df6bec-7cb3-416a-8ded-d947c02763e0" providerId="ADAL" clId="{0776C40F-03BD-4CCB-9B20-45CB07E8CCC2}" dt="2024-09-25T22:03:55.505" v="768" actId="26606"/>
          <ac:spMkLst>
            <pc:docMk/>
            <pc:sldMk cId="0" sldId="312"/>
            <ac:spMk id="59410" creationId="{AAD0DBB9-1A4B-4391-81D4-CB19F9AB918A}"/>
          </ac:spMkLst>
        </pc:spChg>
        <pc:spChg chg="add">
          <ac:chgData name="ΠΟΥΛΑΚΙΔΑΚΟΣ ΣΤΑΜΑΤΗΣ" userId="e3df6bec-7cb3-416a-8ded-d947c02763e0" providerId="ADAL" clId="{0776C40F-03BD-4CCB-9B20-45CB07E8CCC2}" dt="2024-09-25T22:03:55.544" v="769" actId="26606"/>
          <ac:spMkLst>
            <pc:docMk/>
            <pc:sldMk cId="0" sldId="312"/>
            <ac:spMk id="59413" creationId="{53B021B3-DE93-4AB7-8A18-CF5F1CED88B8}"/>
          </ac:spMkLst>
        </pc:spChg>
        <pc:spChg chg="add">
          <ac:chgData name="ΠΟΥΛΑΚΙΔΑΚΟΣ ΣΤΑΜΑΤΗΣ" userId="e3df6bec-7cb3-416a-8ded-d947c02763e0" providerId="ADAL" clId="{0776C40F-03BD-4CCB-9B20-45CB07E8CCC2}" dt="2024-09-25T22:03:55.544" v="769" actId="26606"/>
          <ac:spMkLst>
            <pc:docMk/>
            <pc:sldMk cId="0" sldId="312"/>
            <ac:spMk id="59414" creationId="{52D502E5-F6B4-4D58-B4AE-FC466FF15EE8}"/>
          </ac:spMkLst>
        </pc:spChg>
        <pc:spChg chg="add">
          <ac:chgData name="ΠΟΥΛΑΚΙΔΑΚΟΣ ΣΤΑΜΑΤΗΣ" userId="e3df6bec-7cb3-416a-8ded-d947c02763e0" providerId="ADAL" clId="{0776C40F-03BD-4CCB-9B20-45CB07E8CCC2}" dt="2024-09-25T22:03:55.544" v="769" actId="26606"/>
          <ac:spMkLst>
            <pc:docMk/>
            <pc:sldMk cId="0" sldId="312"/>
            <ac:spMk id="59415" creationId="{9DECDBF4-02B6-4BB4-B65B-B8107AD6A9E8}"/>
          </ac:spMkLst>
        </pc:spChg>
        <pc:graphicFrameChg chg="add del">
          <ac:chgData name="ΠΟΥΛΑΚΙΔΑΚΟΣ ΣΤΑΜΑΤΗΣ" userId="e3df6bec-7cb3-416a-8ded-d947c02763e0" providerId="ADAL" clId="{0776C40F-03BD-4CCB-9B20-45CB07E8CCC2}" dt="2024-09-25T22:03:54.678" v="766" actId="26606"/>
          <ac:graphicFrameMkLst>
            <pc:docMk/>
            <pc:sldMk cId="0" sldId="312"/>
            <ac:graphicFrameMk id="59397" creationId="{0C99633A-7CE1-6E50-4F90-BFEE33C505CB}"/>
          </ac:graphicFrameMkLst>
        </pc:graphicFrameChg>
        <pc:graphicFrameChg chg="add del">
          <ac:chgData name="ΠΟΥΛΑΚΙΔΑΚΟΣ ΣΤΑΜΑΤΗΣ" userId="e3df6bec-7cb3-416a-8ded-d947c02763e0" providerId="ADAL" clId="{0776C40F-03BD-4CCB-9B20-45CB07E8CCC2}" dt="2024-09-25T22:03:55.505" v="768" actId="26606"/>
          <ac:graphicFrameMkLst>
            <pc:docMk/>
            <pc:sldMk cId="0" sldId="312"/>
            <ac:graphicFrameMk id="59411" creationId="{48E57B94-3688-A089-0737-3EC9351AECAB}"/>
          </ac:graphicFrameMkLst>
        </pc:graphicFrameChg>
        <pc:graphicFrameChg chg="add mod">
          <ac:chgData name="ΠΟΥΛΑΚΙΔΑΚΟΣ ΣΤΑΜΑΤΗΣ" userId="e3df6bec-7cb3-416a-8ded-d947c02763e0" providerId="ADAL" clId="{0776C40F-03BD-4CCB-9B20-45CB07E8CCC2}" dt="2024-09-25T22:04:25.405" v="770" actId="12269"/>
          <ac:graphicFrameMkLst>
            <pc:docMk/>
            <pc:sldMk cId="0" sldId="312"/>
            <ac:graphicFrameMk id="59416" creationId="{0C99633A-7CE1-6E50-4F90-BFEE33C505CB}"/>
          </ac:graphicFrameMkLst>
        </pc:graphicFrameChg>
      </pc:sldChg>
      <pc:sldChg chg="addSp delSp modSp mod setBg">
        <pc:chgData name="ΠΟΥΛΑΚΙΔΑΚΟΣ ΣΤΑΜΑΤΗΣ" userId="e3df6bec-7cb3-416a-8ded-d947c02763e0" providerId="ADAL" clId="{0776C40F-03BD-4CCB-9B20-45CB07E8CCC2}" dt="2024-09-25T22:06:08.961" v="776" actId="403"/>
        <pc:sldMkLst>
          <pc:docMk/>
          <pc:sldMk cId="0" sldId="313"/>
        </pc:sldMkLst>
        <pc:spChg chg="mod">
          <ac:chgData name="ΠΟΥΛΑΚΙΔΑΚΟΣ ΣΤΑΜΑΤΗΣ" userId="e3df6bec-7cb3-416a-8ded-d947c02763e0" providerId="ADAL" clId="{0776C40F-03BD-4CCB-9B20-45CB07E8CCC2}" dt="2024-09-25T22:05:42.171" v="773" actId="26606"/>
          <ac:spMkLst>
            <pc:docMk/>
            <pc:sldMk cId="0" sldId="313"/>
            <ac:spMk id="60418" creationId="{44E4F661-DB33-767C-0A42-5630CAB07801}"/>
          </ac:spMkLst>
        </pc:spChg>
        <pc:spChg chg="del">
          <ac:chgData name="ΠΟΥΛΑΚΙΔΑΚΟΣ ΣΤΑΜΑΤΗΣ" userId="e3df6bec-7cb3-416a-8ded-d947c02763e0" providerId="ADAL" clId="{0776C40F-03BD-4CCB-9B20-45CB07E8CCC2}" dt="2024-09-25T22:05:25.520" v="771" actId="26606"/>
          <ac:spMkLst>
            <pc:docMk/>
            <pc:sldMk cId="0" sldId="313"/>
            <ac:spMk id="60419" creationId="{841ACC16-04FA-3771-E18E-7494B053C308}"/>
          </ac:spMkLst>
        </pc:spChg>
        <pc:spChg chg="add del">
          <ac:chgData name="ΠΟΥΛΑΚΙΔΑΚΟΣ ΣΤΑΜΑΤΗΣ" userId="e3df6bec-7cb3-416a-8ded-d947c02763e0" providerId="ADAL" clId="{0776C40F-03BD-4CCB-9B20-45CB07E8CCC2}" dt="2024-09-25T22:05:42.171" v="773" actId="26606"/>
          <ac:spMkLst>
            <pc:docMk/>
            <pc:sldMk cId="0" sldId="313"/>
            <ac:spMk id="60425" creationId="{53B021B3-DE93-4AB7-8A18-CF5F1CED88B8}"/>
          </ac:spMkLst>
        </pc:spChg>
        <pc:spChg chg="add del">
          <ac:chgData name="ΠΟΥΛΑΚΙΔΑΚΟΣ ΣΤΑΜΑΤΗΣ" userId="e3df6bec-7cb3-416a-8ded-d947c02763e0" providerId="ADAL" clId="{0776C40F-03BD-4CCB-9B20-45CB07E8CCC2}" dt="2024-09-25T22:05:42.171" v="773" actId="26606"/>
          <ac:spMkLst>
            <pc:docMk/>
            <pc:sldMk cId="0" sldId="313"/>
            <ac:spMk id="60427" creationId="{52D502E5-F6B4-4D58-B4AE-FC466FF15EE8}"/>
          </ac:spMkLst>
        </pc:spChg>
        <pc:spChg chg="add del">
          <ac:chgData name="ΠΟΥΛΑΚΙΔΑΚΟΣ ΣΤΑΜΑΤΗΣ" userId="e3df6bec-7cb3-416a-8ded-d947c02763e0" providerId="ADAL" clId="{0776C40F-03BD-4CCB-9B20-45CB07E8CCC2}" dt="2024-09-25T22:05:42.171" v="773" actId="26606"/>
          <ac:spMkLst>
            <pc:docMk/>
            <pc:sldMk cId="0" sldId="313"/>
            <ac:spMk id="60429" creationId="{9DECDBF4-02B6-4BB4-B65B-B8107AD6A9E8}"/>
          </ac:spMkLst>
        </pc:spChg>
        <pc:spChg chg="add">
          <ac:chgData name="ΠΟΥΛΑΚΙΔΑΚΟΣ ΣΤΑΜΑΤΗΣ" userId="e3df6bec-7cb3-416a-8ded-d947c02763e0" providerId="ADAL" clId="{0776C40F-03BD-4CCB-9B20-45CB07E8CCC2}" dt="2024-09-25T22:05:42.171" v="773" actId="26606"/>
          <ac:spMkLst>
            <pc:docMk/>
            <pc:sldMk cId="0" sldId="313"/>
            <ac:spMk id="60434" creationId="{AE2B703B-46F9-481A-A605-82E2A828C4FA}"/>
          </ac:spMkLst>
        </pc:spChg>
        <pc:spChg chg="add">
          <ac:chgData name="ΠΟΥΛΑΚΙΔΑΚΟΣ ΣΤΑΜΑΤΗΣ" userId="e3df6bec-7cb3-416a-8ded-d947c02763e0" providerId="ADAL" clId="{0776C40F-03BD-4CCB-9B20-45CB07E8CCC2}" dt="2024-09-25T22:05:42.171" v="773" actId="26606"/>
          <ac:spMkLst>
            <pc:docMk/>
            <pc:sldMk cId="0" sldId="313"/>
            <ac:spMk id="60436" creationId="{F13BE4D7-0C3D-4906-B230-A1C5B4665CCF}"/>
          </ac:spMkLst>
        </pc:spChg>
        <pc:graphicFrameChg chg="add mod modGraphic">
          <ac:chgData name="ΠΟΥΛΑΚΙΔΑΚΟΣ ΣΤΑΜΑΤΗΣ" userId="e3df6bec-7cb3-416a-8ded-d947c02763e0" providerId="ADAL" clId="{0776C40F-03BD-4CCB-9B20-45CB07E8CCC2}" dt="2024-09-25T22:06:08.961" v="776" actId="403"/>
          <ac:graphicFrameMkLst>
            <pc:docMk/>
            <pc:sldMk cId="0" sldId="313"/>
            <ac:graphicFrameMk id="60421" creationId="{C07D67E3-CE22-8B6D-DD54-C51AC307463F}"/>
          </ac:graphicFrameMkLst>
        </pc:graphicFrameChg>
      </pc:sldChg>
      <pc:sldChg chg="addSp delSp modSp mod setBg">
        <pc:chgData name="ΠΟΥΛΑΚΙΔΑΚΟΣ ΣΤΑΜΑΤΗΣ" userId="e3df6bec-7cb3-416a-8ded-d947c02763e0" providerId="ADAL" clId="{0776C40F-03BD-4CCB-9B20-45CB07E8CCC2}" dt="2024-09-25T22:06:36.111" v="782" actId="12269"/>
        <pc:sldMkLst>
          <pc:docMk/>
          <pc:sldMk cId="0" sldId="314"/>
        </pc:sldMkLst>
        <pc:spChg chg="mod">
          <ac:chgData name="ΠΟΥΛΑΚΙΔΑΚΟΣ ΣΤΑΜΑΤΗΣ" userId="e3df6bec-7cb3-416a-8ded-d947c02763e0" providerId="ADAL" clId="{0776C40F-03BD-4CCB-9B20-45CB07E8CCC2}" dt="2024-09-25T22:06:29.967" v="781" actId="26606"/>
          <ac:spMkLst>
            <pc:docMk/>
            <pc:sldMk cId="0" sldId="314"/>
            <ac:spMk id="61442" creationId="{514412B9-7A9A-D1A9-C11C-C98A65519F63}"/>
          </ac:spMkLst>
        </pc:spChg>
        <pc:spChg chg="add del">
          <ac:chgData name="ΠΟΥΛΑΚΙΔΑΚΟΣ ΣΤΑΜΑΤΗΣ" userId="e3df6bec-7cb3-416a-8ded-d947c02763e0" providerId="ADAL" clId="{0776C40F-03BD-4CCB-9B20-45CB07E8CCC2}" dt="2024-09-25T22:06:29.967" v="781" actId="26606"/>
          <ac:spMkLst>
            <pc:docMk/>
            <pc:sldMk cId="0" sldId="314"/>
            <ac:spMk id="61443" creationId="{195D079D-6712-6FA9-357A-055DDD92AC3C}"/>
          </ac:spMkLst>
        </pc:spChg>
        <pc:spChg chg="add del">
          <ac:chgData name="ΠΟΥΛΑΚΙΔΑΚΟΣ ΣΤΑΜΑΤΗΣ" userId="e3df6bec-7cb3-416a-8ded-d947c02763e0" providerId="ADAL" clId="{0776C40F-03BD-4CCB-9B20-45CB07E8CCC2}" dt="2024-09-25T22:06:27.372" v="778" actId="26606"/>
          <ac:spMkLst>
            <pc:docMk/>
            <pc:sldMk cId="0" sldId="314"/>
            <ac:spMk id="61449" creationId="{AE2B703B-46F9-481A-A605-82E2A828C4FA}"/>
          </ac:spMkLst>
        </pc:spChg>
        <pc:spChg chg="add del">
          <ac:chgData name="ΠΟΥΛΑΚΙΔΑΚΟΣ ΣΤΑΜΑΤΗΣ" userId="e3df6bec-7cb3-416a-8ded-d947c02763e0" providerId="ADAL" clId="{0776C40F-03BD-4CCB-9B20-45CB07E8CCC2}" dt="2024-09-25T22:06:27.372" v="778" actId="26606"/>
          <ac:spMkLst>
            <pc:docMk/>
            <pc:sldMk cId="0" sldId="314"/>
            <ac:spMk id="61451" creationId="{F13BE4D7-0C3D-4906-B230-A1C5B4665CCF}"/>
          </ac:spMkLst>
        </pc:spChg>
        <pc:spChg chg="add del">
          <ac:chgData name="ΠΟΥΛΑΚΙΔΑΚΟΣ ΣΤΑΜΑΤΗΣ" userId="e3df6bec-7cb3-416a-8ded-d947c02763e0" providerId="ADAL" clId="{0776C40F-03BD-4CCB-9B20-45CB07E8CCC2}" dt="2024-09-25T22:06:29.849" v="780" actId="26606"/>
          <ac:spMkLst>
            <pc:docMk/>
            <pc:sldMk cId="0" sldId="314"/>
            <ac:spMk id="61453" creationId="{AE2B703B-46F9-481A-A605-82E2A828C4FA}"/>
          </ac:spMkLst>
        </pc:spChg>
        <pc:spChg chg="add del">
          <ac:chgData name="ΠΟΥΛΑΚΙΔΑΚΟΣ ΣΤΑΜΑΤΗΣ" userId="e3df6bec-7cb3-416a-8ded-d947c02763e0" providerId="ADAL" clId="{0776C40F-03BD-4CCB-9B20-45CB07E8CCC2}" dt="2024-09-25T22:06:29.849" v="780" actId="26606"/>
          <ac:spMkLst>
            <pc:docMk/>
            <pc:sldMk cId="0" sldId="314"/>
            <ac:spMk id="61454" creationId="{F13BE4D7-0C3D-4906-B230-A1C5B4665CCF}"/>
          </ac:spMkLst>
        </pc:spChg>
        <pc:spChg chg="add">
          <ac:chgData name="ΠΟΥΛΑΚΙΔΑΚΟΣ ΣΤΑΜΑΤΗΣ" userId="e3df6bec-7cb3-416a-8ded-d947c02763e0" providerId="ADAL" clId="{0776C40F-03BD-4CCB-9B20-45CB07E8CCC2}" dt="2024-09-25T22:06:29.967" v="781" actId="26606"/>
          <ac:spMkLst>
            <pc:docMk/>
            <pc:sldMk cId="0" sldId="314"/>
            <ac:spMk id="61457" creationId="{53B021B3-DE93-4AB7-8A18-CF5F1CED88B8}"/>
          </ac:spMkLst>
        </pc:spChg>
        <pc:spChg chg="add">
          <ac:chgData name="ΠΟΥΛΑΚΙΔΑΚΟΣ ΣΤΑΜΑΤΗΣ" userId="e3df6bec-7cb3-416a-8ded-d947c02763e0" providerId="ADAL" clId="{0776C40F-03BD-4CCB-9B20-45CB07E8CCC2}" dt="2024-09-25T22:06:29.967" v="781" actId="26606"/>
          <ac:spMkLst>
            <pc:docMk/>
            <pc:sldMk cId="0" sldId="314"/>
            <ac:spMk id="61458" creationId="{52D502E5-F6B4-4D58-B4AE-FC466FF15EE8}"/>
          </ac:spMkLst>
        </pc:spChg>
        <pc:spChg chg="add">
          <ac:chgData name="ΠΟΥΛΑΚΙΔΑΚΟΣ ΣΤΑΜΑΤΗΣ" userId="e3df6bec-7cb3-416a-8ded-d947c02763e0" providerId="ADAL" clId="{0776C40F-03BD-4CCB-9B20-45CB07E8CCC2}" dt="2024-09-25T22:06:29.967" v="781" actId="26606"/>
          <ac:spMkLst>
            <pc:docMk/>
            <pc:sldMk cId="0" sldId="314"/>
            <ac:spMk id="61459" creationId="{9DECDBF4-02B6-4BB4-B65B-B8107AD6A9E8}"/>
          </ac:spMkLst>
        </pc:spChg>
        <pc:graphicFrameChg chg="add del">
          <ac:chgData name="ΠΟΥΛΑΚΙΔΑΚΟΣ ΣΤΑΜΑΤΗΣ" userId="e3df6bec-7cb3-416a-8ded-d947c02763e0" providerId="ADAL" clId="{0776C40F-03BD-4CCB-9B20-45CB07E8CCC2}" dt="2024-09-25T22:06:27.372" v="778" actId="26606"/>
          <ac:graphicFrameMkLst>
            <pc:docMk/>
            <pc:sldMk cId="0" sldId="314"/>
            <ac:graphicFrameMk id="61445" creationId="{E4A3FBA3-3671-F41C-86B8-5CB0389831B5}"/>
          </ac:graphicFrameMkLst>
        </pc:graphicFrameChg>
        <pc:graphicFrameChg chg="add del">
          <ac:chgData name="ΠΟΥΛΑΚΙΔΑΚΟΣ ΣΤΑΜΑΤΗΣ" userId="e3df6bec-7cb3-416a-8ded-d947c02763e0" providerId="ADAL" clId="{0776C40F-03BD-4CCB-9B20-45CB07E8CCC2}" dt="2024-09-25T22:06:29.849" v="780" actId="26606"/>
          <ac:graphicFrameMkLst>
            <pc:docMk/>
            <pc:sldMk cId="0" sldId="314"/>
            <ac:graphicFrameMk id="61455" creationId="{79ADC444-3A2E-452D-7417-1576293BC186}"/>
          </ac:graphicFrameMkLst>
        </pc:graphicFrameChg>
        <pc:graphicFrameChg chg="add mod">
          <ac:chgData name="ΠΟΥΛΑΚΙΔΑΚΟΣ ΣΤΑΜΑΤΗΣ" userId="e3df6bec-7cb3-416a-8ded-d947c02763e0" providerId="ADAL" clId="{0776C40F-03BD-4CCB-9B20-45CB07E8CCC2}" dt="2024-09-25T22:06:36.111" v="782" actId="12269"/>
          <ac:graphicFrameMkLst>
            <pc:docMk/>
            <pc:sldMk cId="0" sldId="314"/>
            <ac:graphicFrameMk id="61460" creationId="{C176883B-5AC4-D6F0-A312-809C33E928DA}"/>
          </ac:graphicFrameMkLst>
        </pc:graphicFrameChg>
      </pc:sldChg>
      <pc:sldChg chg="addSp delSp modSp mod setBg setClrOvrMap">
        <pc:chgData name="ΠΟΥΛΑΚΙΔΑΚΟΣ ΣΤΑΜΑΤΗΣ" userId="e3df6bec-7cb3-416a-8ded-d947c02763e0" providerId="ADAL" clId="{0776C40F-03BD-4CCB-9B20-45CB07E8CCC2}" dt="2024-09-25T22:07:31.595" v="798" actId="403"/>
        <pc:sldMkLst>
          <pc:docMk/>
          <pc:sldMk cId="0" sldId="315"/>
        </pc:sldMkLst>
        <pc:spChg chg="mod">
          <ac:chgData name="ΠΟΥΛΑΚΙΔΑΚΟΣ ΣΤΑΜΑΤΗΣ" userId="e3df6bec-7cb3-416a-8ded-d947c02763e0" providerId="ADAL" clId="{0776C40F-03BD-4CCB-9B20-45CB07E8CCC2}" dt="2024-09-25T22:07:24.473" v="796" actId="26606"/>
          <ac:spMkLst>
            <pc:docMk/>
            <pc:sldMk cId="0" sldId="315"/>
            <ac:spMk id="62466" creationId="{23601942-3DCC-F7D6-40BA-87F25686C69B}"/>
          </ac:spMkLst>
        </pc:spChg>
        <pc:spChg chg="add del">
          <ac:chgData name="ΠΟΥΛΑΚΙΔΑΚΟΣ ΣΤΑΜΑΤΗΣ" userId="e3df6bec-7cb3-416a-8ded-d947c02763e0" providerId="ADAL" clId="{0776C40F-03BD-4CCB-9B20-45CB07E8CCC2}" dt="2024-09-25T22:06:54.402" v="787" actId="26606"/>
          <ac:spMkLst>
            <pc:docMk/>
            <pc:sldMk cId="0" sldId="315"/>
            <ac:spMk id="62467" creationId="{9F3CECA6-516E-FF0B-D968-931F71753694}"/>
          </ac:spMkLst>
        </pc:spChg>
        <pc:spChg chg="add del">
          <ac:chgData name="ΠΟΥΛΑΚΙΔΑΚΟΣ ΣΤΑΜΑΤΗΣ" userId="e3df6bec-7cb3-416a-8ded-d947c02763e0" providerId="ADAL" clId="{0776C40F-03BD-4CCB-9B20-45CB07E8CCC2}" dt="2024-09-25T22:06:50.295" v="784" actId="26606"/>
          <ac:spMkLst>
            <pc:docMk/>
            <pc:sldMk cId="0" sldId="315"/>
            <ac:spMk id="62473" creationId="{AE2B703B-46F9-481A-A605-82E2A828C4FA}"/>
          </ac:spMkLst>
        </pc:spChg>
        <pc:spChg chg="add del">
          <ac:chgData name="ΠΟΥΛΑΚΙΔΑΚΟΣ ΣΤΑΜΑΤΗΣ" userId="e3df6bec-7cb3-416a-8ded-d947c02763e0" providerId="ADAL" clId="{0776C40F-03BD-4CCB-9B20-45CB07E8CCC2}" dt="2024-09-25T22:06:50.295" v="784" actId="26606"/>
          <ac:spMkLst>
            <pc:docMk/>
            <pc:sldMk cId="0" sldId="315"/>
            <ac:spMk id="62475" creationId="{F13BE4D7-0C3D-4906-B230-A1C5B4665CCF}"/>
          </ac:spMkLst>
        </pc:spChg>
        <pc:spChg chg="add del">
          <ac:chgData name="ΠΟΥΛΑΚΙΔΑΚΟΣ ΣΤΑΜΑΤΗΣ" userId="e3df6bec-7cb3-416a-8ded-d947c02763e0" providerId="ADAL" clId="{0776C40F-03BD-4CCB-9B20-45CB07E8CCC2}" dt="2024-09-25T22:06:54.388" v="786" actId="26606"/>
          <ac:spMkLst>
            <pc:docMk/>
            <pc:sldMk cId="0" sldId="315"/>
            <ac:spMk id="62477" creationId="{9DECDBF4-02B6-4BB4-B65B-B8107AD6A9E8}"/>
          </ac:spMkLst>
        </pc:spChg>
        <pc:spChg chg="add del">
          <ac:chgData name="ΠΟΥΛΑΚΙΔΑΚΟΣ ΣΤΑΜΑΤΗΣ" userId="e3df6bec-7cb3-416a-8ded-d947c02763e0" providerId="ADAL" clId="{0776C40F-03BD-4CCB-9B20-45CB07E8CCC2}" dt="2024-09-25T22:06:54.388" v="786" actId="26606"/>
          <ac:spMkLst>
            <pc:docMk/>
            <pc:sldMk cId="0" sldId="315"/>
            <ac:spMk id="62478" creationId="{53B021B3-DE93-4AB7-8A18-CF5F1CED88B8}"/>
          </ac:spMkLst>
        </pc:spChg>
        <pc:spChg chg="add del">
          <ac:chgData name="ΠΟΥΛΑΚΙΔΑΚΟΣ ΣΤΑΜΑΤΗΣ" userId="e3df6bec-7cb3-416a-8ded-d947c02763e0" providerId="ADAL" clId="{0776C40F-03BD-4CCB-9B20-45CB07E8CCC2}" dt="2024-09-25T22:06:54.388" v="786" actId="26606"/>
          <ac:spMkLst>
            <pc:docMk/>
            <pc:sldMk cId="0" sldId="315"/>
            <ac:spMk id="62479" creationId="{52D502E5-F6B4-4D58-B4AE-FC466FF15EE8}"/>
          </ac:spMkLst>
        </pc:spChg>
        <pc:spChg chg="add del">
          <ac:chgData name="ΠΟΥΛΑΚΙΔΑΚΟΣ ΣΤΑΜΑΤΗΣ" userId="e3df6bec-7cb3-416a-8ded-d947c02763e0" providerId="ADAL" clId="{0776C40F-03BD-4CCB-9B20-45CB07E8CCC2}" dt="2024-09-25T22:07:24.473" v="796" actId="26606"/>
          <ac:spMkLst>
            <pc:docMk/>
            <pc:sldMk cId="0" sldId="315"/>
            <ac:spMk id="62482" creationId="{C0763A76-9F1C-4FC5-82B7-DD475DA461B2}"/>
          </ac:spMkLst>
        </pc:spChg>
        <pc:spChg chg="add del">
          <ac:chgData name="ΠΟΥΛΑΚΙΔΑΚΟΣ ΣΤΑΜΑΤΗΣ" userId="e3df6bec-7cb3-416a-8ded-d947c02763e0" providerId="ADAL" clId="{0776C40F-03BD-4CCB-9B20-45CB07E8CCC2}" dt="2024-09-25T22:07:24.473" v="796" actId="26606"/>
          <ac:spMkLst>
            <pc:docMk/>
            <pc:sldMk cId="0" sldId="315"/>
            <ac:spMk id="62483" creationId="{E81BF4F6-F2CF-4984-9D14-D6966D92F99F}"/>
          </ac:spMkLst>
        </pc:spChg>
        <pc:spChg chg="add mod">
          <ac:chgData name="ΠΟΥΛΑΚΙΔΑΚΟΣ ΣΤΑΜΑΤΗΣ" userId="e3df6bec-7cb3-416a-8ded-d947c02763e0" providerId="ADAL" clId="{0776C40F-03BD-4CCB-9B20-45CB07E8CCC2}" dt="2024-09-25T22:07:31.595" v="798" actId="403"/>
          <ac:spMkLst>
            <pc:docMk/>
            <pc:sldMk cId="0" sldId="315"/>
            <ac:spMk id="62484" creationId="{9F3CECA6-516E-FF0B-D968-931F71753694}"/>
          </ac:spMkLst>
        </pc:spChg>
        <pc:spChg chg="add del">
          <ac:chgData name="ΠΟΥΛΑΚΙΔΑΚΟΣ ΣΤΑΜΑΤΗΣ" userId="e3df6bec-7cb3-416a-8ded-d947c02763e0" providerId="ADAL" clId="{0776C40F-03BD-4CCB-9B20-45CB07E8CCC2}" dt="2024-09-25T22:07:24.449" v="795" actId="26606"/>
          <ac:spMkLst>
            <pc:docMk/>
            <pc:sldMk cId="0" sldId="315"/>
            <ac:spMk id="62490" creationId="{04812C46-200A-4DEB-A05E-3ED6C68C2387}"/>
          </ac:spMkLst>
        </pc:spChg>
        <pc:spChg chg="add del">
          <ac:chgData name="ΠΟΥΛΑΚΙΔΑΚΟΣ ΣΤΑΜΑΤΗΣ" userId="e3df6bec-7cb3-416a-8ded-d947c02763e0" providerId="ADAL" clId="{0776C40F-03BD-4CCB-9B20-45CB07E8CCC2}" dt="2024-09-25T22:07:24.449" v="795" actId="26606"/>
          <ac:spMkLst>
            <pc:docMk/>
            <pc:sldMk cId="0" sldId="315"/>
            <ac:spMk id="62492" creationId="{D1EA859B-E555-4109-94F3-6700E046E008}"/>
          </ac:spMkLst>
        </pc:spChg>
        <pc:spChg chg="add">
          <ac:chgData name="ΠΟΥΛΑΚΙΔΑΚΟΣ ΣΤΑΜΑΤΗΣ" userId="e3df6bec-7cb3-416a-8ded-d947c02763e0" providerId="ADAL" clId="{0776C40F-03BD-4CCB-9B20-45CB07E8CCC2}" dt="2024-09-25T22:07:24.473" v="796" actId="26606"/>
          <ac:spMkLst>
            <pc:docMk/>
            <pc:sldMk cId="0" sldId="315"/>
            <ac:spMk id="62494" creationId="{08C9B587-E65E-4B52-B37C-ABEBB6E87928}"/>
          </ac:spMkLst>
        </pc:spChg>
        <pc:spChg chg="add">
          <ac:chgData name="ΠΟΥΛΑΚΙΔΑΚΟΣ ΣΤΑΜΑΤΗΣ" userId="e3df6bec-7cb3-416a-8ded-d947c02763e0" providerId="ADAL" clId="{0776C40F-03BD-4CCB-9B20-45CB07E8CCC2}" dt="2024-09-25T22:07:24.473" v="796" actId="26606"/>
          <ac:spMkLst>
            <pc:docMk/>
            <pc:sldMk cId="0" sldId="315"/>
            <ac:spMk id="62495" creationId="{7C432AFE-B3D2-4BFF-BF8F-96C27AFF1AC7}"/>
          </ac:spMkLst>
        </pc:spChg>
        <pc:spChg chg="add">
          <ac:chgData name="ΠΟΥΛΑΚΙΔΑΚΟΣ ΣΤΑΜΑΤΗΣ" userId="e3df6bec-7cb3-416a-8ded-d947c02763e0" providerId="ADAL" clId="{0776C40F-03BD-4CCB-9B20-45CB07E8CCC2}" dt="2024-09-25T22:07:24.473" v="796" actId="26606"/>
          <ac:spMkLst>
            <pc:docMk/>
            <pc:sldMk cId="0" sldId="315"/>
            <ac:spMk id="62496" creationId="{AF2F604E-43BE-4DC3-B983-E071523364F8}"/>
          </ac:spMkLst>
        </pc:spChg>
        <pc:graphicFrameChg chg="add del">
          <ac:chgData name="ΠΟΥΛΑΚΙΔΑΚΟΣ ΣΤΑΜΑΤΗΣ" userId="e3df6bec-7cb3-416a-8ded-d947c02763e0" providerId="ADAL" clId="{0776C40F-03BD-4CCB-9B20-45CB07E8CCC2}" dt="2024-09-25T22:06:50.295" v="784" actId="26606"/>
          <ac:graphicFrameMkLst>
            <pc:docMk/>
            <pc:sldMk cId="0" sldId="315"/>
            <ac:graphicFrameMk id="62469" creationId="{871F1A5F-3256-FB46-7A5C-ED407CE36C76}"/>
          </ac:graphicFrameMkLst>
        </pc:graphicFrameChg>
        <pc:graphicFrameChg chg="add del">
          <ac:chgData name="ΠΟΥΛΑΚΙΔΑΚΟΣ ΣΤΑΜΑΤΗΣ" userId="e3df6bec-7cb3-416a-8ded-d947c02763e0" providerId="ADAL" clId="{0776C40F-03BD-4CCB-9B20-45CB07E8CCC2}" dt="2024-09-25T22:06:54.388" v="786" actId="26606"/>
          <ac:graphicFrameMkLst>
            <pc:docMk/>
            <pc:sldMk cId="0" sldId="315"/>
            <ac:graphicFrameMk id="62480" creationId="{E6ACD20C-58F4-9869-523A-0B0C524D8E19}"/>
          </ac:graphicFrameMkLst>
        </pc:graphicFrameChg>
        <pc:picChg chg="add mod ord">
          <ac:chgData name="ΠΟΥΛΑΚΙΔΑΚΟΣ ΣΤΑΜΑΤΗΣ" userId="e3df6bec-7cb3-416a-8ded-d947c02763e0" providerId="ADAL" clId="{0776C40F-03BD-4CCB-9B20-45CB07E8CCC2}" dt="2024-09-25T22:07:24.473" v="796" actId="26606"/>
          <ac:picMkLst>
            <pc:docMk/>
            <pc:sldMk cId="0" sldId="315"/>
            <ac:picMk id="62485" creationId="{A6CEEF63-0E3C-E664-11C4-09A2C53BC689}"/>
          </ac:picMkLst>
        </pc:picChg>
      </pc:sldChg>
      <pc:sldChg chg="addSp modSp mod setBg setClrOvrMap">
        <pc:chgData name="ΠΟΥΛΑΚΙΔΑΚΟΣ ΣΤΑΜΑΤΗΣ" userId="e3df6bec-7cb3-416a-8ded-d947c02763e0" providerId="ADAL" clId="{0776C40F-03BD-4CCB-9B20-45CB07E8CCC2}" dt="2024-09-25T22:08:11.504" v="810" actId="27636"/>
        <pc:sldMkLst>
          <pc:docMk/>
          <pc:sldMk cId="0" sldId="316"/>
        </pc:sldMkLst>
        <pc:spChg chg="mod">
          <ac:chgData name="ΠΟΥΛΑΚΙΔΑΚΟΣ ΣΤΑΜΑΤΗΣ" userId="e3df6bec-7cb3-416a-8ded-d947c02763e0" providerId="ADAL" clId="{0776C40F-03BD-4CCB-9B20-45CB07E8CCC2}" dt="2024-09-25T22:08:11.504" v="810" actId="27636"/>
          <ac:spMkLst>
            <pc:docMk/>
            <pc:sldMk cId="0" sldId="316"/>
            <ac:spMk id="62467" creationId="{3C422DE0-1B26-3293-6794-7E9B8B7FF35D}"/>
          </ac:spMkLst>
        </pc:spChg>
        <pc:spChg chg="mod">
          <ac:chgData name="ΠΟΥΛΑΚΙΔΑΚΟΣ ΣΤΑΜΑΤΗΣ" userId="e3df6bec-7cb3-416a-8ded-d947c02763e0" providerId="ADAL" clId="{0776C40F-03BD-4CCB-9B20-45CB07E8CCC2}" dt="2024-09-25T22:07:38.142" v="799" actId="26606"/>
          <ac:spMkLst>
            <pc:docMk/>
            <pc:sldMk cId="0" sldId="316"/>
            <ac:spMk id="63490" creationId="{FA458954-32BB-A2EE-9663-52E8651B0130}"/>
          </ac:spMkLst>
        </pc:spChg>
        <pc:spChg chg="add">
          <ac:chgData name="ΠΟΥΛΑΚΙΔΑΚΟΣ ΣΤΑΜΑΤΗΣ" userId="e3df6bec-7cb3-416a-8ded-d947c02763e0" providerId="ADAL" clId="{0776C40F-03BD-4CCB-9B20-45CB07E8CCC2}" dt="2024-09-25T22:07:38.142" v="799" actId="26606"/>
          <ac:spMkLst>
            <pc:docMk/>
            <pc:sldMk cId="0" sldId="316"/>
            <ac:spMk id="63496" creationId="{7C432AFE-B3D2-4BFF-BF8F-96C27AFF1AC7}"/>
          </ac:spMkLst>
        </pc:spChg>
        <pc:spChg chg="add">
          <ac:chgData name="ΠΟΥΛΑΚΙΔΑΚΟΣ ΣΤΑΜΑΤΗΣ" userId="e3df6bec-7cb3-416a-8ded-d947c02763e0" providerId="ADAL" clId="{0776C40F-03BD-4CCB-9B20-45CB07E8CCC2}" dt="2024-09-25T22:07:38.142" v="799" actId="26606"/>
          <ac:spMkLst>
            <pc:docMk/>
            <pc:sldMk cId="0" sldId="316"/>
            <ac:spMk id="63498" creationId="{AF2F604E-43BE-4DC3-B983-E071523364F8}"/>
          </ac:spMkLst>
        </pc:spChg>
        <pc:spChg chg="add">
          <ac:chgData name="ΠΟΥΛΑΚΙΔΑΚΟΣ ΣΤΑΜΑΤΗΣ" userId="e3df6bec-7cb3-416a-8ded-d947c02763e0" providerId="ADAL" clId="{0776C40F-03BD-4CCB-9B20-45CB07E8CCC2}" dt="2024-09-25T22:07:38.142" v="799" actId="26606"/>
          <ac:spMkLst>
            <pc:docMk/>
            <pc:sldMk cId="0" sldId="316"/>
            <ac:spMk id="63500" creationId="{08C9B587-E65E-4B52-B37C-ABEBB6E87928}"/>
          </ac:spMkLst>
        </pc:spChg>
        <pc:picChg chg="add">
          <ac:chgData name="ΠΟΥΛΑΚΙΔΑΚΟΣ ΣΤΑΜΑΤΗΣ" userId="e3df6bec-7cb3-416a-8ded-d947c02763e0" providerId="ADAL" clId="{0776C40F-03BD-4CCB-9B20-45CB07E8CCC2}" dt="2024-09-25T22:07:38.142" v="799" actId="26606"/>
          <ac:picMkLst>
            <pc:docMk/>
            <pc:sldMk cId="0" sldId="316"/>
            <ac:picMk id="63492" creationId="{C52C8C73-4B29-E4D7-EA75-800D418DC15E}"/>
          </ac:picMkLst>
        </pc:picChg>
      </pc:sldChg>
      <pc:sldChg chg="addSp modSp mod setBg setClrOvrMap">
        <pc:chgData name="ΠΟΥΛΑΚΙΔΑΚΟΣ ΣΤΑΜΑΤΗΣ" userId="e3df6bec-7cb3-416a-8ded-d947c02763e0" providerId="ADAL" clId="{0776C40F-03BD-4CCB-9B20-45CB07E8CCC2}" dt="2024-09-25T22:09:17.906" v="819" actId="255"/>
        <pc:sldMkLst>
          <pc:docMk/>
          <pc:sldMk cId="0" sldId="317"/>
        </pc:sldMkLst>
        <pc:spChg chg="mod">
          <ac:chgData name="ΠΟΥΛΑΚΙΔΑΚΟΣ ΣΤΑΜΑΤΗΣ" userId="e3df6bec-7cb3-416a-8ded-d947c02763e0" providerId="ADAL" clId="{0776C40F-03BD-4CCB-9B20-45CB07E8CCC2}" dt="2024-09-25T22:08:26.317" v="811" actId="26606"/>
          <ac:spMkLst>
            <pc:docMk/>
            <pc:sldMk cId="0" sldId="317"/>
            <ac:spMk id="64514" creationId="{0AE86E8F-936B-F320-2FB8-E1CC924DE1E2}"/>
          </ac:spMkLst>
        </pc:spChg>
        <pc:spChg chg="mod">
          <ac:chgData name="ΠΟΥΛΑΚΙΔΑΚΟΣ ΣΤΑΜΑΤΗΣ" userId="e3df6bec-7cb3-416a-8ded-d947c02763e0" providerId="ADAL" clId="{0776C40F-03BD-4CCB-9B20-45CB07E8CCC2}" dt="2024-09-25T22:09:17.906" v="819" actId="255"/>
          <ac:spMkLst>
            <pc:docMk/>
            <pc:sldMk cId="0" sldId="317"/>
            <ac:spMk id="64515" creationId="{DA006FDD-5A04-376D-CD00-E2F769A9A11A}"/>
          </ac:spMkLst>
        </pc:spChg>
        <pc:spChg chg="add">
          <ac:chgData name="ΠΟΥΛΑΚΙΔΑΚΟΣ ΣΤΑΜΑΤΗΣ" userId="e3df6bec-7cb3-416a-8ded-d947c02763e0" providerId="ADAL" clId="{0776C40F-03BD-4CCB-9B20-45CB07E8CCC2}" dt="2024-09-25T22:08:26.317" v="811" actId="26606"/>
          <ac:spMkLst>
            <pc:docMk/>
            <pc:sldMk cId="0" sldId="317"/>
            <ac:spMk id="64521" creationId="{7C432AFE-B3D2-4BFF-BF8F-96C27AFF1AC7}"/>
          </ac:spMkLst>
        </pc:spChg>
        <pc:spChg chg="add">
          <ac:chgData name="ΠΟΥΛΑΚΙΔΑΚΟΣ ΣΤΑΜΑΤΗΣ" userId="e3df6bec-7cb3-416a-8ded-d947c02763e0" providerId="ADAL" clId="{0776C40F-03BD-4CCB-9B20-45CB07E8CCC2}" dt="2024-09-25T22:08:26.317" v="811" actId="26606"/>
          <ac:spMkLst>
            <pc:docMk/>
            <pc:sldMk cId="0" sldId="317"/>
            <ac:spMk id="64523" creationId="{AF2F604E-43BE-4DC3-B983-E071523364F8}"/>
          </ac:spMkLst>
        </pc:spChg>
        <pc:spChg chg="add">
          <ac:chgData name="ΠΟΥΛΑΚΙΔΑΚΟΣ ΣΤΑΜΑΤΗΣ" userId="e3df6bec-7cb3-416a-8ded-d947c02763e0" providerId="ADAL" clId="{0776C40F-03BD-4CCB-9B20-45CB07E8CCC2}" dt="2024-09-25T22:08:26.317" v="811" actId="26606"/>
          <ac:spMkLst>
            <pc:docMk/>
            <pc:sldMk cId="0" sldId="317"/>
            <ac:spMk id="64525" creationId="{08C9B587-E65E-4B52-B37C-ABEBB6E87928}"/>
          </ac:spMkLst>
        </pc:spChg>
        <pc:picChg chg="add mod">
          <ac:chgData name="ΠΟΥΛΑΚΙΔΑΚΟΣ ΣΤΑΜΑΤΗΣ" userId="e3df6bec-7cb3-416a-8ded-d947c02763e0" providerId="ADAL" clId="{0776C40F-03BD-4CCB-9B20-45CB07E8CCC2}" dt="2024-09-25T22:09:06.369" v="817" actId="1076"/>
          <ac:picMkLst>
            <pc:docMk/>
            <pc:sldMk cId="0" sldId="317"/>
            <ac:picMk id="64517" creationId="{B4CAB8E4-DDC6-6C15-16DF-DCE434BC9AF9}"/>
          </ac:picMkLst>
        </pc:picChg>
      </pc:sldChg>
      <pc:sldChg chg="addSp modSp mod setBg">
        <pc:chgData name="ΠΟΥΛΑΚΙΔΑΚΟΣ ΣΤΑΜΑΤΗΣ" userId="e3df6bec-7cb3-416a-8ded-d947c02763e0" providerId="ADAL" clId="{0776C40F-03BD-4CCB-9B20-45CB07E8CCC2}" dt="2024-09-25T22:09:36.199" v="824" actId="403"/>
        <pc:sldMkLst>
          <pc:docMk/>
          <pc:sldMk cId="0" sldId="318"/>
        </pc:sldMkLst>
        <pc:spChg chg="mod">
          <ac:chgData name="ΠΟΥΛΑΚΙΔΑΚΟΣ ΣΤΑΜΑΤΗΣ" userId="e3df6bec-7cb3-416a-8ded-d947c02763e0" providerId="ADAL" clId="{0776C40F-03BD-4CCB-9B20-45CB07E8CCC2}" dt="2024-09-25T22:09:36.199" v="824" actId="403"/>
          <ac:spMkLst>
            <pc:docMk/>
            <pc:sldMk cId="0" sldId="318"/>
            <ac:spMk id="3" creationId="{DC1D9CC9-E7C3-0CBA-609D-DBE925F4D25D}"/>
          </ac:spMkLst>
        </pc:spChg>
        <pc:spChg chg="mod">
          <ac:chgData name="ΠΟΥΛΑΚΙΔΑΚΟΣ ΣΤΑΜΑΤΗΣ" userId="e3df6bec-7cb3-416a-8ded-d947c02763e0" providerId="ADAL" clId="{0776C40F-03BD-4CCB-9B20-45CB07E8CCC2}" dt="2024-09-25T22:09:26.419" v="820" actId="26606"/>
          <ac:spMkLst>
            <pc:docMk/>
            <pc:sldMk cId="0" sldId="318"/>
            <ac:spMk id="65538" creationId="{AAFD61CF-8CA5-30E6-C508-011FED08EED5}"/>
          </ac:spMkLst>
        </pc:spChg>
        <pc:spChg chg="add">
          <ac:chgData name="ΠΟΥΛΑΚΙΔΑΚΟΣ ΣΤΑΜΑΤΗΣ" userId="e3df6bec-7cb3-416a-8ded-d947c02763e0" providerId="ADAL" clId="{0776C40F-03BD-4CCB-9B20-45CB07E8CCC2}" dt="2024-09-25T22:09:26.419" v="820" actId="26606"/>
          <ac:spMkLst>
            <pc:docMk/>
            <pc:sldMk cId="0" sldId="318"/>
            <ac:spMk id="65544" creationId="{9F7D5CDA-D291-4307-BF55-1381FED29634}"/>
          </ac:spMkLst>
        </pc:spChg>
        <pc:picChg chg="add">
          <ac:chgData name="ΠΟΥΛΑΚΙΔΑΚΟΣ ΣΤΑΜΑΤΗΣ" userId="e3df6bec-7cb3-416a-8ded-d947c02763e0" providerId="ADAL" clId="{0776C40F-03BD-4CCB-9B20-45CB07E8CCC2}" dt="2024-09-25T22:09:26.419" v="820" actId="26606"/>
          <ac:picMkLst>
            <pc:docMk/>
            <pc:sldMk cId="0" sldId="318"/>
            <ac:picMk id="65540" creationId="{0842B63E-48B8-218B-2757-F67C6B96E628}"/>
          </ac:picMkLst>
        </pc:picChg>
      </pc:sldChg>
      <pc:sldChg chg="addSp delSp modSp mod setBg">
        <pc:chgData name="ΠΟΥΛΑΚΙΔΑΚΟΣ ΣΤΑΜΑΤΗΣ" userId="e3df6bec-7cb3-416a-8ded-d947c02763e0" providerId="ADAL" clId="{0776C40F-03BD-4CCB-9B20-45CB07E8CCC2}" dt="2024-09-25T22:09:51.698" v="826" actId="12269"/>
        <pc:sldMkLst>
          <pc:docMk/>
          <pc:sldMk cId="0" sldId="319"/>
        </pc:sldMkLst>
        <pc:spChg chg="mod">
          <ac:chgData name="ΠΟΥΛΑΚΙΔΑΚΟΣ ΣΤΑΜΑΤΗΣ" userId="e3df6bec-7cb3-416a-8ded-d947c02763e0" providerId="ADAL" clId="{0776C40F-03BD-4CCB-9B20-45CB07E8CCC2}" dt="2024-09-25T22:09:40.880" v="825" actId="26606"/>
          <ac:spMkLst>
            <pc:docMk/>
            <pc:sldMk cId="0" sldId="319"/>
            <ac:spMk id="66562" creationId="{5C0C2974-2BD9-FEA9-F94C-822B277824A0}"/>
          </ac:spMkLst>
        </pc:spChg>
        <pc:spChg chg="del">
          <ac:chgData name="ΠΟΥΛΑΚΙΔΑΚΟΣ ΣΤΑΜΑΤΗΣ" userId="e3df6bec-7cb3-416a-8ded-d947c02763e0" providerId="ADAL" clId="{0776C40F-03BD-4CCB-9B20-45CB07E8CCC2}" dt="2024-09-25T22:09:40.880" v="825" actId="26606"/>
          <ac:spMkLst>
            <pc:docMk/>
            <pc:sldMk cId="0" sldId="319"/>
            <ac:spMk id="66563" creationId="{4511A444-301A-581D-A94A-5267FF47FB30}"/>
          </ac:spMkLst>
        </pc:spChg>
        <pc:spChg chg="add">
          <ac:chgData name="ΠΟΥΛΑΚΙΔΑΚΟΣ ΣΤΑΜΑΤΗΣ" userId="e3df6bec-7cb3-416a-8ded-d947c02763e0" providerId="ADAL" clId="{0776C40F-03BD-4CCB-9B20-45CB07E8CCC2}" dt="2024-09-25T22:09:40.880" v="825" actId="26606"/>
          <ac:spMkLst>
            <pc:docMk/>
            <pc:sldMk cId="0" sldId="319"/>
            <ac:spMk id="66569" creationId="{53B021B3-DE93-4AB7-8A18-CF5F1CED88B8}"/>
          </ac:spMkLst>
        </pc:spChg>
        <pc:spChg chg="add">
          <ac:chgData name="ΠΟΥΛΑΚΙΔΑΚΟΣ ΣΤΑΜΑΤΗΣ" userId="e3df6bec-7cb3-416a-8ded-d947c02763e0" providerId="ADAL" clId="{0776C40F-03BD-4CCB-9B20-45CB07E8CCC2}" dt="2024-09-25T22:09:40.880" v="825" actId="26606"/>
          <ac:spMkLst>
            <pc:docMk/>
            <pc:sldMk cId="0" sldId="319"/>
            <ac:spMk id="66571" creationId="{52D502E5-F6B4-4D58-B4AE-FC466FF15EE8}"/>
          </ac:spMkLst>
        </pc:spChg>
        <pc:spChg chg="add">
          <ac:chgData name="ΠΟΥΛΑΚΙΔΑΚΟΣ ΣΤΑΜΑΤΗΣ" userId="e3df6bec-7cb3-416a-8ded-d947c02763e0" providerId="ADAL" clId="{0776C40F-03BD-4CCB-9B20-45CB07E8CCC2}" dt="2024-09-25T22:09:40.880" v="825" actId="26606"/>
          <ac:spMkLst>
            <pc:docMk/>
            <pc:sldMk cId="0" sldId="319"/>
            <ac:spMk id="66573" creationId="{9DECDBF4-02B6-4BB4-B65B-B8107AD6A9E8}"/>
          </ac:spMkLst>
        </pc:spChg>
        <pc:graphicFrameChg chg="add mod">
          <ac:chgData name="ΠΟΥΛΑΚΙΔΑΚΟΣ ΣΤΑΜΑΤΗΣ" userId="e3df6bec-7cb3-416a-8ded-d947c02763e0" providerId="ADAL" clId="{0776C40F-03BD-4CCB-9B20-45CB07E8CCC2}" dt="2024-09-25T22:09:51.698" v="826" actId="12269"/>
          <ac:graphicFrameMkLst>
            <pc:docMk/>
            <pc:sldMk cId="0" sldId="319"/>
            <ac:graphicFrameMk id="66565" creationId="{A2E8A4CD-B894-78B5-928A-6D5CC02A99CF}"/>
          </ac:graphicFrameMkLst>
        </pc:graphicFrameChg>
      </pc:sldChg>
      <pc:sldChg chg="addSp delSp modSp mod setBg">
        <pc:chgData name="ΠΟΥΛΑΚΙΔΑΚΟΣ ΣΤΑΜΑΤΗΣ" userId="e3df6bec-7cb3-416a-8ded-d947c02763e0" providerId="ADAL" clId="{0776C40F-03BD-4CCB-9B20-45CB07E8CCC2}" dt="2024-09-25T22:10:05.946" v="828" actId="12269"/>
        <pc:sldMkLst>
          <pc:docMk/>
          <pc:sldMk cId="0" sldId="320"/>
        </pc:sldMkLst>
        <pc:spChg chg="mod">
          <ac:chgData name="ΠΟΥΛΑΚΙΔΑΚΟΣ ΣΤΑΜΑΤΗΣ" userId="e3df6bec-7cb3-416a-8ded-d947c02763e0" providerId="ADAL" clId="{0776C40F-03BD-4CCB-9B20-45CB07E8CCC2}" dt="2024-09-25T22:09:59.099" v="827" actId="26606"/>
          <ac:spMkLst>
            <pc:docMk/>
            <pc:sldMk cId="0" sldId="320"/>
            <ac:spMk id="67586" creationId="{63E12595-50F2-909A-E6A3-F686AEC1884B}"/>
          </ac:spMkLst>
        </pc:spChg>
        <pc:spChg chg="del">
          <ac:chgData name="ΠΟΥΛΑΚΙΔΑΚΟΣ ΣΤΑΜΑΤΗΣ" userId="e3df6bec-7cb3-416a-8ded-d947c02763e0" providerId="ADAL" clId="{0776C40F-03BD-4CCB-9B20-45CB07E8CCC2}" dt="2024-09-25T22:09:59.099" v="827" actId="26606"/>
          <ac:spMkLst>
            <pc:docMk/>
            <pc:sldMk cId="0" sldId="320"/>
            <ac:spMk id="67587" creationId="{F8E3D32C-E47F-31FA-16F5-2EFB079B3990}"/>
          </ac:spMkLst>
        </pc:spChg>
        <pc:spChg chg="add">
          <ac:chgData name="ΠΟΥΛΑΚΙΔΑΚΟΣ ΣΤΑΜΑΤΗΣ" userId="e3df6bec-7cb3-416a-8ded-d947c02763e0" providerId="ADAL" clId="{0776C40F-03BD-4CCB-9B20-45CB07E8CCC2}" dt="2024-09-25T22:09:59.099" v="827" actId="26606"/>
          <ac:spMkLst>
            <pc:docMk/>
            <pc:sldMk cId="0" sldId="320"/>
            <ac:spMk id="67593" creationId="{53B021B3-DE93-4AB7-8A18-CF5F1CED88B8}"/>
          </ac:spMkLst>
        </pc:spChg>
        <pc:spChg chg="add">
          <ac:chgData name="ΠΟΥΛΑΚΙΔΑΚΟΣ ΣΤΑΜΑΤΗΣ" userId="e3df6bec-7cb3-416a-8ded-d947c02763e0" providerId="ADAL" clId="{0776C40F-03BD-4CCB-9B20-45CB07E8CCC2}" dt="2024-09-25T22:09:59.099" v="827" actId="26606"/>
          <ac:spMkLst>
            <pc:docMk/>
            <pc:sldMk cId="0" sldId="320"/>
            <ac:spMk id="67595" creationId="{52D502E5-F6B4-4D58-B4AE-FC466FF15EE8}"/>
          </ac:spMkLst>
        </pc:spChg>
        <pc:spChg chg="add">
          <ac:chgData name="ΠΟΥΛΑΚΙΔΑΚΟΣ ΣΤΑΜΑΤΗΣ" userId="e3df6bec-7cb3-416a-8ded-d947c02763e0" providerId="ADAL" clId="{0776C40F-03BD-4CCB-9B20-45CB07E8CCC2}" dt="2024-09-25T22:09:59.099" v="827" actId="26606"/>
          <ac:spMkLst>
            <pc:docMk/>
            <pc:sldMk cId="0" sldId="320"/>
            <ac:spMk id="67597" creationId="{9DECDBF4-02B6-4BB4-B65B-B8107AD6A9E8}"/>
          </ac:spMkLst>
        </pc:spChg>
        <pc:graphicFrameChg chg="add mod">
          <ac:chgData name="ΠΟΥΛΑΚΙΔΑΚΟΣ ΣΤΑΜΑΤΗΣ" userId="e3df6bec-7cb3-416a-8ded-d947c02763e0" providerId="ADAL" clId="{0776C40F-03BD-4CCB-9B20-45CB07E8CCC2}" dt="2024-09-25T22:10:05.946" v="828" actId="12269"/>
          <ac:graphicFrameMkLst>
            <pc:docMk/>
            <pc:sldMk cId="0" sldId="320"/>
            <ac:graphicFrameMk id="67589" creationId="{869836A1-1CD7-3090-C471-02BF43AC54D8}"/>
          </ac:graphicFrameMkLst>
        </pc:graphicFrameChg>
      </pc:sldChg>
      <pc:sldChg chg="addSp modSp mod setBg">
        <pc:chgData name="ΠΟΥΛΑΚΙΔΑΚΟΣ ΣΤΑΜΑΤΗΣ" userId="e3df6bec-7cb3-416a-8ded-d947c02763e0" providerId="ADAL" clId="{0776C40F-03BD-4CCB-9B20-45CB07E8CCC2}" dt="2024-09-25T22:47:29.014" v="832" actId="403"/>
        <pc:sldMkLst>
          <pc:docMk/>
          <pc:sldMk cId="0" sldId="321"/>
        </pc:sldMkLst>
        <pc:spChg chg="mod">
          <ac:chgData name="ΠΟΥΛΑΚΙΔΑΚΟΣ ΣΤΑΜΑΤΗΣ" userId="e3df6bec-7cb3-416a-8ded-d947c02763e0" providerId="ADAL" clId="{0776C40F-03BD-4CCB-9B20-45CB07E8CCC2}" dt="2024-09-25T22:47:29.014" v="832" actId="403"/>
          <ac:spMkLst>
            <pc:docMk/>
            <pc:sldMk cId="0" sldId="321"/>
            <ac:spMk id="3" creationId="{1C935B7F-401E-FC36-DF36-A6165E233951}"/>
          </ac:spMkLst>
        </pc:spChg>
        <pc:spChg chg="mod">
          <ac:chgData name="ΠΟΥΛΑΚΙΔΑΚΟΣ ΣΤΑΜΑΤΗΣ" userId="e3df6bec-7cb3-416a-8ded-d947c02763e0" providerId="ADAL" clId="{0776C40F-03BD-4CCB-9B20-45CB07E8CCC2}" dt="2024-09-25T22:47:17.875" v="829" actId="26606"/>
          <ac:spMkLst>
            <pc:docMk/>
            <pc:sldMk cId="0" sldId="321"/>
            <ac:spMk id="68610" creationId="{A58DB1A2-3E32-AA02-DD5E-A05F338A16DE}"/>
          </ac:spMkLst>
        </pc:spChg>
        <pc:spChg chg="add">
          <ac:chgData name="ΠΟΥΛΑΚΙΔΑΚΟΣ ΣΤΑΜΑΤΗΣ" userId="e3df6bec-7cb3-416a-8ded-d947c02763e0" providerId="ADAL" clId="{0776C40F-03BD-4CCB-9B20-45CB07E8CCC2}" dt="2024-09-25T22:47:17.875" v="829" actId="26606"/>
          <ac:spMkLst>
            <pc:docMk/>
            <pc:sldMk cId="0" sldId="321"/>
            <ac:spMk id="68617" creationId="{245A9F99-D9B1-4094-A2E2-B90AC1DB7B9C}"/>
          </ac:spMkLst>
        </pc:spChg>
        <pc:spChg chg="add">
          <ac:chgData name="ΠΟΥΛΑΚΙΔΑΚΟΣ ΣΤΑΜΑΤΗΣ" userId="e3df6bec-7cb3-416a-8ded-d947c02763e0" providerId="ADAL" clId="{0776C40F-03BD-4CCB-9B20-45CB07E8CCC2}" dt="2024-09-25T22:47:17.875" v="829" actId="26606"/>
          <ac:spMkLst>
            <pc:docMk/>
            <pc:sldMk cId="0" sldId="321"/>
            <ac:spMk id="68619" creationId="{B7FAF607-473A-4A43-A23D-BBFF5C4117BB}"/>
          </ac:spMkLst>
        </pc:spChg>
        <pc:grpChg chg="add">
          <ac:chgData name="ΠΟΥΛΑΚΙΔΑΚΟΣ ΣΤΑΜΑΤΗΣ" userId="e3df6bec-7cb3-416a-8ded-d947c02763e0" providerId="ADAL" clId="{0776C40F-03BD-4CCB-9B20-45CB07E8CCC2}" dt="2024-09-25T22:47:17.875" v="829" actId="26606"/>
          <ac:grpSpMkLst>
            <pc:docMk/>
            <pc:sldMk cId="0" sldId="321"/>
            <ac:grpSpMk id="68621" creationId="{C5F6476F-D303-44D3-B30F-1BA348F0F64A}"/>
          </ac:grpSpMkLst>
        </pc:grpChg>
        <pc:picChg chg="add">
          <ac:chgData name="ΠΟΥΛΑΚΙΔΑΚΟΣ ΣΤΑΜΑΤΗΣ" userId="e3df6bec-7cb3-416a-8ded-d947c02763e0" providerId="ADAL" clId="{0776C40F-03BD-4CCB-9B20-45CB07E8CCC2}" dt="2024-09-25T22:47:17.875" v="829" actId="26606"/>
          <ac:picMkLst>
            <pc:docMk/>
            <pc:sldMk cId="0" sldId="321"/>
            <ac:picMk id="68614" creationId="{A8614F6F-1279-6F44-18A3-AD01DB7636B3}"/>
          </ac:picMkLst>
        </pc:picChg>
      </pc:sldChg>
      <pc:sldChg chg="addSp modSp mod setBg">
        <pc:chgData name="ΠΟΥΛΑΚΙΔΑΚΟΣ ΣΤΑΜΑΤΗΣ" userId="e3df6bec-7cb3-416a-8ded-d947c02763e0" providerId="ADAL" clId="{0776C40F-03BD-4CCB-9B20-45CB07E8CCC2}" dt="2024-09-25T22:48:55.872" v="833" actId="26606"/>
        <pc:sldMkLst>
          <pc:docMk/>
          <pc:sldMk cId="0" sldId="322"/>
        </pc:sldMkLst>
        <pc:spChg chg="mod">
          <ac:chgData name="ΠΟΥΛΑΚΙΔΑΚΟΣ ΣΤΑΜΑΤΗΣ" userId="e3df6bec-7cb3-416a-8ded-d947c02763e0" providerId="ADAL" clId="{0776C40F-03BD-4CCB-9B20-45CB07E8CCC2}" dt="2024-09-25T22:48:55.872" v="833" actId="26606"/>
          <ac:spMkLst>
            <pc:docMk/>
            <pc:sldMk cId="0" sldId="322"/>
            <ac:spMk id="69634" creationId="{ECE57D22-ABAE-B154-D92E-016D2B689AE0}"/>
          </ac:spMkLst>
        </pc:spChg>
        <pc:spChg chg="mod">
          <ac:chgData name="ΠΟΥΛΑΚΙΔΑΚΟΣ ΣΤΑΜΑΤΗΣ" userId="e3df6bec-7cb3-416a-8ded-d947c02763e0" providerId="ADAL" clId="{0776C40F-03BD-4CCB-9B20-45CB07E8CCC2}" dt="2024-09-25T22:48:55.872" v="833" actId="26606"/>
          <ac:spMkLst>
            <pc:docMk/>
            <pc:sldMk cId="0" sldId="322"/>
            <ac:spMk id="69635" creationId="{1FF45B89-B4BE-274E-BF33-939D185CA4DC}"/>
          </ac:spMkLst>
        </pc:spChg>
        <pc:spChg chg="add">
          <ac:chgData name="ΠΟΥΛΑΚΙΔΑΚΟΣ ΣΤΑΜΑΤΗΣ" userId="e3df6bec-7cb3-416a-8ded-d947c02763e0" providerId="ADAL" clId="{0776C40F-03BD-4CCB-9B20-45CB07E8CCC2}" dt="2024-09-25T22:48:55.872" v="833" actId="26606"/>
          <ac:spMkLst>
            <pc:docMk/>
            <pc:sldMk cId="0" sldId="322"/>
            <ac:spMk id="69640" creationId="{907EF6B7-1338-4443-8C46-6A318D952DFD}"/>
          </ac:spMkLst>
        </pc:spChg>
        <pc:spChg chg="add">
          <ac:chgData name="ΠΟΥΛΑΚΙΔΑΚΟΣ ΣΤΑΜΑΤΗΣ" userId="e3df6bec-7cb3-416a-8ded-d947c02763e0" providerId="ADAL" clId="{0776C40F-03BD-4CCB-9B20-45CB07E8CCC2}" dt="2024-09-25T22:48:55.872" v="833" actId="26606"/>
          <ac:spMkLst>
            <pc:docMk/>
            <pc:sldMk cId="0" sldId="322"/>
            <ac:spMk id="69642" creationId="{DAAE4CDD-124C-4DCF-9584-B6033B545DD5}"/>
          </ac:spMkLst>
        </pc:spChg>
        <pc:spChg chg="add">
          <ac:chgData name="ΠΟΥΛΑΚΙΔΑΚΟΣ ΣΤΑΜΑΤΗΣ" userId="e3df6bec-7cb3-416a-8ded-d947c02763e0" providerId="ADAL" clId="{0776C40F-03BD-4CCB-9B20-45CB07E8CCC2}" dt="2024-09-25T22:48:55.872" v="833" actId="26606"/>
          <ac:spMkLst>
            <pc:docMk/>
            <pc:sldMk cId="0" sldId="322"/>
            <ac:spMk id="69644" creationId="{081E4A58-353D-44AE-B2FC-2A74E2E400F7}"/>
          </ac:spMkLst>
        </pc:spChg>
      </pc:sldChg>
      <pc:sldChg chg="addSp delSp modSp mod setBg">
        <pc:chgData name="ΠΟΥΛΑΚΙΔΑΚΟΣ ΣΤΑΜΑΤΗΣ" userId="e3df6bec-7cb3-416a-8ded-d947c02763e0" providerId="ADAL" clId="{0776C40F-03BD-4CCB-9B20-45CB07E8CCC2}" dt="2024-09-25T22:49:06.035" v="836" actId="26606"/>
        <pc:sldMkLst>
          <pc:docMk/>
          <pc:sldMk cId="0" sldId="323"/>
        </pc:sldMkLst>
        <pc:spChg chg="mod">
          <ac:chgData name="ΠΟΥΛΑΚΙΔΑΚΟΣ ΣΤΑΜΑΤΗΣ" userId="e3df6bec-7cb3-416a-8ded-d947c02763e0" providerId="ADAL" clId="{0776C40F-03BD-4CCB-9B20-45CB07E8CCC2}" dt="2024-09-25T22:49:06.035" v="836" actId="26606"/>
          <ac:spMkLst>
            <pc:docMk/>
            <pc:sldMk cId="0" sldId="323"/>
            <ac:spMk id="70658" creationId="{E9196FB5-5189-F668-56CE-E37CDB8E0A6A}"/>
          </ac:spMkLst>
        </pc:spChg>
        <pc:spChg chg="add del">
          <ac:chgData name="ΠΟΥΛΑΚΙΔΑΚΟΣ ΣΤΑΜΑΤΗΣ" userId="e3df6bec-7cb3-416a-8ded-d947c02763e0" providerId="ADAL" clId="{0776C40F-03BD-4CCB-9B20-45CB07E8CCC2}" dt="2024-09-25T22:49:06.035" v="836" actId="26606"/>
          <ac:spMkLst>
            <pc:docMk/>
            <pc:sldMk cId="0" sldId="323"/>
            <ac:spMk id="70659" creationId="{357B73C8-E741-8AF4-3A88-DF73ECCD24BB}"/>
          </ac:spMkLst>
        </pc:spChg>
        <pc:spChg chg="add">
          <ac:chgData name="ΠΟΥΛΑΚΙΔΑΚΟΣ ΣΤΑΜΑΤΗΣ" userId="e3df6bec-7cb3-416a-8ded-d947c02763e0" providerId="ADAL" clId="{0776C40F-03BD-4CCB-9B20-45CB07E8CCC2}" dt="2024-09-25T22:49:06.035" v="836" actId="26606"/>
          <ac:spMkLst>
            <pc:docMk/>
            <pc:sldMk cId="0" sldId="323"/>
            <ac:spMk id="70664" creationId="{907EF6B7-1338-4443-8C46-6A318D952DFD}"/>
          </ac:spMkLst>
        </pc:spChg>
        <pc:spChg chg="add del">
          <ac:chgData name="ΠΟΥΛΑΚΙΔΑΚΟΣ ΣΤΑΜΑΤΗΣ" userId="e3df6bec-7cb3-416a-8ded-d947c02763e0" providerId="ADAL" clId="{0776C40F-03BD-4CCB-9B20-45CB07E8CCC2}" dt="2024-09-25T22:49:06.023" v="835" actId="26606"/>
          <ac:spMkLst>
            <pc:docMk/>
            <pc:sldMk cId="0" sldId="323"/>
            <ac:spMk id="70665" creationId="{AE2B703B-46F9-481A-A605-82E2A828C4FA}"/>
          </ac:spMkLst>
        </pc:spChg>
        <pc:spChg chg="add">
          <ac:chgData name="ΠΟΥΛΑΚΙΔΑΚΟΣ ΣΤΑΜΑΤΗΣ" userId="e3df6bec-7cb3-416a-8ded-d947c02763e0" providerId="ADAL" clId="{0776C40F-03BD-4CCB-9B20-45CB07E8CCC2}" dt="2024-09-25T22:49:06.035" v="836" actId="26606"/>
          <ac:spMkLst>
            <pc:docMk/>
            <pc:sldMk cId="0" sldId="323"/>
            <ac:spMk id="70666" creationId="{DAAE4CDD-124C-4DCF-9584-B6033B545DD5}"/>
          </ac:spMkLst>
        </pc:spChg>
        <pc:spChg chg="add del">
          <ac:chgData name="ΠΟΥΛΑΚΙΔΑΚΟΣ ΣΤΑΜΑΤΗΣ" userId="e3df6bec-7cb3-416a-8ded-d947c02763e0" providerId="ADAL" clId="{0776C40F-03BD-4CCB-9B20-45CB07E8CCC2}" dt="2024-09-25T22:49:06.023" v="835" actId="26606"/>
          <ac:spMkLst>
            <pc:docMk/>
            <pc:sldMk cId="0" sldId="323"/>
            <ac:spMk id="70667" creationId="{F13BE4D7-0C3D-4906-B230-A1C5B4665CCF}"/>
          </ac:spMkLst>
        </pc:spChg>
        <pc:spChg chg="add">
          <ac:chgData name="ΠΟΥΛΑΚΙΔΑΚΟΣ ΣΤΑΜΑΤΗΣ" userId="e3df6bec-7cb3-416a-8ded-d947c02763e0" providerId="ADAL" clId="{0776C40F-03BD-4CCB-9B20-45CB07E8CCC2}" dt="2024-09-25T22:49:06.035" v="836" actId="26606"/>
          <ac:spMkLst>
            <pc:docMk/>
            <pc:sldMk cId="0" sldId="323"/>
            <ac:spMk id="70668" creationId="{081E4A58-353D-44AE-B2FC-2A74E2E400F7}"/>
          </ac:spMkLst>
        </pc:spChg>
        <pc:spChg chg="add">
          <ac:chgData name="ΠΟΥΛΑΚΙΔΑΚΟΣ ΣΤΑΜΑΤΗΣ" userId="e3df6bec-7cb3-416a-8ded-d947c02763e0" providerId="ADAL" clId="{0776C40F-03BD-4CCB-9B20-45CB07E8CCC2}" dt="2024-09-25T22:49:06.035" v="836" actId="26606"/>
          <ac:spMkLst>
            <pc:docMk/>
            <pc:sldMk cId="0" sldId="323"/>
            <ac:spMk id="70669" creationId="{357B73C8-E741-8AF4-3A88-DF73ECCD24BB}"/>
          </ac:spMkLst>
        </pc:spChg>
        <pc:graphicFrameChg chg="add del">
          <ac:chgData name="ΠΟΥΛΑΚΙΔΑΚΟΣ ΣΤΑΜΑΤΗΣ" userId="e3df6bec-7cb3-416a-8ded-d947c02763e0" providerId="ADAL" clId="{0776C40F-03BD-4CCB-9B20-45CB07E8CCC2}" dt="2024-09-25T22:49:06.023" v="835" actId="26606"/>
          <ac:graphicFrameMkLst>
            <pc:docMk/>
            <pc:sldMk cId="0" sldId="323"/>
            <ac:graphicFrameMk id="70661" creationId="{0118F64B-5DDC-F283-931C-B052DA17D118}"/>
          </ac:graphicFrameMkLst>
        </pc:graphicFrameChg>
      </pc:sldChg>
      <pc:sldChg chg="addSp modSp mod setBg">
        <pc:chgData name="ΠΟΥΛΑΚΙΔΑΚΟΣ ΣΤΑΜΑΤΗΣ" userId="e3df6bec-7cb3-416a-8ded-d947c02763e0" providerId="ADAL" clId="{0776C40F-03BD-4CCB-9B20-45CB07E8CCC2}" dt="2024-09-25T22:49:09.194" v="837" actId="26606"/>
        <pc:sldMkLst>
          <pc:docMk/>
          <pc:sldMk cId="0" sldId="324"/>
        </pc:sldMkLst>
        <pc:spChg chg="mod">
          <ac:chgData name="ΠΟΥΛΑΚΙΔΑΚΟΣ ΣΤΑΜΑΤΗΣ" userId="e3df6bec-7cb3-416a-8ded-d947c02763e0" providerId="ADAL" clId="{0776C40F-03BD-4CCB-9B20-45CB07E8CCC2}" dt="2024-09-25T22:49:09.194" v="837" actId="26606"/>
          <ac:spMkLst>
            <pc:docMk/>
            <pc:sldMk cId="0" sldId="324"/>
            <ac:spMk id="70659" creationId="{6B726EBA-628C-65E9-4CD2-A10754B5F14A}"/>
          </ac:spMkLst>
        </pc:spChg>
        <pc:spChg chg="mod">
          <ac:chgData name="ΠΟΥΛΑΚΙΔΑΚΟΣ ΣΤΑΜΑΤΗΣ" userId="e3df6bec-7cb3-416a-8ded-d947c02763e0" providerId="ADAL" clId="{0776C40F-03BD-4CCB-9B20-45CB07E8CCC2}" dt="2024-09-25T22:49:09.194" v="837" actId="26606"/>
          <ac:spMkLst>
            <pc:docMk/>
            <pc:sldMk cId="0" sldId="324"/>
            <ac:spMk id="71682" creationId="{DD19055D-0F75-F5F2-D2EB-262CDA6F8A8A}"/>
          </ac:spMkLst>
        </pc:spChg>
        <pc:spChg chg="add">
          <ac:chgData name="ΠΟΥΛΑΚΙΔΑΚΟΣ ΣΤΑΜΑΤΗΣ" userId="e3df6bec-7cb3-416a-8ded-d947c02763e0" providerId="ADAL" clId="{0776C40F-03BD-4CCB-9B20-45CB07E8CCC2}" dt="2024-09-25T22:49:09.194" v="837" actId="26606"/>
          <ac:spMkLst>
            <pc:docMk/>
            <pc:sldMk cId="0" sldId="324"/>
            <ac:spMk id="71687" creationId="{907EF6B7-1338-4443-8C46-6A318D952DFD}"/>
          </ac:spMkLst>
        </pc:spChg>
        <pc:spChg chg="add">
          <ac:chgData name="ΠΟΥΛΑΚΙΔΑΚΟΣ ΣΤΑΜΑΤΗΣ" userId="e3df6bec-7cb3-416a-8ded-d947c02763e0" providerId="ADAL" clId="{0776C40F-03BD-4CCB-9B20-45CB07E8CCC2}" dt="2024-09-25T22:49:09.194" v="837" actId="26606"/>
          <ac:spMkLst>
            <pc:docMk/>
            <pc:sldMk cId="0" sldId="324"/>
            <ac:spMk id="71689" creationId="{DAAE4CDD-124C-4DCF-9584-B6033B545DD5}"/>
          </ac:spMkLst>
        </pc:spChg>
        <pc:spChg chg="add">
          <ac:chgData name="ΠΟΥΛΑΚΙΔΑΚΟΣ ΣΤΑΜΑΤΗΣ" userId="e3df6bec-7cb3-416a-8ded-d947c02763e0" providerId="ADAL" clId="{0776C40F-03BD-4CCB-9B20-45CB07E8CCC2}" dt="2024-09-25T22:49:09.194" v="837" actId="26606"/>
          <ac:spMkLst>
            <pc:docMk/>
            <pc:sldMk cId="0" sldId="324"/>
            <ac:spMk id="71691" creationId="{081E4A58-353D-44AE-B2FC-2A74E2E400F7}"/>
          </ac:spMkLst>
        </pc:spChg>
      </pc:sldChg>
      <pc:sldChg chg="addSp modSp mod setBg">
        <pc:chgData name="ΠΟΥΛΑΚΙΔΑΚΟΣ ΣΤΑΜΑΤΗΣ" userId="e3df6bec-7cb3-416a-8ded-d947c02763e0" providerId="ADAL" clId="{0776C40F-03BD-4CCB-9B20-45CB07E8CCC2}" dt="2024-09-25T22:49:14.489" v="838" actId="26606"/>
        <pc:sldMkLst>
          <pc:docMk/>
          <pc:sldMk cId="0" sldId="325"/>
        </pc:sldMkLst>
        <pc:spChg chg="mod">
          <ac:chgData name="ΠΟΥΛΑΚΙΔΑΚΟΣ ΣΤΑΜΑΤΗΣ" userId="e3df6bec-7cb3-416a-8ded-d947c02763e0" providerId="ADAL" clId="{0776C40F-03BD-4CCB-9B20-45CB07E8CCC2}" dt="2024-09-25T22:49:14.489" v="838" actId="26606"/>
          <ac:spMkLst>
            <pc:docMk/>
            <pc:sldMk cId="0" sldId="325"/>
            <ac:spMk id="72706" creationId="{2979985B-5164-5621-522F-E39B86DA2253}"/>
          </ac:spMkLst>
        </pc:spChg>
        <pc:spChg chg="mod">
          <ac:chgData name="ΠΟΥΛΑΚΙΔΑΚΟΣ ΣΤΑΜΑΤΗΣ" userId="e3df6bec-7cb3-416a-8ded-d947c02763e0" providerId="ADAL" clId="{0776C40F-03BD-4CCB-9B20-45CB07E8CCC2}" dt="2024-09-25T22:49:14.489" v="838" actId="26606"/>
          <ac:spMkLst>
            <pc:docMk/>
            <pc:sldMk cId="0" sldId="325"/>
            <ac:spMk id="72707" creationId="{7A10CB6B-FA3C-BE47-78E0-08360819410F}"/>
          </ac:spMkLst>
        </pc:spChg>
        <pc:spChg chg="add">
          <ac:chgData name="ΠΟΥΛΑΚΙΔΑΚΟΣ ΣΤΑΜΑΤΗΣ" userId="e3df6bec-7cb3-416a-8ded-d947c02763e0" providerId="ADAL" clId="{0776C40F-03BD-4CCB-9B20-45CB07E8CCC2}" dt="2024-09-25T22:49:14.489" v="838" actId="26606"/>
          <ac:spMkLst>
            <pc:docMk/>
            <pc:sldMk cId="0" sldId="325"/>
            <ac:spMk id="72712" creationId="{907EF6B7-1338-4443-8C46-6A318D952DFD}"/>
          </ac:spMkLst>
        </pc:spChg>
        <pc:spChg chg="add">
          <ac:chgData name="ΠΟΥΛΑΚΙΔΑΚΟΣ ΣΤΑΜΑΤΗΣ" userId="e3df6bec-7cb3-416a-8ded-d947c02763e0" providerId="ADAL" clId="{0776C40F-03BD-4CCB-9B20-45CB07E8CCC2}" dt="2024-09-25T22:49:14.489" v="838" actId="26606"/>
          <ac:spMkLst>
            <pc:docMk/>
            <pc:sldMk cId="0" sldId="325"/>
            <ac:spMk id="72714" creationId="{DAAE4CDD-124C-4DCF-9584-B6033B545DD5}"/>
          </ac:spMkLst>
        </pc:spChg>
        <pc:spChg chg="add">
          <ac:chgData name="ΠΟΥΛΑΚΙΔΑΚΟΣ ΣΤΑΜΑΤΗΣ" userId="e3df6bec-7cb3-416a-8ded-d947c02763e0" providerId="ADAL" clId="{0776C40F-03BD-4CCB-9B20-45CB07E8CCC2}" dt="2024-09-25T22:49:14.489" v="838" actId="26606"/>
          <ac:spMkLst>
            <pc:docMk/>
            <pc:sldMk cId="0" sldId="325"/>
            <ac:spMk id="72716" creationId="{081E4A58-353D-44AE-B2FC-2A74E2E400F7}"/>
          </ac:spMkLst>
        </pc:spChg>
      </pc:sldChg>
      <pc:sldChg chg="addSp modSp mod setBg">
        <pc:chgData name="ΠΟΥΛΑΚΙΔΑΚΟΣ ΣΤΑΜΑΤΗΣ" userId="e3df6bec-7cb3-416a-8ded-d947c02763e0" providerId="ADAL" clId="{0776C40F-03BD-4CCB-9B20-45CB07E8CCC2}" dt="2024-09-25T22:49:18.463" v="839" actId="26606"/>
        <pc:sldMkLst>
          <pc:docMk/>
          <pc:sldMk cId="0" sldId="326"/>
        </pc:sldMkLst>
        <pc:spChg chg="mod">
          <ac:chgData name="ΠΟΥΛΑΚΙΔΑΚΟΣ ΣΤΑΜΑΤΗΣ" userId="e3df6bec-7cb3-416a-8ded-d947c02763e0" providerId="ADAL" clId="{0776C40F-03BD-4CCB-9B20-45CB07E8CCC2}" dt="2024-09-25T22:49:18.463" v="839" actId="26606"/>
          <ac:spMkLst>
            <pc:docMk/>
            <pc:sldMk cId="0" sldId="326"/>
            <ac:spMk id="73730" creationId="{CAC6571B-AA17-B4BB-A366-487646F40F66}"/>
          </ac:spMkLst>
        </pc:spChg>
        <pc:spChg chg="mod">
          <ac:chgData name="ΠΟΥΛΑΚΙΔΑΚΟΣ ΣΤΑΜΑΤΗΣ" userId="e3df6bec-7cb3-416a-8ded-d947c02763e0" providerId="ADAL" clId="{0776C40F-03BD-4CCB-9B20-45CB07E8CCC2}" dt="2024-09-25T22:49:18.463" v="839" actId="26606"/>
          <ac:spMkLst>
            <pc:docMk/>
            <pc:sldMk cId="0" sldId="326"/>
            <ac:spMk id="73731" creationId="{E5C5936E-1CFE-8A8C-40D9-7A73A712B079}"/>
          </ac:spMkLst>
        </pc:spChg>
        <pc:spChg chg="add">
          <ac:chgData name="ΠΟΥΛΑΚΙΔΑΚΟΣ ΣΤΑΜΑΤΗΣ" userId="e3df6bec-7cb3-416a-8ded-d947c02763e0" providerId="ADAL" clId="{0776C40F-03BD-4CCB-9B20-45CB07E8CCC2}" dt="2024-09-25T22:49:18.463" v="839" actId="26606"/>
          <ac:spMkLst>
            <pc:docMk/>
            <pc:sldMk cId="0" sldId="326"/>
            <ac:spMk id="73736" creationId="{907EF6B7-1338-4443-8C46-6A318D952DFD}"/>
          </ac:spMkLst>
        </pc:spChg>
        <pc:spChg chg="add">
          <ac:chgData name="ΠΟΥΛΑΚΙΔΑΚΟΣ ΣΤΑΜΑΤΗΣ" userId="e3df6bec-7cb3-416a-8ded-d947c02763e0" providerId="ADAL" clId="{0776C40F-03BD-4CCB-9B20-45CB07E8CCC2}" dt="2024-09-25T22:49:18.463" v="839" actId="26606"/>
          <ac:spMkLst>
            <pc:docMk/>
            <pc:sldMk cId="0" sldId="326"/>
            <ac:spMk id="73738" creationId="{DAAE4CDD-124C-4DCF-9584-B6033B545DD5}"/>
          </ac:spMkLst>
        </pc:spChg>
        <pc:spChg chg="add">
          <ac:chgData name="ΠΟΥΛΑΚΙΔΑΚΟΣ ΣΤΑΜΑΤΗΣ" userId="e3df6bec-7cb3-416a-8ded-d947c02763e0" providerId="ADAL" clId="{0776C40F-03BD-4CCB-9B20-45CB07E8CCC2}" dt="2024-09-25T22:49:18.463" v="839" actId="26606"/>
          <ac:spMkLst>
            <pc:docMk/>
            <pc:sldMk cId="0" sldId="326"/>
            <ac:spMk id="73740" creationId="{081E4A58-353D-44AE-B2FC-2A74E2E400F7}"/>
          </ac:spMkLst>
        </pc:spChg>
      </pc:sldChg>
      <pc:sldChg chg="addSp delSp modSp mod setBg">
        <pc:chgData name="ΠΟΥΛΑΚΙΔΑΚΟΣ ΣΤΑΜΑΤΗΣ" userId="e3df6bec-7cb3-416a-8ded-d947c02763e0" providerId="ADAL" clId="{0776C40F-03BD-4CCB-9B20-45CB07E8CCC2}" dt="2024-09-25T22:50:43.161" v="846" actId="26606"/>
        <pc:sldMkLst>
          <pc:docMk/>
          <pc:sldMk cId="0" sldId="327"/>
        </pc:sldMkLst>
        <pc:spChg chg="mod">
          <ac:chgData name="ΠΟΥΛΑΚΙΔΑΚΟΣ ΣΤΑΜΑΤΗΣ" userId="e3df6bec-7cb3-416a-8ded-d947c02763e0" providerId="ADAL" clId="{0776C40F-03BD-4CCB-9B20-45CB07E8CCC2}" dt="2024-09-25T22:50:43.161" v="846" actId="26606"/>
          <ac:spMkLst>
            <pc:docMk/>
            <pc:sldMk cId="0" sldId="327"/>
            <ac:spMk id="3" creationId="{6E7C160B-4268-4A6A-EA91-D8C2AA09D0F3}"/>
          </ac:spMkLst>
        </pc:spChg>
        <pc:spChg chg="mod">
          <ac:chgData name="ΠΟΥΛΑΚΙΔΑΚΟΣ ΣΤΑΜΑΤΗΣ" userId="e3df6bec-7cb3-416a-8ded-d947c02763e0" providerId="ADAL" clId="{0776C40F-03BD-4CCB-9B20-45CB07E8CCC2}" dt="2024-09-25T22:50:43.161" v="846" actId="26606"/>
          <ac:spMkLst>
            <pc:docMk/>
            <pc:sldMk cId="0" sldId="327"/>
            <ac:spMk id="74754" creationId="{4508B0C6-A481-1A67-8554-F566176A6A10}"/>
          </ac:spMkLst>
        </pc:spChg>
        <pc:spChg chg="add del">
          <ac:chgData name="ΠΟΥΛΑΚΙΔΑΚΟΣ ΣΤΑΜΑΤΗΣ" userId="e3df6bec-7cb3-416a-8ded-d947c02763e0" providerId="ADAL" clId="{0776C40F-03BD-4CCB-9B20-45CB07E8CCC2}" dt="2024-09-25T22:50:43.161" v="846" actId="26606"/>
          <ac:spMkLst>
            <pc:docMk/>
            <pc:sldMk cId="0" sldId="327"/>
            <ac:spMk id="74759" creationId="{907EF6B7-1338-4443-8C46-6A318D952DFD}"/>
          </ac:spMkLst>
        </pc:spChg>
        <pc:spChg chg="add del">
          <ac:chgData name="ΠΟΥΛΑΚΙΔΑΚΟΣ ΣΤΑΜΑΤΗΣ" userId="e3df6bec-7cb3-416a-8ded-d947c02763e0" providerId="ADAL" clId="{0776C40F-03BD-4CCB-9B20-45CB07E8CCC2}" dt="2024-09-25T22:50:43.161" v="846" actId="26606"/>
          <ac:spMkLst>
            <pc:docMk/>
            <pc:sldMk cId="0" sldId="327"/>
            <ac:spMk id="74761" creationId="{DAAE4CDD-124C-4DCF-9584-B6033B545DD5}"/>
          </ac:spMkLst>
        </pc:spChg>
        <pc:spChg chg="add del">
          <ac:chgData name="ΠΟΥΛΑΚΙΔΑΚΟΣ ΣΤΑΜΑΤΗΣ" userId="e3df6bec-7cb3-416a-8ded-d947c02763e0" providerId="ADAL" clId="{0776C40F-03BD-4CCB-9B20-45CB07E8CCC2}" dt="2024-09-25T22:50:43.161" v="846" actId="26606"/>
          <ac:spMkLst>
            <pc:docMk/>
            <pc:sldMk cId="0" sldId="327"/>
            <ac:spMk id="74763" creationId="{081E4A58-353D-44AE-B2FC-2A74E2E400F7}"/>
          </ac:spMkLst>
        </pc:spChg>
        <pc:spChg chg="add">
          <ac:chgData name="ΠΟΥΛΑΚΙΔΑΚΟΣ ΣΤΑΜΑΤΗΣ" userId="e3df6bec-7cb3-416a-8ded-d947c02763e0" providerId="ADAL" clId="{0776C40F-03BD-4CCB-9B20-45CB07E8CCC2}" dt="2024-09-25T22:50:43.161" v="846" actId="26606"/>
          <ac:spMkLst>
            <pc:docMk/>
            <pc:sldMk cId="0" sldId="327"/>
            <ac:spMk id="74768" creationId="{C2554CA6-288E-4202-BC52-2E5A8F0C0AED}"/>
          </ac:spMkLst>
        </pc:spChg>
        <pc:spChg chg="add">
          <ac:chgData name="ΠΟΥΛΑΚΙΔΑΚΟΣ ΣΤΑΜΑΤΗΣ" userId="e3df6bec-7cb3-416a-8ded-d947c02763e0" providerId="ADAL" clId="{0776C40F-03BD-4CCB-9B20-45CB07E8CCC2}" dt="2024-09-25T22:50:43.161" v="846" actId="26606"/>
          <ac:spMkLst>
            <pc:docMk/>
            <pc:sldMk cId="0" sldId="327"/>
            <ac:spMk id="74770" creationId="{B10BB131-AC8E-4A8E-A5D1-36260F720C3B}"/>
          </ac:spMkLst>
        </pc:spChg>
        <pc:spChg chg="add">
          <ac:chgData name="ΠΟΥΛΑΚΙΔΑΚΟΣ ΣΤΑΜΑΤΗΣ" userId="e3df6bec-7cb3-416a-8ded-d947c02763e0" providerId="ADAL" clId="{0776C40F-03BD-4CCB-9B20-45CB07E8CCC2}" dt="2024-09-25T22:50:43.161" v="846" actId="26606"/>
          <ac:spMkLst>
            <pc:docMk/>
            <pc:sldMk cId="0" sldId="327"/>
            <ac:spMk id="74772" creationId="{5B7778FC-632E-4DCA-A7CB-0D7731CCF970}"/>
          </ac:spMkLst>
        </pc:spChg>
        <pc:spChg chg="add">
          <ac:chgData name="ΠΟΥΛΑΚΙΔΑΚΟΣ ΣΤΑΜΑΤΗΣ" userId="e3df6bec-7cb3-416a-8ded-d947c02763e0" providerId="ADAL" clId="{0776C40F-03BD-4CCB-9B20-45CB07E8CCC2}" dt="2024-09-25T22:50:43.161" v="846" actId="26606"/>
          <ac:spMkLst>
            <pc:docMk/>
            <pc:sldMk cId="0" sldId="327"/>
            <ac:spMk id="74774" creationId="{FA23A907-97FB-4A8F-880A-DD77401C4296}"/>
          </ac:spMkLst>
        </pc:spChg>
      </pc:sldChg>
      <pc:sldChg chg="addSp delSp modSp mod setBg">
        <pc:chgData name="ΠΟΥΛΑΚΙΔΑΚΟΣ ΣΤΑΜΑΤΗΣ" userId="e3df6bec-7cb3-416a-8ded-d947c02763e0" providerId="ADAL" clId="{0776C40F-03BD-4CCB-9B20-45CB07E8CCC2}" dt="2024-09-25T22:50:39.561" v="845" actId="26606"/>
        <pc:sldMkLst>
          <pc:docMk/>
          <pc:sldMk cId="0" sldId="328"/>
        </pc:sldMkLst>
        <pc:spChg chg="mod">
          <ac:chgData name="ΠΟΥΛΑΚΙΔΑΚΟΣ ΣΤΑΜΑΤΗΣ" userId="e3df6bec-7cb3-416a-8ded-d947c02763e0" providerId="ADAL" clId="{0776C40F-03BD-4CCB-9B20-45CB07E8CCC2}" dt="2024-09-25T22:50:39.561" v="845" actId="26606"/>
          <ac:spMkLst>
            <pc:docMk/>
            <pc:sldMk cId="0" sldId="328"/>
            <ac:spMk id="74755" creationId="{8CDC6D92-7432-C967-4415-9A8AD4C2DFFE}"/>
          </ac:spMkLst>
        </pc:spChg>
        <pc:spChg chg="mod">
          <ac:chgData name="ΠΟΥΛΑΚΙΔΑΚΟΣ ΣΤΑΜΑΤΗΣ" userId="e3df6bec-7cb3-416a-8ded-d947c02763e0" providerId="ADAL" clId="{0776C40F-03BD-4CCB-9B20-45CB07E8CCC2}" dt="2024-09-25T22:50:39.561" v="845" actId="26606"/>
          <ac:spMkLst>
            <pc:docMk/>
            <pc:sldMk cId="0" sldId="328"/>
            <ac:spMk id="75778" creationId="{15D6078B-D563-2978-5091-5B3C49E6CAFF}"/>
          </ac:spMkLst>
        </pc:spChg>
        <pc:spChg chg="add del">
          <ac:chgData name="ΠΟΥΛΑΚΙΔΑΚΟΣ ΣΤΑΜΑΤΗΣ" userId="e3df6bec-7cb3-416a-8ded-d947c02763e0" providerId="ADAL" clId="{0776C40F-03BD-4CCB-9B20-45CB07E8CCC2}" dt="2024-09-25T22:50:39.561" v="845" actId="26606"/>
          <ac:spMkLst>
            <pc:docMk/>
            <pc:sldMk cId="0" sldId="328"/>
            <ac:spMk id="75783" creationId="{907EF6B7-1338-4443-8C46-6A318D952DFD}"/>
          </ac:spMkLst>
        </pc:spChg>
        <pc:spChg chg="add del">
          <ac:chgData name="ΠΟΥΛΑΚΙΔΑΚΟΣ ΣΤΑΜΑΤΗΣ" userId="e3df6bec-7cb3-416a-8ded-d947c02763e0" providerId="ADAL" clId="{0776C40F-03BD-4CCB-9B20-45CB07E8CCC2}" dt="2024-09-25T22:50:39.561" v="845" actId="26606"/>
          <ac:spMkLst>
            <pc:docMk/>
            <pc:sldMk cId="0" sldId="328"/>
            <ac:spMk id="75785" creationId="{DAAE4CDD-124C-4DCF-9584-B6033B545DD5}"/>
          </ac:spMkLst>
        </pc:spChg>
        <pc:spChg chg="add del">
          <ac:chgData name="ΠΟΥΛΑΚΙΔΑΚΟΣ ΣΤΑΜΑΤΗΣ" userId="e3df6bec-7cb3-416a-8ded-d947c02763e0" providerId="ADAL" clId="{0776C40F-03BD-4CCB-9B20-45CB07E8CCC2}" dt="2024-09-25T22:50:39.561" v="845" actId="26606"/>
          <ac:spMkLst>
            <pc:docMk/>
            <pc:sldMk cId="0" sldId="328"/>
            <ac:spMk id="75787" creationId="{081E4A58-353D-44AE-B2FC-2A74E2E400F7}"/>
          </ac:spMkLst>
        </pc:spChg>
        <pc:spChg chg="add">
          <ac:chgData name="ΠΟΥΛΑΚΙΔΑΚΟΣ ΣΤΑΜΑΤΗΣ" userId="e3df6bec-7cb3-416a-8ded-d947c02763e0" providerId="ADAL" clId="{0776C40F-03BD-4CCB-9B20-45CB07E8CCC2}" dt="2024-09-25T22:50:39.561" v="845" actId="26606"/>
          <ac:spMkLst>
            <pc:docMk/>
            <pc:sldMk cId="0" sldId="328"/>
            <ac:spMk id="75792" creationId="{C2554CA6-288E-4202-BC52-2E5A8F0C0AED}"/>
          </ac:spMkLst>
        </pc:spChg>
        <pc:spChg chg="add">
          <ac:chgData name="ΠΟΥΛΑΚΙΔΑΚΟΣ ΣΤΑΜΑΤΗΣ" userId="e3df6bec-7cb3-416a-8ded-d947c02763e0" providerId="ADAL" clId="{0776C40F-03BD-4CCB-9B20-45CB07E8CCC2}" dt="2024-09-25T22:50:39.561" v="845" actId="26606"/>
          <ac:spMkLst>
            <pc:docMk/>
            <pc:sldMk cId="0" sldId="328"/>
            <ac:spMk id="75794" creationId="{B10BB131-AC8E-4A8E-A5D1-36260F720C3B}"/>
          </ac:spMkLst>
        </pc:spChg>
        <pc:spChg chg="add">
          <ac:chgData name="ΠΟΥΛΑΚΙΔΑΚΟΣ ΣΤΑΜΑΤΗΣ" userId="e3df6bec-7cb3-416a-8ded-d947c02763e0" providerId="ADAL" clId="{0776C40F-03BD-4CCB-9B20-45CB07E8CCC2}" dt="2024-09-25T22:50:39.561" v="845" actId="26606"/>
          <ac:spMkLst>
            <pc:docMk/>
            <pc:sldMk cId="0" sldId="328"/>
            <ac:spMk id="75796" creationId="{5B7778FC-632E-4DCA-A7CB-0D7731CCF970}"/>
          </ac:spMkLst>
        </pc:spChg>
        <pc:spChg chg="add">
          <ac:chgData name="ΠΟΥΛΑΚΙΔΑΚΟΣ ΣΤΑΜΑΤΗΣ" userId="e3df6bec-7cb3-416a-8ded-d947c02763e0" providerId="ADAL" clId="{0776C40F-03BD-4CCB-9B20-45CB07E8CCC2}" dt="2024-09-25T22:50:39.561" v="845" actId="26606"/>
          <ac:spMkLst>
            <pc:docMk/>
            <pc:sldMk cId="0" sldId="328"/>
            <ac:spMk id="75798" creationId="{FA23A907-97FB-4A8F-880A-DD77401C4296}"/>
          </ac:spMkLst>
        </pc:spChg>
      </pc:sldChg>
      <pc:sldChg chg="addSp delSp modSp mod setBg">
        <pc:chgData name="ΠΟΥΛΑΚΙΔΑΚΟΣ ΣΤΑΜΑΤΗΣ" userId="e3df6bec-7cb3-416a-8ded-d947c02763e0" providerId="ADAL" clId="{0776C40F-03BD-4CCB-9B20-45CB07E8CCC2}" dt="2024-09-25T22:50:33.904" v="844" actId="26606"/>
        <pc:sldMkLst>
          <pc:docMk/>
          <pc:sldMk cId="0" sldId="329"/>
        </pc:sldMkLst>
        <pc:spChg chg="mod">
          <ac:chgData name="ΠΟΥΛΑΚΙΔΑΚΟΣ ΣΤΑΜΑΤΗΣ" userId="e3df6bec-7cb3-416a-8ded-d947c02763e0" providerId="ADAL" clId="{0776C40F-03BD-4CCB-9B20-45CB07E8CCC2}" dt="2024-09-25T22:50:33.904" v="844" actId="26606"/>
          <ac:spMkLst>
            <pc:docMk/>
            <pc:sldMk cId="0" sldId="329"/>
            <ac:spMk id="76802" creationId="{BBEC012B-5278-F881-4851-5A54757F8D01}"/>
          </ac:spMkLst>
        </pc:spChg>
        <pc:spChg chg="mod">
          <ac:chgData name="ΠΟΥΛΑΚΙΔΑΚΟΣ ΣΤΑΜΑΤΗΣ" userId="e3df6bec-7cb3-416a-8ded-d947c02763e0" providerId="ADAL" clId="{0776C40F-03BD-4CCB-9B20-45CB07E8CCC2}" dt="2024-09-25T22:50:33.904" v="844" actId="26606"/>
          <ac:spMkLst>
            <pc:docMk/>
            <pc:sldMk cId="0" sldId="329"/>
            <ac:spMk id="76803" creationId="{DF12FB46-3A41-1229-C4B1-BEC34134957A}"/>
          </ac:spMkLst>
        </pc:spChg>
        <pc:spChg chg="add del">
          <ac:chgData name="ΠΟΥΛΑΚΙΔΑΚΟΣ ΣΤΑΜΑΤΗΣ" userId="e3df6bec-7cb3-416a-8ded-d947c02763e0" providerId="ADAL" clId="{0776C40F-03BD-4CCB-9B20-45CB07E8CCC2}" dt="2024-09-25T22:50:33.896" v="843" actId="26606"/>
          <ac:spMkLst>
            <pc:docMk/>
            <pc:sldMk cId="0" sldId="329"/>
            <ac:spMk id="76808" creationId="{907EF6B7-1338-4443-8C46-6A318D952DFD}"/>
          </ac:spMkLst>
        </pc:spChg>
        <pc:spChg chg="add del">
          <ac:chgData name="ΠΟΥΛΑΚΙΔΑΚΟΣ ΣΤΑΜΑΤΗΣ" userId="e3df6bec-7cb3-416a-8ded-d947c02763e0" providerId="ADAL" clId="{0776C40F-03BD-4CCB-9B20-45CB07E8CCC2}" dt="2024-09-25T22:50:33.896" v="843" actId="26606"/>
          <ac:spMkLst>
            <pc:docMk/>
            <pc:sldMk cId="0" sldId="329"/>
            <ac:spMk id="76810" creationId="{DAAE4CDD-124C-4DCF-9584-B6033B545DD5}"/>
          </ac:spMkLst>
        </pc:spChg>
        <pc:spChg chg="add del">
          <ac:chgData name="ΠΟΥΛΑΚΙΔΑΚΟΣ ΣΤΑΜΑΤΗΣ" userId="e3df6bec-7cb3-416a-8ded-d947c02763e0" providerId="ADAL" clId="{0776C40F-03BD-4CCB-9B20-45CB07E8CCC2}" dt="2024-09-25T22:50:33.896" v="843" actId="26606"/>
          <ac:spMkLst>
            <pc:docMk/>
            <pc:sldMk cId="0" sldId="329"/>
            <ac:spMk id="76812" creationId="{081E4A58-353D-44AE-B2FC-2A74E2E400F7}"/>
          </ac:spMkLst>
        </pc:spChg>
        <pc:spChg chg="add">
          <ac:chgData name="ΠΟΥΛΑΚΙΔΑΚΟΣ ΣΤΑΜΑΤΗΣ" userId="e3df6bec-7cb3-416a-8ded-d947c02763e0" providerId="ADAL" clId="{0776C40F-03BD-4CCB-9B20-45CB07E8CCC2}" dt="2024-09-25T22:50:33.904" v="844" actId="26606"/>
          <ac:spMkLst>
            <pc:docMk/>
            <pc:sldMk cId="0" sldId="329"/>
            <ac:spMk id="76814" creationId="{FA23A907-97FB-4A8F-880A-DD77401C4296}"/>
          </ac:spMkLst>
        </pc:spChg>
        <pc:spChg chg="add">
          <ac:chgData name="ΠΟΥΛΑΚΙΔΑΚΟΣ ΣΤΑΜΑΤΗΣ" userId="e3df6bec-7cb3-416a-8ded-d947c02763e0" providerId="ADAL" clId="{0776C40F-03BD-4CCB-9B20-45CB07E8CCC2}" dt="2024-09-25T22:50:33.904" v="844" actId="26606"/>
          <ac:spMkLst>
            <pc:docMk/>
            <pc:sldMk cId="0" sldId="329"/>
            <ac:spMk id="76815" creationId="{C2554CA6-288E-4202-BC52-2E5A8F0C0AED}"/>
          </ac:spMkLst>
        </pc:spChg>
        <pc:spChg chg="add">
          <ac:chgData name="ΠΟΥΛΑΚΙΔΑΚΟΣ ΣΤΑΜΑΤΗΣ" userId="e3df6bec-7cb3-416a-8ded-d947c02763e0" providerId="ADAL" clId="{0776C40F-03BD-4CCB-9B20-45CB07E8CCC2}" dt="2024-09-25T22:50:33.904" v="844" actId="26606"/>
          <ac:spMkLst>
            <pc:docMk/>
            <pc:sldMk cId="0" sldId="329"/>
            <ac:spMk id="76816" creationId="{B10BB131-AC8E-4A8E-A5D1-36260F720C3B}"/>
          </ac:spMkLst>
        </pc:spChg>
        <pc:spChg chg="add">
          <ac:chgData name="ΠΟΥΛΑΚΙΔΑΚΟΣ ΣΤΑΜΑΤΗΣ" userId="e3df6bec-7cb3-416a-8ded-d947c02763e0" providerId="ADAL" clId="{0776C40F-03BD-4CCB-9B20-45CB07E8CCC2}" dt="2024-09-25T22:50:33.904" v="844" actId="26606"/>
          <ac:spMkLst>
            <pc:docMk/>
            <pc:sldMk cId="0" sldId="329"/>
            <ac:spMk id="76817" creationId="{5B7778FC-632E-4DCA-A7CB-0D7731CCF970}"/>
          </ac:spMkLst>
        </pc:spChg>
      </pc:sldChg>
      <pc:sldChg chg="addSp modSp mod setBg">
        <pc:chgData name="ΠΟΥΛΑΚΙΔΑΚΟΣ ΣΤΑΜΑΤΗΣ" userId="e3df6bec-7cb3-416a-8ded-d947c02763e0" providerId="ADAL" clId="{0776C40F-03BD-4CCB-9B20-45CB07E8CCC2}" dt="2024-09-25T22:50:56.491" v="847" actId="26606"/>
        <pc:sldMkLst>
          <pc:docMk/>
          <pc:sldMk cId="0" sldId="330"/>
        </pc:sldMkLst>
        <pc:spChg chg="mod">
          <ac:chgData name="ΠΟΥΛΑΚΙΔΑΚΟΣ ΣΤΑΜΑΤΗΣ" userId="e3df6bec-7cb3-416a-8ded-d947c02763e0" providerId="ADAL" clId="{0776C40F-03BD-4CCB-9B20-45CB07E8CCC2}" dt="2024-09-25T22:50:56.491" v="847" actId="26606"/>
          <ac:spMkLst>
            <pc:docMk/>
            <pc:sldMk cId="0" sldId="330"/>
            <ac:spMk id="77826" creationId="{6432935E-41D5-ABB6-9541-38D6EB6D9226}"/>
          </ac:spMkLst>
        </pc:spChg>
        <pc:spChg chg="mod">
          <ac:chgData name="ΠΟΥΛΑΚΙΔΑΚΟΣ ΣΤΑΜΑΤΗΣ" userId="e3df6bec-7cb3-416a-8ded-d947c02763e0" providerId="ADAL" clId="{0776C40F-03BD-4CCB-9B20-45CB07E8CCC2}" dt="2024-09-25T22:50:56.491" v="847" actId="26606"/>
          <ac:spMkLst>
            <pc:docMk/>
            <pc:sldMk cId="0" sldId="330"/>
            <ac:spMk id="77827" creationId="{F9ACFC78-DCE3-1D2B-8823-D379BCF6ECA6}"/>
          </ac:spMkLst>
        </pc:spChg>
        <pc:spChg chg="add">
          <ac:chgData name="ΠΟΥΛΑΚΙΔΑΚΟΣ ΣΤΑΜΑΤΗΣ" userId="e3df6bec-7cb3-416a-8ded-d947c02763e0" providerId="ADAL" clId="{0776C40F-03BD-4CCB-9B20-45CB07E8CCC2}" dt="2024-09-25T22:50:56.491" v="847" actId="26606"/>
          <ac:spMkLst>
            <pc:docMk/>
            <pc:sldMk cId="0" sldId="330"/>
            <ac:spMk id="77832" creationId="{C2554CA6-288E-4202-BC52-2E5A8F0C0AED}"/>
          </ac:spMkLst>
        </pc:spChg>
        <pc:spChg chg="add">
          <ac:chgData name="ΠΟΥΛΑΚΙΔΑΚΟΣ ΣΤΑΜΑΤΗΣ" userId="e3df6bec-7cb3-416a-8ded-d947c02763e0" providerId="ADAL" clId="{0776C40F-03BD-4CCB-9B20-45CB07E8CCC2}" dt="2024-09-25T22:50:56.491" v="847" actId="26606"/>
          <ac:spMkLst>
            <pc:docMk/>
            <pc:sldMk cId="0" sldId="330"/>
            <ac:spMk id="77834" creationId="{B10BB131-AC8E-4A8E-A5D1-36260F720C3B}"/>
          </ac:spMkLst>
        </pc:spChg>
        <pc:spChg chg="add">
          <ac:chgData name="ΠΟΥΛΑΚΙΔΑΚΟΣ ΣΤΑΜΑΤΗΣ" userId="e3df6bec-7cb3-416a-8ded-d947c02763e0" providerId="ADAL" clId="{0776C40F-03BD-4CCB-9B20-45CB07E8CCC2}" dt="2024-09-25T22:50:56.491" v="847" actId="26606"/>
          <ac:spMkLst>
            <pc:docMk/>
            <pc:sldMk cId="0" sldId="330"/>
            <ac:spMk id="77836" creationId="{5B7778FC-632E-4DCA-A7CB-0D7731CCF970}"/>
          </ac:spMkLst>
        </pc:spChg>
        <pc:spChg chg="add">
          <ac:chgData name="ΠΟΥΛΑΚΙΔΑΚΟΣ ΣΤΑΜΑΤΗΣ" userId="e3df6bec-7cb3-416a-8ded-d947c02763e0" providerId="ADAL" clId="{0776C40F-03BD-4CCB-9B20-45CB07E8CCC2}" dt="2024-09-25T22:50:56.491" v="847" actId="26606"/>
          <ac:spMkLst>
            <pc:docMk/>
            <pc:sldMk cId="0" sldId="330"/>
            <ac:spMk id="77838" creationId="{FA23A907-97FB-4A8F-880A-DD77401C4296}"/>
          </ac:spMkLst>
        </pc:spChg>
      </pc:sldChg>
      <pc:sldChg chg="addSp delSp modSp mod setBg">
        <pc:chgData name="ΠΟΥΛΑΚΙΔΑΚΟΣ ΣΤΑΜΑΤΗΣ" userId="e3df6bec-7cb3-416a-8ded-d947c02763e0" providerId="ADAL" clId="{0776C40F-03BD-4CCB-9B20-45CB07E8CCC2}" dt="2024-09-25T22:51:10.700" v="850" actId="26606"/>
        <pc:sldMkLst>
          <pc:docMk/>
          <pc:sldMk cId="0" sldId="331"/>
        </pc:sldMkLst>
        <pc:spChg chg="mod">
          <ac:chgData name="ΠΟΥΛΑΚΙΔΑΚΟΣ ΣΤΑΜΑΤΗΣ" userId="e3df6bec-7cb3-416a-8ded-d947c02763e0" providerId="ADAL" clId="{0776C40F-03BD-4CCB-9B20-45CB07E8CCC2}" dt="2024-09-25T22:51:10.700" v="850" actId="26606"/>
          <ac:spMkLst>
            <pc:docMk/>
            <pc:sldMk cId="0" sldId="331"/>
            <ac:spMk id="3" creationId="{5A5596AC-9C3D-3815-9696-0C2A510E5C63}"/>
          </ac:spMkLst>
        </pc:spChg>
        <pc:spChg chg="mod">
          <ac:chgData name="ΠΟΥΛΑΚΙΔΑΚΟΣ ΣΤΑΜΑΤΗΣ" userId="e3df6bec-7cb3-416a-8ded-d947c02763e0" providerId="ADAL" clId="{0776C40F-03BD-4CCB-9B20-45CB07E8CCC2}" dt="2024-09-25T22:51:10.700" v="850" actId="26606"/>
          <ac:spMkLst>
            <pc:docMk/>
            <pc:sldMk cId="0" sldId="331"/>
            <ac:spMk id="78850" creationId="{E57B81D2-F9E6-6562-5811-32FBD12A136A}"/>
          </ac:spMkLst>
        </pc:spChg>
        <pc:spChg chg="add del">
          <ac:chgData name="ΠΟΥΛΑΚΙΔΑΚΟΣ ΣΤΑΜΑΤΗΣ" userId="e3df6bec-7cb3-416a-8ded-d947c02763e0" providerId="ADAL" clId="{0776C40F-03BD-4CCB-9B20-45CB07E8CCC2}" dt="2024-09-25T22:51:10.673" v="849" actId="26606"/>
          <ac:spMkLst>
            <pc:docMk/>
            <pc:sldMk cId="0" sldId="331"/>
            <ac:spMk id="78855" creationId="{1709F1D5-B0F1-4714-A239-E5B61C161915}"/>
          </ac:spMkLst>
        </pc:spChg>
        <pc:spChg chg="add del">
          <ac:chgData name="ΠΟΥΛΑΚΙΔΑΚΟΣ ΣΤΑΜΑΤΗΣ" userId="e3df6bec-7cb3-416a-8ded-d947c02763e0" providerId="ADAL" clId="{0776C40F-03BD-4CCB-9B20-45CB07E8CCC2}" dt="2024-09-25T22:51:10.673" v="849" actId="26606"/>
          <ac:spMkLst>
            <pc:docMk/>
            <pc:sldMk cId="0" sldId="331"/>
            <ac:spMk id="78857" creationId="{228FB460-D3FF-4440-A020-05982A09E517}"/>
          </ac:spMkLst>
        </pc:spChg>
        <pc:spChg chg="add del">
          <ac:chgData name="ΠΟΥΛΑΚΙΔΑΚΟΣ ΣΤΑΜΑΤΗΣ" userId="e3df6bec-7cb3-416a-8ded-d947c02763e0" providerId="ADAL" clId="{0776C40F-03BD-4CCB-9B20-45CB07E8CCC2}" dt="2024-09-25T22:51:10.673" v="849" actId="26606"/>
          <ac:spMkLst>
            <pc:docMk/>
            <pc:sldMk cId="0" sldId="331"/>
            <ac:spMk id="78859" creationId="{14847E93-7DC1-4D4B-8829-B19AA7137C50}"/>
          </ac:spMkLst>
        </pc:spChg>
        <pc:spChg chg="add del">
          <ac:chgData name="ΠΟΥΛΑΚΙΔΑΚΟΣ ΣΤΑΜΑΤΗΣ" userId="e3df6bec-7cb3-416a-8ded-d947c02763e0" providerId="ADAL" clId="{0776C40F-03BD-4CCB-9B20-45CB07E8CCC2}" dt="2024-09-25T22:51:10.673" v="849" actId="26606"/>
          <ac:spMkLst>
            <pc:docMk/>
            <pc:sldMk cId="0" sldId="331"/>
            <ac:spMk id="78861" creationId="{5566D6E1-03A1-4D73-A4E0-35D74D568A04}"/>
          </ac:spMkLst>
        </pc:spChg>
        <pc:spChg chg="add del">
          <ac:chgData name="ΠΟΥΛΑΚΙΔΑΚΟΣ ΣΤΑΜΑΤΗΣ" userId="e3df6bec-7cb3-416a-8ded-d947c02763e0" providerId="ADAL" clId="{0776C40F-03BD-4CCB-9B20-45CB07E8CCC2}" dt="2024-09-25T22:51:10.673" v="849" actId="26606"/>
          <ac:spMkLst>
            <pc:docMk/>
            <pc:sldMk cId="0" sldId="331"/>
            <ac:spMk id="78863" creationId="{9F835A99-04AC-494A-A572-AFE8413CC938}"/>
          </ac:spMkLst>
        </pc:spChg>
        <pc:spChg chg="add del">
          <ac:chgData name="ΠΟΥΛΑΚΙΔΑΚΟΣ ΣΤΑΜΑΤΗΣ" userId="e3df6bec-7cb3-416a-8ded-d947c02763e0" providerId="ADAL" clId="{0776C40F-03BD-4CCB-9B20-45CB07E8CCC2}" dt="2024-09-25T22:51:10.673" v="849" actId="26606"/>
          <ac:spMkLst>
            <pc:docMk/>
            <pc:sldMk cId="0" sldId="331"/>
            <ac:spMk id="78865" creationId="{7B786209-1B0B-4CA9-9BDD-F7327066A84D}"/>
          </ac:spMkLst>
        </pc:spChg>
        <pc:spChg chg="add del">
          <ac:chgData name="ΠΟΥΛΑΚΙΔΑΚΟΣ ΣΤΑΜΑΤΗΣ" userId="e3df6bec-7cb3-416a-8ded-d947c02763e0" providerId="ADAL" clId="{0776C40F-03BD-4CCB-9B20-45CB07E8CCC2}" dt="2024-09-25T22:51:10.673" v="849" actId="26606"/>
          <ac:spMkLst>
            <pc:docMk/>
            <pc:sldMk cId="0" sldId="331"/>
            <ac:spMk id="78867" creationId="{2D2964BB-484D-45AE-AD66-D407D0629652}"/>
          </ac:spMkLst>
        </pc:spChg>
        <pc:spChg chg="add del">
          <ac:chgData name="ΠΟΥΛΑΚΙΔΑΚΟΣ ΣΤΑΜΑΤΗΣ" userId="e3df6bec-7cb3-416a-8ded-d947c02763e0" providerId="ADAL" clId="{0776C40F-03BD-4CCB-9B20-45CB07E8CCC2}" dt="2024-09-25T22:51:10.673" v="849" actId="26606"/>
          <ac:spMkLst>
            <pc:docMk/>
            <pc:sldMk cId="0" sldId="331"/>
            <ac:spMk id="78869" creationId="{6691AC69-A76E-4DAB-B565-468B6B87ACF3}"/>
          </ac:spMkLst>
        </pc:spChg>
        <pc:spChg chg="add">
          <ac:chgData name="ΠΟΥΛΑΚΙΔΑΚΟΣ ΣΤΑΜΑΤΗΣ" userId="e3df6bec-7cb3-416a-8ded-d947c02763e0" providerId="ADAL" clId="{0776C40F-03BD-4CCB-9B20-45CB07E8CCC2}" dt="2024-09-25T22:51:10.700" v="850" actId="26606"/>
          <ac:spMkLst>
            <pc:docMk/>
            <pc:sldMk cId="0" sldId="331"/>
            <ac:spMk id="78871" creationId="{E92FEB64-6EEA-4759-B4A4-BD2C1E660BA8}"/>
          </ac:spMkLst>
        </pc:spChg>
        <pc:spChg chg="add">
          <ac:chgData name="ΠΟΥΛΑΚΙΔΑΚΟΣ ΣΤΑΜΑΤΗΣ" userId="e3df6bec-7cb3-416a-8ded-d947c02763e0" providerId="ADAL" clId="{0776C40F-03BD-4CCB-9B20-45CB07E8CCC2}" dt="2024-09-25T22:51:10.700" v="850" actId="26606"/>
          <ac:spMkLst>
            <pc:docMk/>
            <pc:sldMk cId="0" sldId="331"/>
            <ac:spMk id="78872" creationId="{B10BB131-AC8E-4A8E-A5D1-36260F720C3B}"/>
          </ac:spMkLst>
        </pc:spChg>
        <pc:spChg chg="add">
          <ac:chgData name="ΠΟΥΛΑΚΙΔΑΚΟΣ ΣΤΑΜΑΤΗΣ" userId="e3df6bec-7cb3-416a-8ded-d947c02763e0" providerId="ADAL" clId="{0776C40F-03BD-4CCB-9B20-45CB07E8CCC2}" dt="2024-09-25T22:51:10.700" v="850" actId="26606"/>
          <ac:spMkLst>
            <pc:docMk/>
            <pc:sldMk cId="0" sldId="331"/>
            <ac:spMk id="78873" creationId="{14847E93-7DC1-4D4B-8829-B19AA7137C50}"/>
          </ac:spMkLst>
        </pc:spChg>
        <pc:spChg chg="add">
          <ac:chgData name="ΠΟΥΛΑΚΙΔΑΚΟΣ ΣΤΑΜΑΤΗΣ" userId="e3df6bec-7cb3-416a-8ded-d947c02763e0" providerId="ADAL" clId="{0776C40F-03BD-4CCB-9B20-45CB07E8CCC2}" dt="2024-09-25T22:51:10.700" v="850" actId="26606"/>
          <ac:spMkLst>
            <pc:docMk/>
            <pc:sldMk cId="0" sldId="331"/>
            <ac:spMk id="78874" creationId="{5566D6E1-03A1-4D73-A4E0-35D74D568A04}"/>
          </ac:spMkLst>
        </pc:spChg>
        <pc:spChg chg="add">
          <ac:chgData name="ΠΟΥΛΑΚΙΔΑΚΟΣ ΣΤΑΜΑΤΗΣ" userId="e3df6bec-7cb3-416a-8ded-d947c02763e0" providerId="ADAL" clId="{0776C40F-03BD-4CCB-9B20-45CB07E8CCC2}" dt="2024-09-25T22:51:10.700" v="850" actId="26606"/>
          <ac:spMkLst>
            <pc:docMk/>
            <pc:sldMk cId="0" sldId="331"/>
            <ac:spMk id="78875" creationId="{9F835A99-04AC-494A-A572-AFE8413CC938}"/>
          </ac:spMkLst>
        </pc:spChg>
        <pc:spChg chg="add">
          <ac:chgData name="ΠΟΥΛΑΚΙΔΑΚΟΣ ΣΤΑΜΑΤΗΣ" userId="e3df6bec-7cb3-416a-8ded-d947c02763e0" providerId="ADAL" clId="{0776C40F-03BD-4CCB-9B20-45CB07E8CCC2}" dt="2024-09-25T22:51:10.700" v="850" actId="26606"/>
          <ac:spMkLst>
            <pc:docMk/>
            <pc:sldMk cId="0" sldId="331"/>
            <ac:spMk id="78876" creationId="{7B786209-1B0B-4CA9-9BDD-F7327066A84D}"/>
          </ac:spMkLst>
        </pc:spChg>
        <pc:spChg chg="add">
          <ac:chgData name="ΠΟΥΛΑΚΙΔΑΚΟΣ ΣΤΑΜΑΤΗΣ" userId="e3df6bec-7cb3-416a-8ded-d947c02763e0" providerId="ADAL" clId="{0776C40F-03BD-4CCB-9B20-45CB07E8CCC2}" dt="2024-09-25T22:51:10.700" v="850" actId="26606"/>
          <ac:spMkLst>
            <pc:docMk/>
            <pc:sldMk cId="0" sldId="331"/>
            <ac:spMk id="78877" creationId="{2D2964BB-484D-45AE-AD66-D407D0629652}"/>
          </ac:spMkLst>
        </pc:spChg>
        <pc:spChg chg="add">
          <ac:chgData name="ΠΟΥΛΑΚΙΔΑΚΟΣ ΣΤΑΜΑΤΗΣ" userId="e3df6bec-7cb3-416a-8ded-d947c02763e0" providerId="ADAL" clId="{0776C40F-03BD-4CCB-9B20-45CB07E8CCC2}" dt="2024-09-25T22:51:10.700" v="850" actId="26606"/>
          <ac:spMkLst>
            <pc:docMk/>
            <pc:sldMk cId="0" sldId="331"/>
            <ac:spMk id="78878" creationId="{6691AC69-A76E-4DAB-B565-468B6B87ACF3}"/>
          </ac:spMkLst>
        </pc:spChg>
      </pc:sldChg>
      <pc:sldChg chg="addSp modSp mod setBg">
        <pc:chgData name="ΠΟΥΛΑΚΙΔΑΚΟΣ ΣΤΑΜΑΤΗΣ" userId="e3df6bec-7cb3-416a-8ded-d947c02763e0" providerId="ADAL" clId="{0776C40F-03BD-4CCB-9B20-45CB07E8CCC2}" dt="2024-09-25T22:51:15.928" v="851" actId="26606"/>
        <pc:sldMkLst>
          <pc:docMk/>
          <pc:sldMk cId="0" sldId="332"/>
        </pc:sldMkLst>
        <pc:spChg chg="mod">
          <ac:chgData name="ΠΟΥΛΑΚΙΔΑΚΟΣ ΣΤΑΜΑΤΗΣ" userId="e3df6bec-7cb3-416a-8ded-d947c02763e0" providerId="ADAL" clId="{0776C40F-03BD-4CCB-9B20-45CB07E8CCC2}" dt="2024-09-25T22:51:15.928" v="851" actId="26606"/>
          <ac:spMkLst>
            <pc:docMk/>
            <pc:sldMk cId="0" sldId="332"/>
            <ac:spMk id="78851" creationId="{17E32B7A-2D05-DE34-633D-C2136A79E6C9}"/>
          </ac:spMkLst>
        </pc:spChg>
        <pc:spChg chg="mod">
          <ac:chgData name="ΠΟΥΛΑΚΙΔΑΚΟΣ ΣΤΑΜΑΤΗΣ" userId="e3df6bec-7cb3-416a-8ded-d947c02763e0" providerId="ADAL" clId="{0776C40F-03BD-4CCB-9B20-45CB07E8CCC2}" dt="2024-09-25T22:51:15.928" v="851" actId="26606"/>
          <ac:spMkLst>
            <pc:docMk/>
            <pc:sldMk cId="0" sldId="332"/>
            <ac:spMk id="79874" creationId="{61732A34-F77B-3E74-6C94-6BB6DC63DEB3}"/>
          </ac:spMkLst>
        </pc:spChg>
        <pc:spChg chg="add">
          <ac:chgData name="ΠΟΥΛΑΚΙΔΑΚΟΣ ΣΤΑΜΑΤΗΣ" userId="e3df6bec-7cb3-416a-8ded-d947c02763e0" providerId="ADAL" clId="{0776C40F-03BD-4CCB-9B20-45CB07E8CCC2}" dt="2024-09-25T22:51:15.928" v="851" actId="26606"/>
          <ac:spMkLst>
            <pc:docMk/>
            <pc:sldMk cId="0" sldId="332"/>
            <ac:spMk id="79879" creationId="{E92FEB64-6EEA-4759-B4A4-BD2C1E660BA8}"/>
          </ac:spMkLst>
        </pc:spChg>
        <pc:spChg chg="add">
          <ac:chgData name="ΠΟΥΛΑΚΙΔΑΚΟΣ ΣΤΑΜΑΤΗΣ" userId="e3df6bec-7cb3-416a-8ded-d947c02763e0" providerId="ADAL" clId="{0776C40F-03BD-4CCB-9B20-45CB07E8CCC2}" dt="2024-09-25T22:51:15.928" v="851" actId="26606"/>
          <ac:spMkLst>
            <pc:docMk/>
            <pc:sldMk cId="0" sldId="332"/>
            <ac:spMk id="79881" creationId="{B10BB131-AC8E-4A8E-A5D1-36260F720C3B}"/>
          </ac:spMkLst>
        </pc:spChg>
        <pc:spChg chg="add">
          <ac:chgData name="ΠΟΥΛΑΚΙΔΑΚΟΣ ΣΤΑΜΑΤΗΣ" userId="e3df6bec-7cb3-416a-8ded-d947c02763e0" providerId="ADAL" clId="{0776C40F-03BD-4CCB-9B20-45CB07E8CCC2}" dt="2024-09-25T22:51:15.928" v="851" actId="26606"/>
          <ac:spMkLst>
            <pc:docMk/>
            <pc:sldMk cId="0" sldId="332"/>
            <ac:spMk id="79883" creationId="{14847E93-7DC1-4D4B-8829-B19AA7137C50}"/>
          </ac:spMkLst>
        </pc:spChg>
        <pc:spChg chg="add">
          <ac:chgData name="ΠΟΥΛΑΚΙΔΑΚΟΣ ΣΤΑΜΑΤΗΣ" userId="e3df6bec-7cb3-416a-8ded-d947c02763e0" providerId="ADAL" clId="{0776C40F-03BD-4CCB-9B20-45CB07E8CCC2}" dt="2024-09-25T22:51:15.928" v="851" actId="26606"/>
          <ac:spMkLst>
            <pc:docMk/>
            <pc:sldMk cId="0" sldId="332"/>
            <ac:spMk id="79885" creationId="{5566D6E1-03A1-4D73-A4E0-35D74D568A04}"/>
          </ac:spMkLst>
        </pc:spChg>
        <pc:spChg chg="add">
          <ac:chgData name="ΠΟΥΛΑΚΙΔΑΚΟΣ ΣΤΑΜΑΤΗΣ" userId="e3df6bec-7cb3-416a-8ded-d947c02763e0" providerId="ADAL" clId="{0776C40F-03BD-4CCB-9B20-45CB07E8CCC2}" dt="2024-09-25T22:51:15.928" v="851" actId="26606"/>
          <ac:spMkLst>
            <pc:docMk/>
            <pc:sldMk cId="0" sldId="332"/>
            <ac:spMk id="79887" creationId="{9F835A99-04AC-494A-A572-AFE8413CC938}"/>
          </ac:spMkLst>
        </pc:spChg>
        <pc:spChg chg="add">
          <ac:chgData name="ΠΟΥΛΑΚΙΔΑΚΟΣ ΣΤΑΜΑΤΗΣ" userId="e3df6bec-7cb3-416a-8ded-d947c02763e0" providerId="ADAL" clId="{0776C40F-03BD-4CCB-9B20-45CB07E8CCC2}" dt="2024-09-25T22:51:15.928" v="851" actId="26606"/>
          <ac:spMkLst>
            <pc:docMk/>
            <pc:sldMk cId="0" sldId="332"/>
            <ac:spMk id="79889" creationId="{7B786209-1B0B-4CA9-9BDD-F7327066A84D}"/>
          </ac:spMkLst>
        </pc:spChg>
        <pc:spChg chg="add">
          <ac:chgData name="ΠΟΥΛΑΚΙΔΑΚΟΣ ΣΤΑΜΑΤΗΣ" userId="e3df6bec-7cb3-416a-8ded-d947c02763e0" providerId="ADAL" clId="{0776C40F-03BD-4CCB-9B20-45CB07E8CCC2}" dt="2024-09-25T22:51:15.928" v="851" actId="26606"/>
          <ac:spMkLst>
            <pc:docMk/>
            <pc:sldMk cId="0" sldId="332"/>
            <ac:spMk id="79891" creationId="{2D2964BB-484D-45AE-AD66-D407D0629652}"/>
          </ac:spMkLst>
        </pc:spChg>
        <pc:spChg chg="add">
          <ac:chgData name="ΠΟΥΛΑΚΙΔΑΚΟΣ ΣΤΑΜΑΤΗΣ" userId="e3df6bec-7cb3-416a-8ded-d947c02763e0" providerId="ADAL" clId="{0776C40F-03BD-4CCB-9B20-45CB07E8CCC2}" dt="2024-09-25T22:51:15.928" v="851" actId="26606"/>
          <ac:spMkLst>
            <pc:docMk/>
            <pc:sldMk cId="0" sldId="332"/>
            <ac:spMk id="79893" creationId="{6691AC69-A76E-4DAB-B565-468B6B87ACF3}"/>
          </ac:spMkLst>
        </pc:spChg>
      </pc:sldChg>
      <pc:sldChg chg="addSp delSp modSp mod setBg">
        <pc:chgData name="ΠΟΥΛΑΚΙΔΑΚΟΣ ΣΤΑΜΑΤΗΣ" userId="e3df6bec-7cb3-416a-8ded-d947c02763e0" providerId="ADAL" clId="{0776C40F-03BD-4CCB-9B20-45CB07E8CCC2}" dt="2024-09-25T22:51:47.529" v="862" actId="27636"/>
        <pc:sldMkLst>
          <pc:docMk/>
          <pc:sldMk cId="0" sldId="333"/>
        </pc:sldMkLst>
        <pc:spChg chg="add del">
          <ac:chgData name="ΠΟΥΛΑΚΙΔΑΚΟΣ ΣΤΑΜΑΤΗΣ" userId="e3df6bec-7cb3-416a-8ded-d947c02763e0" providerId="ADAL" clId="{0776C40F-03BD-4CCB-9B20-45CB07E8CCC2}" dt="2024-09-25T22:51:32.620" v="856" actId="26606"/>
          <ac:spMkLst>
            <pc:docMk/>
            <pc:sldMk cId="0" sldId="333"/>
            <ac:spMk id="79875" creationId="{3D2DCAA9-F329-A214-28F1-77877B74C8AF}"/>
          </ac:spMkLst>
        </pc:spChg>
        <pc:spChg chg="mod">
          <ac:chgData name="ΠΟΥΛΑΚΙΔΑΚΟΣ ΣΤΑΜΑΤΗΣ" userId="e3df6bec-7cb3-416a-8ded-d947c02763e0" providerId="ADAL" clId="{0776C40F-03BD-4CCB-9B20-45CB07E8CCC2}" dt="2024-09-25T22:51:32.620" v="856" actId="26606"/>
          <ac:spMkLst>
            <pc:docMk/>
            <pc:sldMk cId="0" sldId="333"/>
            <ac:spMk id="80898" creationId="{2A710E99-4398-35B3-1938-BC504E926489}"/>
          </ac:spMkLst>
        </pc:spChg>
        <pc:spChg chg="add del">
          <ac:chgData name="ΠΟΥΛΑΚΙΔΑΚΟΣ ΣΤΑΜΑΤΗΣ" userId="e3df6bec-7cb3-416a-8ded-d947c02763e0" providerId="ADAL" clId="{0776C40F-03BD-4CCB-9B20-45CB07E8CCC2}" dt="2024-09-25T22:51:32.601" v="855" actId="26606"/>
          <ac:spMkLst>
            <pc:docMk/>
            <pc:sldMk cId="0" sldId="333"/>
            <ac:spMk id="80904" creationId="{460B0EFB-53ED-4F35-B05D-F658EA021C65}"/>
          </ac:spMkLst>
        </pc:spChg>
        <pc:spChg chg="add del">
          <ac:chgData name="ΠΟΥΛΑΚΙΔΑΚΟΣ ΣΤΑΜΑΤΗΣ" userId="e3df6bec-7cb3-416a-8ded-d947c02763e0" providerId="ADAL" clId="{0776C40F-03BD-4CCB-9B20-45CB07E8CCC2}" dt="2024-09-25T22:51:30.232" v="853" actId="26606"/>
          <ac:spMkLst>
            <pc:docMk/>
            <pc:sldMk cId="0" sldId="333"/>
            <ac:spMk id="80905" creationId="{7025EFD5-738C-41B9-87FE-0C00E211BD8B}"/>
          </ac:spMkLst>
        </pc:spChg>
        <pc:spChg chg="add del">
          <ac:chgData name="ΠΟΥΛΑΚΙΔΑΚΟΣ ΣΤΑΜΑΤΗΣ" userId="e3df6bec-7cb3-416a-8ded-d947c02763e0" providerId="ADAL" clId="{0776C40F-03BD-4CCB-9B20-45CB07E8CCC2}" dt="2024-09-25T22:51:32.601" v="855" actId="26606"/>
          <ac:spMkLst>
            <pc:docMk/>
            <pc:sldMk cId="0" sldId="333"/>
            <ac:spMk id="80906" creationId="{835EF3DD-7D43-4A27-8967-A92FD8CC9365}"/>
          </ac:spMkLst>
        </pc:spChg>
        <pc:spChg chg="add del">
          <ac:chgData name="ΠΟΥΛΑΚΙΔΑΚΟΣ ΣΤΑΜΑΤΗΣ" userId="e3df6bec-7cb3-416a-8ded-d947c02763e0" providerId="ADAL" clId="{0776C40F-03BD-4CCB-9B20-45CB07E8CCC2}" dt="2024-09-25T22:51:30.232" v="853" actId="26606"/>
          <ac:spMkLst>
            <pc:docMk/>
            <pc:sldMk cId="0" sldId="333"/>
            <ac:spMk id="80907" creationId="{835EF3DD-7D43-4A27-8967-A92FD8CC9365}"/>
          </ac:spMkLst>
        </pc:spChg>
        <pc:spChg chg="add">
          <ac:chgData name="ΠΟΥΛΑΚΙΔΑΚΟΣ ΣΤΑΜΑΤΗΣ" userId="e3df6bec-7cb3-416a-8ded-d947c02763e0" providerId="ADAL" clId="{0776C40F-03BD-4CCB-9B20-45CB07E8CCC2}" dt="2024-09-25T22:51:32.620" v="856" actId="26606"/>
          <ac:spMkLst>
            <pc:docMk/>
            <pc:sldMk cId="0" sldId="333"/>
            <ac:spMk id="80908" creationId="{8E63CC27-1C86-4653-8866-79C24C5C51FB}"/>
          </ac:spMkLst>
        </pc:spChg>
        <pc:spChg chg="add del">
          <ac:chgData name="ΠΟΥΛΑΚΙΔΑΚΟΣ ΣΤΑΜΑΤΗΣ" userId="e3df6bec-7cb3-416a-8ded-d947c02763e0" providerId="ADAL" clId="{0776C40F-03BD-4CCB-9B20-45CB07E8CCC2}" dt="2024-09-25T22:51:32.601" v="855" actId="26606"/>
          <ac:spMkLst>
            <pc:docMk/>
            <pc:sldMk cId="0" sldId="333"/>
            <ac:spMk id="80910" creationId="{3D2DCAA9-F329-A214-28F1-77877B74C8AF}"/>
          </ac:spMkLst>
        </pc:spChg>
        <pc:spChg chg="add">
          <ac:chgData name="ΠΟΥΛΑΚΙΔΑΚΟΣ ΣΤΑΜΑΤΗΣ" userId="e3df6bec-7cb3-416a-8ded-d947c02763e0" providerId="ADAL" clId="{0776C40F-03BD-4CCB-9B20-45CB07E8CCC2}" dt="2024-09-25T22:51:32.620" v="856" actId="26606"/>
          <ac:spMkLst>
            <pc:docMk/>
            <pc:sldMk cId="0" sldId="333"/>
            <ac:spMk id="80912" creationId="{CB6E2F43-29E9-49D9-91FC-E5FEFAAA70DE}"/>
          </ac:spMkLst>
        </pc:spChg>
        <pc:spChg chg="add">
          <ac:chgData name="ΠΟΥΛΑΚΙΔΑΚΟΣ ΣΤΑΜΑΤΗΣ" userId="e3df6bec-7cb3-416a-8ded-d947c02763e0" providerId="ADAL" clId="{0776C40F-03BD-4CCB-9B20-45CB07E8CCC2}" dt="2024-09-25T22:51:32.620" v="856" actId="26606"/>
          <ac:spMkLst>
            <pc:docMk/>
            <pc:sldMk cId="0" sldId="333"/>
            <ac:spMk id="80914" creationId="{3BA62E19-CD42-4C09-B825-844B4943D49D}"/>
          </ac:spMkLst>
        </pc:spChg>
        <pc:spChg chg="add mod">
          <ac:chgData name="ΠΟΥΛΑΚΙΔΑΚΟΣ ΣΤΑΜΑΤΗΣ" userId="e3df6bec-7cb3-416a-8ded-d947c02763e0" providerId="ADAL" clId="{0776C40F-03BD-4CCB-9B20-45CB07E8CCC2}" dt="2024-09-25T22:51:47.529" v="862" actId="27636"/>
          <ac:spMkLst>
            <pc:docMk/>
            <pc:sldMk cId="0" sldId="333"/>
            <ac:spMk id="80915" creationId="{3D2DCAA9-F329-A214-28F1-77877B74C8AF}"/>
          </ac:spMkLst>
        </pc:spChg>
        <pc:graphicFrameChg chg="add del">
          <ac:chgData name="ΠΟΥΛΑΚΙΔΑΚΟΣ ΣΤΑΜΑΤΗΣ" userId="e3df6bec-7cb3-416a-8ded-d947c02763e0" providerId="ADAL" clId="{0776C40F-03BD-4CCB-9B20-45CB07E8CCC2}" dt="2024-09-25T22:51:30.232" v="853" actId="26606"/>
          <ac:graphicFrameMkLst>
            <pc:docMk/>
            <pc:sldMk cId="0" sldId="333"/>
            <ac:graphicFrameMk id="80900" creationId="{639B355C-BDB4-7310-23D3-37B1500874B3}"/>
          </ac:graphicFrameMkLst>
        </pc:graphicFrameChg>
        <pc:picChg chg="add del">
          <ac:chgData name="ΠΟΥΛΑΚΙΔΑΚΟΣ ΣΤΑΜΑΤΗΣ" userId="e3df6bec-7cb3-416a-8ded-d947c02763e0" providerId="ADAL" clId="{0776C40F-03BD-4CCB-9B20-45CB07E8CCC2}" dt="2024-09-25T22:51:30.232" v="853" actId="26606"/>
          <ac:picMkLst>
            <pc:docMk/>
            <pc:sldMk cId="0" sldId="333"/>
            <ac:picMk id="80901" creationId="{CD9F498C-700D-5A07-8415-91C82923B271}"/>
          </ac:picMkLst>
        </pc:picChg>
        <pc:picChg chg="add del">
          <ac:chgData name="ΠΟΥΛΑΚΙΔΑΚΟΣ ΣΤΑΜΑΤΗΣ" userId="e3df6bec-7cb3-416a-8ded-d947c02763e0" providerId="ADAL" clId="{0776C40F-03BD-4CCB-9B20-45CB07E8CCC2}" dt="2024-09-25T22:51:32.601" v="855" actId="26606"/>
          <ac:picMkLst>
            <pc:docMk/>
            <pc:sldMk cId="0" sldId="333"/>
            <ac:picMk id="80909" creationId="{FCEC343F-5F6C-4861-8F81-0F90EB22B039}"/>
          </ac:picMkLst>
        </pc:picChg>
        <pc:picChg chg="add">
          <ac:chgData name="ΠΟΥΛΑΚΙΔΑΚΟΣ ΣΤΑΜΑΤΗΣ" userId="e3df6bec-7cb3-416a-8ded-d947c02763e0" providerId="ADAL" clId="{0776C40F-03BD-4CCB-9B20-45CB07E8CCC2}" dt="2024-09-25T22:51:32.620" v="856" actId="26606"/>
          <ac:picMkLst>
            <pc:docMk/>
            <pc:sldMk cId="0" sldId="333"/>
            <ac:picMk id="80913" creationId="{68405893-E177-D23D-7199-83F4CA7E1C45}"/>
          </ac:picMkLst>
        </pc:picChg>
      </pc:sldChg>
      <pc:sldChg chg="addSp modSp mod setBg">
        <pc:chgData name="ΠΟΥΛΑΚΙΔΑΚΟΣ ΣΤΑΜΑΤΗΣ" userId="e3df6bec-7cb3-416a-8ded-d947c02763e0" providerId="ADAL" clId="{0776C40F-03BD-4CCB-9B20-45CB07E8CCC2}" dt="2024-09-25T22:54:06.023" v="863" actId="26606"/>
        <pc:sldMkLst>
          <pc:docMk/>
          <pc:sldMk cId="0" sldId="334"/>
        </pc:sldMkLst>
        <pc:spChg chg="mod">
          <ac:chgData name="ΠΟΥΛΑΚΙΔΑΚΟΣ ΣΤΑΜΑΤΗΣ" userId="e3df6bec-7cb3-416a-8ded-d947c02763e0" providerId="ADAL" clId="{0776C40F-03BD-4CCB-9B20-45CB07E8CCC2}" dt="2024-09-25T22:54:06.023" v="863" actId="26606"/>
          <ac:spMkLst>
            <pc:docMk/>
            <pc:sldMk cId="0" sldId="334"/>
            <ac:spMk id="80899" creationId="{406D4CD1-7C44-ED66-593D-82AB525963C1}"/>
          </ac:spMkLst>
        </pc:spChg>
        <pc:spChg chg="mod">
          <ac:chgData name="ΠΟΥΛΑΚΙΔΑΚΟΣ ΣΤΑΜΑΤΗΣ" userId="e3df6bec-7cb3-416a-8ded-d947c02763e0" providerId="ADAL" clId="{0776C40F-03BD-4CCB-9B20-45CB07E8CCC2}" dt="2024-09-25T22:54:06.023" v="863" actId="26606"/>
          <ac:spMkLst>
            <pc:docMk/>
            <pc:sldMk cId="0" sldId="334"/>
            <ac:spMk id="81922" creationId="{86A51FE0-8ACE-CA06-1CCD-414E5C57EC33}"/>
          </ac:spMkLst>
        </pc:spChg>
        <pc:spChg chg="add">
          <ac:chgData name="ΠΟΥΛΑΚΙΔΑΚΟΣ ΣΤΑΜΑΤΗΣ" userId="e3df6bec-7cb3-416a-8ded-d947c02763e0" providerId="ADAL" clId="{0776C40F-03BD-4CCB-9B20-45CB07E8CCC2}" dt="2024-09-25T22:54:06.023" v="863" actId="26606"/>
          <ac:spMkLst>
            <pc:docMk/>
            <pc:sldMk cId="0" sldId="334"/>
            <ac:spMk id="81928" creationId="{CB6E2F43-29E9-49D9-91FC-E5FEFAAA70DE}"/>
          </ac:spMkLst>
        </pc:spChg>
        <pc:spChg chg="add">
          <ac:chgData name="ΠΟΥΛΑΚΙΔΑΚΟΣ ΣΤΑΜΑΤΗΣ" userId="e3df6bec-7cb3-416a-8ded-d947c02763e0" providerId="ADAL" clId="{0776C40F-03BD-4CCB-9B20-45CB07E8CCC2}" dt="2024-09-25T22:54:06.023" v="863" actId="26606"/>
          <ac:spMkLst>
            <pc:docMk/>
            <pc:sldMk cId="0" sldId="334"/>
            <ac:spMk id="81930" creationId="{3BA62E19-CD42-4C09-B825-844B4943D49D}"/>
          </ac:spMkLst>
        </pc:spChg>
        <pc:spChg chg="add">
          <ac:chgData name="ΠΟΥΛΑΚΙΔΑΚΟΣ ΣΤΑΜΑΤΗΣ" userId="e3df6bec-7cb3-416a-8ded-d947c02763e0" providerId="ADAL" clId="{0776C40F-03BD-4CCB-9B20-45CB07E8CCC2}" dt="2024-09-25T22:54:06.023" v="863" actId="26606"/>
          <ac:spMkLst>
            <pc:docMk/>
            <pc:sldMk cId="0" sldId="334"/>
            <ac:spMk id="81932" creationId="{8E63CC27-1C86-4653-8866-79C24C5C51FB}"/>
          </ac:spMkLst>
        </pc:spChg>
        <pc:picChg chg="add">
          <ac:chgData name="ΠΟΥΛΑΚΙΔΑΚΟΣ ΣΤΑΜΑΤΗΣ" userId="e3df6bec-7cb3-416a-8ded-d947c02763e0" providerId="ADAL" clId="{0776C40F-03BD-4CCB-9B20-45CB07E8CCC2}" dt="2024-09-25T22:54:06.023" v="863" actId="26606"/>
          <ac:picMkLst>
            <pc:docMk/>
            <pc:sldMk cId="0" sldId="334"/>
            <ac:picMk id="81924" creationId="{D1FDB91E-C50B-B64C-E63A-D2F47FFB8B22}"/>
          </ac:picMkLst>
        </pc:picChg>
      </pc:sldChg>
      <pc:sldChg chg="addSp modSp mod setBg">
        <pc:chgData name="ΠΟΥΛΑΚΙΔΑΚΟΣ ΣΤΑΜΑΤΗΣ" userId="e3df6bec-7cb3-416a-8ded-d947c02763e0" providerId="ADAL" clId="{0776C40F-03BD-4CCB-9B20-45CB07E8CCC2}" dt="2024-09-25T22:54:13.618" v="864" actId="26606"/>
        <pc:sldMkLst>
          <pc:docMk/>
          <pc:sldMk cId="0" sldId="335"/>
        </pc:sldMkLst>
        <pc:spChg chg="mod">
          <ac:chgData name="ΠΟΥΛΑΚΙΔΑΚΟΣ ΣΤΑΜΑΤΗΣ" userId="e3df6bec-7cb3-416a-8ded-d947c02763e0" providerId="ADAL" clId="{0776C40F-03BD-4CCB-9B20-45CB07E8CCC2}" dt="2024-09-25T22:54:13.618" v="864" actId="26606"/>
          <ac:spMkLst>
            <pc:docMk/>
            <pc:sldMk cId="0" sldId="335"/>
            <ac:spMk id="82946" creationId="{9A932074-1EE3-F302-9F3D-430F2F30CE24}"/>
          </ac:spMkLst>
        </pc:spChg>
        <pc:spChg chg="mod">
          <ac:chgData name="ΠΟΥΛΑΚΙΔΑΚΟΣ ΣΤΑΜΑΤΗΣ" userId="e3df6bec-7cb3-416a-8ded-d947c02763e0" providerId="ADAL" clId="{0776C40F-03BD-4CCB-9B20-45CB07E8CCC2}" dt="2024-09-25T22:54:13.618" v="864" actId="26606"/>
          <ac:spMkLst>
            <pc:docMk/>
            <pc:sldMk cId="0" sldId="335"/>
            <ac:spMk id="82947" creationId="{DDB79F55-484E-9202-860B-986CCF9AD9B5}"/>
          </ac:spMkLst>
        </pc:spChg>
        <pc:spChg chg="add">
          <ac:chgData name="ΠΟΥΛΑΚΙΔΑΚΟΣ ΣΤΑΜΑΤΗΣ" userId="e3df6bec-7cb3-416a-8ded-d947c02763e0" providerId="ADAL" clId="{0776C40F-03BD-4CCB-9B20-45CB07E8CCC2}" dt="2024-09-25T22:54:13.618" v="864" actId="26606"/>
          <ac:spMkLst>
            <pc:docMk/>
            <pc:sldMk cId="0" sldId="335"/>
            <ac:spMk id="82953" creationId="{CB6E2F43-29E9-49D9-91FC-E5FEFAAA70DE}"/>
          </ac:spMkLst>
        </pc:spChg>
        <pc:spChg chg="add">
          <ac:chgData name="ΠΟΥΛΑΚΙΔΑΚΟΣ ΣΤΑΜΑΤΗΣ" userId="e3df6bec-7cb3-416a-8ded-d947c02763e0" providerId="ADAL" clId="{0776C40F-03BD-4CCB-9B20-45CB07E8CCC2}" dt="2024-09-25T22:54:13.618" v="864" actId="26606"/>
          <ac:spMkLst>
            <pc:docMk/>
            <pc:sldMk cId="0" sldId="335"/>
            <ac:spMk id="82955" creationId="{3BA62E19-CD42-4C09-B825-844B4943D49D}"/>
          </ac:spMkLst>
        </pc:spChg>
        <pc:spChg chg="add">
          <ac:chgData name="ΠΟΥΛΑΚΙΔΑΚΟΣ ΣΤΑΜΑΤΗΣ" userId="e3df6bec-7cb3-416a-8ded-d947c02763e0" providerId="ADAL" clId="{0776C40F-03BD-4CCB-9B20-45CB07E8CCC2}" dt="2024-09-25T22:54:13.618" v="864" actId="26606"/>
          <ac:spMkLst>
            <pc:docMk/>
            <pc:sldMk cId="0" sldId="335"/>
            <ac:spMk id="82957" creationId="{8E63CC27-1C86-4653-8866-79C24C5C51FB}"/>
          </ac:spMkLst>
        </pc:spChg>
        <pc:picChg chg="add">
          <ac:chgData name="ΠΟΥΛΑΚΙΔΑΚΟΣ ΣΤΑΜΑΤΗΣ" userId="e3df6bec-7cb3-416a-8ded-d947c02763e0" providerId="ADAL" clId="{0776C40F-03BD-4CCB-9B20-45CB07E8CCC2}" dt="2024-09-25T22:54:13.618" v="864" actId="26606"/>
          <ac:picMkLst>
            <pc:docMk/>
            <pc:sldMk cId="0" sldId="335"/>
            <ac:picMk id="82949" creationId="{94491192-07E0-9B99-7921-DE8439898EA1}"/>
          </ac:picMkLst>
        </pc:picChg>
      </pc:sldChg>
      <pc:sldChg chg="addSp delSp modSp mod setBg">
        <pc:chgData name="ΠΟΥΛΑΚΙΔΑΚΟΣ ΣΤΑΜΑΤΗΣ" userId="e3df6bec-7cb3-416a-8ded-d947c02763e0" providerId="ADAL" clId="{0776C40F-03BD-4CCB-9B20-45CB07E8CCC2}" dt="2024-09-25T22:54:42.906" v="871" actId="403"/>
        <pc:sldMkLst>
          <pc:docMk/>
          <pc:sldMk cId="0" sldId="336"/>
        </pc:sldMkLst>
        <pc:spChg chg="mod">
          <ac:chgData name="ΠΟΥΛΑΚΙΔΑΚΟΣ ΣΤΑΜΑΤΗΣ" userId="e3df6bec-7cb3-416a-8ded-d947c02763e0" providerId="ADAL" clId="{0776C40F-03BD-4CCB-9B20-45CB07E8CCC2}" dt="2024-09-25T22:54:36.953" v="869" actId="26606"/>
          <ac:spMkLst>
            <pc:docMk/>
            <pc:sldMk cId="0" sldId="336"/>
            <ac:spMk id="83970" creationId="{96E15568-BF6B-0448-C990-C46D379AA9E9}"/>
          </ac:spMkLst>
        </pc:spChg>
        <pc:spChg chg="mod">
          <ac:chgData name="ΠΟΥΛΑΚΙΔΑΚΟΣ ΣΤΑΜΑΤΗΣ" userId="e3df6bec-7cb3-416a-8ded-d947c02763e0" providerId="ADAL" clId="{0776C40F-03BD-4CCB-9B20-45CB07E8CCC2}" dt="2024-09-25T22:54:42.906" v="871" actId="403"/>
          <ac:spMkLst>
            <pc:docMk/>
            <pc:sldMk cId="0" sldId="336"/>
            <ac:spMk id="83971" creationId="{0B5E4ADC-6212-8D7D-3BE7-92650CD2842C}"/>
          </ac:spMkLst>
        </pc:spChg>
        <pc:spChg chg="add del">
          <ac:chgData name="ΠΟΥΛΑΚΙΔΑΚΟΣ ΣΤΑΜΑΤΗΣ" userId="e3df6bec-7cb3-416a-8ded-d947c02763e0" providerId="ADAL" clId="{0776C40F-03BD-4CCB-9B20-45CB07E8CCC2}" dt="2024-09-25T22:54:36.953" v="869" actId="26606"/>
          <ac:spMkLst>
            <pc:docMk/>
            <pc:sldMk cId="0" sldId="336"/>
            <ac:spMk id="83976" creationId="{C2554CA6-288E-4202-BC52-2E5A8F0C0AED}"/>
          </ac:spMkLst>
        </pc:spChg>
        <pc:spChg chg="add del">
          <ac:chgData name="ΠΟΥΛΑΚΙΔΑΚΟΣ ΣΤΑΜΑΤΗΣ" userId="e3df6bec-7cb3-416a-8ded-d947c02763e0" providerId="ADAL" clId="{0776C40F-03BD-4CCB-9B20-45CB07E8CCC2}" dt="2024-09-25T22:54:36.953" v="869" actId="26606"/>
          <ac:spMkLst>
            <pc:docMk/>
            <pc:sldMk cId="0" sldId="336"/>
            <ac:spMk id="83978" creationId="{B10BB131-AC8E-4A8E-A5D1-36260F720C3B}"/>
          </ac:spMkLst>
        </pc:spChg>
        <pc:spChg chg="add del">
          <ac:chgData name="ΠΟΥΛΑΚΙΔΑΚΟΣ ΣΤΑΜΑΤΗΣ" userId="e3df6bec-7cb3-416a-8ded-d947c02763e0" providerId="ADAL" clId="{0776C40F-03BD-4CCB-9B20-45CB07E8CCC2}" dt="2024-09-25T22:54:36.953" v="869" actId="26606"/>
          <ac:spMkLst>
            <pc:docMk/>
            <pc:sldMk cId="0" sldId="336"/>
            <ac:spMk id="83980" creationId="{5B7778FC-632E-4DCA-A7CB-0D7731CCF970}"/>
          </ac:spMkLst>
        </pc:spChg>
        <pc:spChg chg="add del">
          <ac:chgData name="ΠΟΥΛΑΚΙΔΑΚΟΣ ΣΤΑΜΑΤΗΣ" userId="e3df6bec-7cb3-416a-8ded-d947c02763e0" providerId="ADAL" clId="{0776C40F-03BD-4CCB-9B20-45CB07E8CCC2}" dt="2024-09-25T22:54:36.953" v="869" actId="26606"/>
          <ac:spMkLst>
            <pc:docMk/>
            <pc:sldMk cId="0" sldId="336"/>
            <ac:spMk id="83982" creationId="{FA23A907-97FB-4A8F-880A-DD77401C4296}"/>
          </ac:spMkLst>
        </pc:spChg>
        <pc:spChg chg="add">
          <ac:chgData name="ΠΟΥΛΑΚΙΔΑΚΟΣ ΣΤΑΜΑΤΗΣ" userId="e3df6bec-7cb3-416a-8ded-d947c02763e0" providerId="ADAL" clId="{0776C40F-03BD-4CCB-9B20-45CB07E8CCC2}" dt="2024-09-25T22:54:36.953" v="869" actId="26606"/>
          <ac:spMkLst>
            <pc:docMk/>
            <pc:sldMk cId="0" sldId="336"/>
            <ac:spMk id="83987" creationId="{1709F1D5-B0F1-4714-A239-E5B61C161915}"/>
          </ac:spMkLst>
        </pc:spChg>
        <pc:spChg chg="add">
          <ac:chgData name="ΠΟΥΛΑΚΙΔΑΚΟΣ ΣΤΑΜΑΤΗΣ" userId="e3df6bec-7cb3-416a-8ded-d947c02763e0" providerId="ADAL" clId="{0776C40F-03BD-4CCB-9B20-45CB07E8CCC2}" dt="2024-09-25T22:54:36.953" v="869" actId="26606"/>
          <ac:spMkLst>
            <pc:docMk/>
            <pc:sldMk cId="0" sldId="336"/>
            <ac:spMk id="83989" creationId="{228FB460-D3FF-4440-A020-05982A09E517}"/>
          </ac:spMkLst>
        </pc:spChg>
        <pc:spChg chg="add">
          <ac:chgData name="ΠΟΥΛΑΚΙΔΑΚΟΣ ΣΤΑΜΑΤΗΣ" userId="e3df6bec-7cb3-416a-8ded-d947c02763e0" providerId="ADAL" clId="{0776C40F-03BD-4CCB-9B20-45CB07E8CCC2}" dt="2024-09-25T22:54:36.953" v="869" actId="26606"/>
          <ac:spMkLst>
            <pc:docMk/>
            <pc:sldMk cId="0" sldId="336"/>
            <ac:spMk id="83991" creationId="{14847E93-7DC1-4D4B-8829-B19AA7137C50}"/>
          </ac:spMkLst>
        </pc:spChg>
        <pc:spChg chg="add">
          <ac:chgData name="ΠΟΥΛΑΚΙΔΑΚΟΣ ΣΤΑΜΑΤΗΣ" userId="e3df6bec-7cb3-416a-8ded-d947c02763e0" providerId="ADAL" clId="{0776C40F-03BD-4CCB-9B20-45CB07E8CCC2}" dt="2024-09-25T22:54:36.953" v="869" actId="26606"/>
          <ac:spMkLst>
            <pc:docMk/>
            <pc:sldMk cId="0" sldId="336"/>
            <ac:spMk id="83993" creationId="{5566D6E1-03A1-4D73-A4E0-35D74D568A04}"/>
          </ac:spMkLst>
        </pc:spChg>
        <pc:spChg chg="add">
          <ac:chgData name="ΠΟΥΛΑΚΙΔΑΚΟΣ ΣΤΑΜΑΤΗΣ" userId="e3df6bec-7cb3-416a-8ded-d947c02763e0" providerId="ADAL" clId="{0776C40F-03BD-4CCB-9B20-45CB07E8CCC2}" dt="2024-09-25T22:54:36.953" v="869" actId="26606"/>
          <ac:spMkLst>
            <pc:docMk/>
            <pc:sldMk cId="0" sldId="336"/>
            <ac:spMk id="83995" creationId="{9F835A99-04AC-494A-A572-AFE8413CC938}"/>
          </ac:spMkLst>
        </pc:spChg>
        <pc:spChg chg="add">
          <ac:chgData name="ΠΟΥΛΑΚΙΔΑΚΟΣ ΣΤΑΜΑΤΗΣ" userId="e3df6bec-7cb3-416a-8ded-d947c02763e0" providerId="ADAL" clId="{0776C40F-03BD-4CCB-9B20-45CB07E8CCC2}" dt="2024-09-25T22:54:36.953" v="869" actId="26606"/>
          <ac:spMkLst>
            <pc:docMk/>
            <pc:sldMk cId="0" sldId="336"/>
            <ac:spMk id="83997" creationId="{7B786209-1B0B-4CA9-9BDD-F7327066A84D}"/>
          </ac:spMkLst>
        </pc:spChg>
        <pc:spChg chg="add">
          <ac:chgData name="ΠΟΥΛΑΚΙΔΑΚΟΣ ΣΤΑΜΑΤΗΣ" userId="e3df6bec-7cb3-416a-8ded-d947c02763e0" providerId="ADAL" clId="{0776C40F-03BD-4CCB-9B20-45CB07E8CCC2}" dt="2024-09-25T22:54:36.953" v="869" actId="26606"/>
          <ac:spMkLst>
            <pc:docMk/>
            <pc:sldMk cId="0" sldId="336"/>
            <ac:spMk id="83999" creationId="{2D2964BB-484D-45AE-AD66-D407D0629652}"/>
          </ac:spMkLst>
        </pc:spChg>
        <pc:spChg chg="add">
          <ac:chgData name="ΠΟΥΛΑΚΙΔΑΚΟΣ ΣΤΑΜΑΤΗΣ" userId="e3df6bec-7cb3-416a-8ded-d947c02763e0" providerId="ADAL" clId="{0776C40F-03BD-4CCB-9B20-45CB07E8CCC2}" dt="2024-09-25T22:54:36.953" v="869" actId="26606"/>
          <ac:spMkLst>
            <pc:docMk/>
            <pc:sldMk cId="0" sldId="336"/>
            <ac:spMk id="84001" creationId="{6691AC69-A76E-4DAB-B565-468B6B87ACF3}"/>
          </ac:spMkLst>
        </pc:spChg>
      </pc:sldChg>
      <pc:sldChg chg="addSp modSp mod setBg">
        <pc:chgData name="ΠΟΥΛΑΚΙΔΑΚΟΣ ΣΤΑΜΑΤΗΣ" userId="e3df6bec-7cb3-416a-8ded-d947c02763e0" providerId="ADAL" clId="{0776C40F-03BD-4CCB-9B20-45CB07E8CCC2}" dt="2024-09-25T22:55:14.711" v="874" actId="403"/>
        <pc:sldMkLst>
          <pc:docMk/>
          <pc:sldMk cId="0" sldId="337"/>
        </pc:sldMkLst>
        <pc:spChg chg="mod">
          <ac:chgData name="ΠΟΥΛΑΚΙΔΑΚΟΣ ΣΤΑΜΑΤΗΣ" userId="e3df6bec-7cb3-416a-8ded-d947c02763e0" providerId="ADAL" clId="{0776C40F-03BD-4CCB-9B20-45CB07E8CCC2}" dt="2024-09-25T22:55:07.134" v="872" actId="26606"/>
          <ac:spMkLst>
            <pc:docMk/>
            <pc:sldMk cId="0" sldId="337"/>
            <ac:spMk id="84994" creationId="{5AE0C98B-2065-BF70-746E-73073E6F4E30}"/>
          </ac:spMkLst>
        </pc:spChg>
        <pc:spChg chg="mod">
          <ac:chgData name="ΠΟΥΛΑΚΙΔΑΚΟΣ ΣΤΑΜΑΤΗΣ" userId="e3df6bec-7cb3-416a-8ded-d947c02763e0" providerId="ADAL" clId="{0776C40F-03BD-4CCB-9B20-45CB07E8CCC2}" dt="2024-09-25T22:55:14.711" v="874" actId="403"/>
          <ac:spMkLst>
            <pc:docMk/>
            <pc:sldMk cId="0" sldId="337"/>
            <ac:spMk id="84995" creationId="{C91C7C39-8A7C-2DAD-A66A-0E6EA571C0AD}"/>
          </ac:spMkLst>
        </pc:spChg>
        <pc:spChg chg="add">
          <ac:chgData name="ΠΟΥΛΑΚΙΔΑΚΟΣ ΣΤΑΜΑΤΗΣ" userId="e3df6bec-7cb3-416a-8ded-d947c02763e0" providerId="ADAL" clId="{0776C40F-03BD-4CCB-9B20-45CB07E8CCC2}" dt="2024-09-25T22:55:07.134" v="872" actId="26606"/>
          <ac:spMkLst>
            <pc:docMk/>
            <pc:sldMk cId="0" sldId="337"/>
            <ac:spMk id="85000" creationId="{1709F1D5-B0F1-4714-A239-E5B61C161915}"/>
          </ac:spMkLst>
        </pc:spChg>
        <pc:spChg chg="add">
          <ac:chgData name="ΠΟΥΛΑΚΙΔΑΚΟΣ ΣΤΑΜΑΤΗΣ" userId="e3df6bec-7cb3-416a-8ded-d947c02763e0" providerId="ADAL" clId="{0776C40F-03BD-4CCB-9B20-45CB07E8CCC2}" dt="2024-09-25T22:55:07.134" v="872" actId="26606"/>
          <ac:spMkLst>
            <pc:docMk/>
            <pc:sldMk cId="0" sldId="337"/>
            <ac:spMk id="85002" creationId="{228FB460-D3FF-4440-A020-05982A09E517}"/>
          </ac:spMkLst>
        </pc:spChg>
        <pc:spChg chg="add">
          <ac:chgData name="ΠΟΥΛΑΚΙΔΑΚΟΣ ΣΤΑΜΑΤΗΣ" userId="e3df6bec-7cb3-416a-8ded-d947c02763e0" providerId="ADAL" clId="{0776C40F-03BD-4CCB-9B20-45CB07E8CCC2}" dt="2024-09-25T22:55:07.134" v="872" actId="26606"/>
          <ac:spMkLst>
            <pc:docMk/>
            <pc:sldMk cId="0" sldId="337"/>
            <ac:spMk id="85004" creationId="{14847E93-7DC1-4D4B-8829-B19AA7137C50}"/>
          </ac:spMkLst>
        </pc:spChg>
        <pc:spChg chg="add">
          <ac:chgData name="ΠΟΥΛΑΚΙΔΑΚΟΣ ΣΤΑΜΑΤΗΣ" userId="e3df6bec-7cb3-416a-8ded-d947c02763e0" providerId="ADAL" clId="{0776C40F-03BD-4CCB-9B20-45CB07E8CCC2}" dt="2024-09-25T22:55:07.134" v="872" actId="26606"/>
          <ac:spMkLst>
            <pc:docMk/>
            <pc:sldMk cId="0" sldId="337"/>
            <ac:spMk id="85006" creationId="{5566D6E1-03A1-4D73-A4E0-35D74D568A04}"/>
          </ac:spMkLst>
        </pc:spChg>
        <pc:spChg chg="add">
          <ac:chgData name="ΠΟΥΛΑΚΙΔΑΚΟΣ ΣΤΑΜΑΤΗΣ" userId="e3df6bec-7cb3-416a-8ded-d947c02763e0" providerId="ADAL" clId="{0776C40F-03BD-4CCB-9B20-45CB07E8CCC2}" dt="2024-09-25T22:55:07.134" v="872" actId="26606"/>
          <ac:spMkLst>
            <pc:docMk/>
            <pc:sldMk cId="0" sldId="337"/>
            <ac:spMk id="85008" creationId="{9F835A99-04AC-494A-A572-AFE8413CC938}"/>
          </ac:spMkLst>
        </pc:spChg>
        <pc:spChg chg="add">
          <ac:chgData name="ΠΟΥΛΑΚΙΔΑΚΟΣ ΣΤΑΜΑΤΗΣ" userId="e3df6bec-7cb3-416a-8ded-d947c02763e0" providerId="ADAL" clId="{0776C40F-03BD-4CCB-9B20-45CB07E8CCC2}" dt="2024-09-25T22:55:07.134" v="872" actId="26606"/>
          <ac:spMkLst>
            <pc:docMk/>
            <pc:sldMk cId="0" sldId="337"/>
            <ac:spMk id="85010" creationId="{7B786209-1B0B-4CA9-9BDD-F7327066A84D}"/>
          </ac:spMkLst>
        </pc:spChg>
        <pc:spChg chg="add">
          <ac:chgData name="ΠΟΥΛΑΚΙΔΑΚΟΣ ΣΤΑΜΑΤΗΣ" userId="e3df6bec-7cb3-416a-8ded-d947c02763e0" providerId="ADAL" clId="{0776C40F-03BD-4CCB-9B20-45CB07E8CCC2}" dt="2024-09-25T22:55:07.134" v="872" actId="26606"/>
          <ac:spMkLst>
            <pc:docMk/>
            <pc:sldMk cId="0" sldId="337"/>
            <ac:spMk id="85012" creationId="{2D2964BB-484D-45AE-AD66-D407D0629652}"/>
          </ac:spMkLst>
        </pc:spChg>
        <pc:spChg chg="add">
          <ac:chgData name="ΠΟΥΛΑΚΙΔΑΚΟΣ ΣΤΑΜΑΤΗΣ" userId="e3df6bec-7cb3-416a-8ded-d947c02763e0" providerId="ADAL" clId="{0776C40F-03BD-4CCB-9B20-45CB07E8CCC2}" dt="2024-09-25T22:55:07.134" v="872" actId="26606"/>
          <ac:spMkLst>
            <pc:docMk/>
            <pc:sldMk cId="0" sldId="337"/>
            <ac:spMk id="85014" creationId="{6691AC69-A76E-4DAB-B565-468B6B87ACF3}"/>
          </ac:spMkLst>
        </pc:spChg>
      </pc:sldChg>
      <pc:sldChg chg="addSp modSp mod setBg">
        <pc:chgData name="ΠΟΥΛΑΚΙΔΑΚΟΣ ΣΤΑΜΑΤΗΣ" userId="e3df6bec-7cb3-416a-8ded-d947c02763e0" providerId="ADAL" clId="{0776C40F-03BD-4CCB-9B20-45CB07E8CCC2}" dt="2024-09-25T22:55:26.937" v="877" actId="403"/>
        <pc:sldMkLst>
          <pc:docMk/>
          <pc:sldMk cId="0" sldId="339"/>
        </pc:sldMkLst>
        <pc:spChg chg="mod">
          <ac:chgData name="ΠΟΥΛΑΚΙΔΑΚΟΣ ΣΤΑΜΑΤΗΣ" userId="e3df6bec-7cb3-416a-8ded-d947c02763e0" providerId="ADAL" clId="{0776C40F-03BD-4CCB-9B20-45CB07E8CCC2}" dt="2024-09-25T22:55:20.773" v="875" actId="26606"/>
          <ac:spMkLst>
            <pc:docMk/>
            <pc:sldMk cId="0" sldId="339"/>
            <ac:spMk id="86018" creationId="{CE25F104-8578-03B2-0AB6-B59F44310D5A}"/>
          </ac:spMkLst>
        </pc:spChg>
        <pc:spChg chg="mod">
          <ac:chgData name="ΠΟΥΛΑΚΙΔΑΚΟΣ ΣΤΑΜΑΤΗΣ" userId="e3df6bec-7cb3-416a-8ded-d947c02763e0" providerId="ADAL" clId="{0776C40F-03BD-4CCB-9B20-45CB07E8CCC2}" dt="2024-09-25T22:55:26.937" v="877" actId="403"/>
          <ac:spMkLst>
            <pc:docMk/>
            <pc:sldMk cId="0" sldId="339"/>
            <ac:spMk id="86019" creationId="{535717B3-1138-24FD-8C75-CF42938A11A3}"/>
          </ac:spMkLst>
        </pc:spChg>
        <pc:spChg chg="add">
          <ac:chgData name="ΠΟΥΛΑΚΙΔΑΚΟΣ ΣΤΑΜΑΤΗΣ" userId="e3df6bec-7cb3-416a-8ded-d947c02763e0" providerId="ADAL" clId="{0776C40F-03BD-4CCB-9B20-45CB07E8CCC2}" dt="2024-09-25T22:55:20.773" v="875" actId="26606"/>
          <ac:spMkLst>
            <pc:docMk/>
            <pc:sldMk cId="0" sldId="339"/>
            <ac:spMk id="86024" creationId="{1709F1D5-B0F1-4714-A239-E5B61C161915}"/>
          </ac:spMkLst>
        </pc:spChg>
        <pc:spChg chg="add">
          <ac:chgData name="ΠΟΥΛΑΚΙΔΑΚΟΣ ΣΤΑΜΑΤΗΣ" userId="e3df6bec-7cb3-416a-8ded-d947c02763e0" providerId="ADAL" clId="{0776C40F-03BD-4CCB-9B20-45CB07E8CCC2}" dt="2024-09-25T22:55:20.773" v="875" actId="26606"/>
          <ac:spMkLst>
            <pc:docMk/>
            <pc:sldMk cId="0" sldId="339"/>
            <ac:spMk id="86026" creationId="{228FB460-D3FF-4440-A020-05982A09E517}"/>
          </ac:spMkLst>
        </pc:spChg>
        <pc:spChg chg="add">
          <ac:chgData name="ΠΟΥΛΑΚΙΔΑΚΟΣ ΣΤΑΜΑΤΗΣ" userId="e3df6bec-7cb3-416a-8ded-d947c02763e0" providerId="ADAL" clId="{0776C40F-03BD-4CCB-9B20-45CB07E8CCC2}" dt="2024-09-25T22:55:20.773" v="875" actId="26606"/>
          <ac:spMkLst>
            <pc:docMk/>
            <pc:sldMk cId="0" sldId="339"/>
            <ac:spMk id="86028" creationId="{14847E93-7DC1-4D4B-8829-B19AA7137C50}"/>
          </ac:spMkLst>
        </pc:spChg>
        <pc:spChg chg="add">
          <ac:chgData name="ΠΟΥΛΑΚΙΔΑΚΟΣ ΣΤΑΜΑΤΗΣ" userId="e3df6bec-7cb3-416a-8ded-d947c02763e0" providerId="ADAL" clId="{0776C40F-03BD-4CCB-9B20-45CB07E8CCC2}" dt="2024-09-25T22:55:20.773" v="875" actId="26606"/>
          <ac:spMkLst>
            <pc:docMk/>
            <pc:sldMk cId="0" sldId="339"/>
            <ac:spMk id="86030" creationId="{5566D6E1-03A1-4D73-A4E0-35D74D568A04}"/>
          </ac:spMkLst>
        </pc:spChg>
        <pc:spChg chg="add">
          <ac:chgData name="ΠΟΥΛΑΚΙΔΑΚΟΣ ΣΤΑΜΑΤΗΣ" userId="e3df6bec-7cb3-416a-8ded-d947c02763e0" providerId="ADAL" clId="{0776C40F-03BD-4CCB-9B20-45CB07E8CCC2}" dt="2024-09-25T22:55:20.773" v="875" actId="26606"/>
          <ac:spMkLst>
            <pc:docMk/>
            <pc:sldMk cId="0" sldId="339"/>
            <ac:spMk id="86032" creationId="{9F835A99-04AC-494A-A572-AFE8413CC938}"/>
          </ac:spMkLst>
        </pc:spChg>
        <pc:spChg chg="add">
          <ac:chgData name="ΠΟΥΛΑΚΙΔΑΚΟΣ ΣΤΑΜΑΤΗΣ" userId="e3df6bec-7cb3-416a-8ded-d947c02763e0" providerId="ADAL" clId="{0776C40F-03BD-4CCB-9B20-45CB07E8CCC2}" dt="2024-09-25T22:55:20.773" v="875" actId="26606"/>
          <ac:spMkLst>
            <pc:docMk/>
            <pc:sldMk cId="0" sldId="339"/>
            <ac:spMk id="86034" creationId="{7B786209-1B0B-4CA9-9BDD-F7327066A84D}"/>
          </ac:spMkLst>
        </pc:spChg>
        <pc:spChg chg="add">
          <ac:chgData name="ΠΟΥΛΑΚΙΔΑΚΟΣ ΣΤΑΜΑΤΗΣ" userId="e3df6bec-7cb3-416a-8ded-d947c02763e0" providerId="ADAL" clId="{0776C40F-03BD-4CCB-9B20-45CB07E8CCC2}" dt="2024-09-25T22:55:20.773" v="875" actId="26606"/>
          <ac:spMkLst>
            <pc:docMk/>
            <pc:sldMk cId="0" sldId="339"/>
            <ac:spMk id="86036" creationId="{2D2964BB-484D-45AE-AD66-D407D0629652}"/>
          </ac:spMkLst>
        </pc:spChg>
        <pc:spChg chg="add">
          <ac:chgData name="ΠΟΥΛΑΚΙΔΑΚΟΣ ΣΤΑΜΑΤΗΣ" userId="e3df6bec-7cb3-416a-8ded-d947c02763e0" providerId="ADAL" clId="{0776C40F-03BD-4CCB-9B20-45CB07E8CCC2}" dt="2024-09-25T22:55:20.773" v="875" actId="26606"/>
          <ac:spMkLst>
            <pc:docMk/>
            <pc:sldMk cId="0" sldId="339"/>
            <ac:spMk id="86038" creationId="{6691AC69-A76E-4DAB-B565-468B6B87ACF3}"/>
          </ac:spMkLst>
        </pc:spChg>
      </pc:sldChg>
      <pc:sldChg chg="addSp delSp modSp mod setBg">
        <pc:chgData name="ΠΟΥΛΑΚΙΔΑΚΟΣ ΣΤΑΜΑΤΗΣ" userId="e3df6bec-7cb3-416a-8ded-d947c02763e0" providerId="ADAL" clId="{0776C40F-03BD-4CCB-9B20-45CB07E8CCC2}" dt="2024-09-25T22:56:13.619" v="881" actId="403"/>
        <pc:sldMkLst>
          <pc:docMk/>
          <pc:sldMk cId="0" sldId="340"/>
        </pc:sldMkLst>
        <pc:spChg chg="mod">
          <ac:chgData name="ΠΟΥΛΑΚΙΔΑΚΟΣ ΣΤΑΜΑΤΗΣ" userId="e3df6bec-7cb3-416a-8ded-d947c02763e0" providerId="ADAL" clId="{0776C40F-03BD-4CCB-9B20-45CB07E8CCC2}" dt="2024-09-25T22:56:08.415" v="879" actId="26606"/>
          <ac:spMkLst>
            <pc:docMk/>
            <pc:sldMk cId="0" sldId="340"/>
            <ac:spMk id="87042" creationId="{49D052C1-0652-3ED6-9F9B-D5AFD10D389C}"/>
          </ac:spMkLst>
        </pc:spChg>
        <pc:spChg chg="mod">
          <ac:chgData name="ΠΟΥΛΑΚΙΔΑΚΟΣ ΣΤΑΜΑΤΗΣ" userId="e3df6bec-7cb3-416a-8ded-d947c02763e0" providerId="ADAL" clId="{0776C40F-03BD-4CCB-9B20-45CB07E8CCC2}" dt="2024-09-25T22:56:13.619" v="881" actId="403"/>
          <ac:spMkLst>
            <pc:docMk/>
            <pc:sldMk cId="0" sldId="340"/>
            <ac:spMk id="87043" creationId="{F76AA94E-3167-14C0-756F-C279FE9CEC50}"/>
          </ac:spMkLst>
        </pc:spChg>
        <pc:spChg chg="add del">
          <ac:chgData name="ΠΟΥΛΑΚΙΔΑΚΟΣ ΣΤΑΜΑΤΗΣ" userId="e3df6bec-7cb3-416a-8ded-d947c02763e0" providerId="ADAL" clId="{0776C40F-03BD-4CCB-9B20-45CB07E8CCC2}" dt="2024-09-25T22:56:08.415" v="879" actId="26606"/>
          <ac:spMkLst>
            <pc:docMk/>
            <pc:sldMk cId="0" sldId="340"/>
            <ac:spMk id="87048" creationId="{327D73B4-9F5C-4A64-A179-51B9500CB8B5}"/>
          </ac:spMkLst>
        </pc:spChg>
        <pc:spChg chg="add del">
          <ac:chgData name="ΠΟΥΛΑΚΙΔΑΚΟΣ ΣΤΑΜΑΤΗΣ" userId="e3df6bec-7cb3-416a-8ded-d947c02763e0" providerId="ADAL" clId="{0776C40F-03BD-4CCB-9B20-45CB07E8CCC2}" dt="2024-09-25T22:56:08.415" v="879" actId="26606"/>
          <ac:spMkLst>
            <pc:docMk/>
            <pc:sldMk cId="0" sldId="340"/>
            <ac:spMk id="87050" creationId="{C1F06963-6374-4B48-844F-071A9BAAAE02}"/>
          </ac:spMkLst>
        </pc:spChg>
        <pc:spChg chg="add del">
          <ac:chgData name="ΠΟΥΛΑΚΙΔΑΚΟΣ ΣΤΑΜΑΤΗΣ" userId="e3df6bec-7cb3-416a-8ded-d947c02763e0" providerId="ADAL" clId="{0776C40F-03BD-4CCB-9B20-45CB07E8CCC2}" dt="2024-09-25T22:56:08.415" v="879" actId="26606"/>
          <ac:spMkLst>
            <pc:docMk/>
            <pc:sldMk cId="0" sldId="340"/>
            <ac:spMk id="87052" creationId="{6CB927A4-E432-4310-9CD5-E89FF5063179}"/>
          </ac:spMkLst>
        </pc:spChg>
        <pc:spChg chg="add del">
          <ac:chgData name="ΠΟΥΛΑΚΙΔΑΚΟΣ ΣΤΑΜΑΤΗΣ" userId="e3df6bec-7cb3-416a-8ded-d947c02763e0" providerId="ADAL" clId="{0776C40F-03BD-4CCB-9B20-45CB07E8CCC2}" dt="2024-09-25T22:56:08.415" v="879" actId="26606"/>
          <ac:spMkLst>
            <pc:docMk/>
            <pc:sldMk cId="0" sldId="340"/>
            <ac:spMk id="87054" creationId="{1453BF6C-B012-48B7-B4E8-6D7AC7C27D02}"/>
          </ac:spMkLst>
        </pc:spChg>
        <pc:spChg chg="add del">
          <ac:chgData name="ΠΟΥΛΑΚΙΔΑΚΟΣ ΣΤΑΜΑΤΗΣ" userId="e3df6bec-7cb3-416a-8ded-d947c02763e0" providerId="ADAL" clId="{0776C40F-03BD-4CCB-9B20-45CB07E8CCC2}" dt="2024-09-25T22:56:08.415" v="879" actId="26606"/>
          <ac:spMkLst>
            <pc:docMk/>
            <pc:sldMk cId="0" sldId="340"/>
            <ac:spMk id="87056" creationId="{E3020543-B24B-4EC4-8FFC-8DD88EEA91A8}"/>
          </ac:spMkLst>
        </pc:spChg>
        <pc:spChg chg="add">
          <ac:chgData name="ΠΟΥΛΑΚΙΔΑΚΟΣ ΣΤΑΜΑΤΗΣ" userId="e3df6bec-7cb3-416a-8ded-d947c02763e0" providerId="ADAL" clId="{0776C40F-03BD-4CCB-9B20-45CB07E8CCC2}" dt="2024-09-25T22:56:08.415" v="879" actId="26606"/>
          <ac:spMkLst>
            <pc:docMk/>
            <pc:sldMk cId="0" sldId="340"/>
            <ac:spMk id="87063" creationId="{1709F1D5-B0F1-4714-A239-E5B61C161915}"/>
          </ac:spMkLst>
        </pc:spChg>
        <pc:spChg chg="add">
          <ac:chgData name="ΠΟΥΛΑΚΙΔΑΚΟΣ ΣΤΑΜΑΤΗΣ" userId="e3df6bec-7cb3-416a-8ded-d947c02763e0" providerId="ADAL" clId="{0776C40F-03BD-4CCB-9B20-45CB07E8CCC2}" dt="2024-09-25T22:56:08.415" v="879" actId="26606"/>
          <ac:spMkLst>
            <pc:docMk/>
            <pc:sldMk cId="0" sldId="340"/>
            <ac:spMk id="87065" creationId="{228FB460-D3FF-4440-A020-05982A09E517}"/>
          </ac:spMkLst>
        </pc:spChg>
        <pc:spChg chg="add">
          <ac:chgData name="ΠΟΥΛΑΚΙΔΑΚΟΣ ΣΤΑΜΑΤΗΣ" userId="e3df6bec-7cb3-416a-8ded-d947c02763e0" providerId="ADAL" clId="{0776C40F-03BD-4CCB-9B20-45CB07E8CCC2}" dt="2024-09-25T22:56:08.415" v="879" actId="26606"/>
          <ac:spMkLst>
            <pc:docMk/>
            <pc:sldMk cId="0" sldId="340"/>
            <ac:spMk id="87067" creationId="{14847E93-7DC1-4D4B-8829-B19AA7137C50}"/>
          </ac:spMkLst>
        </pc:spChg>
        <pc:spChg chg="add">
          <ac:chgData name="ΠΟΥΛΑΚΙΔΑΚΟΣ ΣΤΑΜΑΤΗΣ" userId="e3df6bec-7cb3-416a-8ded-d947c02763e0" providerId="ADAL" clId="{0776C40F-03BD-4CCB-9B20-45CB07E8CCC2}" dt="2024-09-25T22:56:08.415" v="879" actId="26606"/>
          <ac:spMkLst>
            <pc:docMk/>
            <pc:sldMk cId="0" sldId="340"/>
            <ac:spMk id="87069" creationId="{5566D6E1-03A1-4D73-A4E0-35D74D568A04}"/>
          </ac:spMkLst>
        </pc:spChg>
        <pc:spChg chg="add">
          <ac:chgData name="ΠΟΥΛΑΚΙΔΑΚΟΣ ΣΤΑΜΑΤΗΣ" userId="e3df6bec-7cb3-416a-8ded-d947c02763e0" providerId="ADAL" clId="{0776C40F-03BD-4CCB-9B20-45CB07E8CCC2}" dt="2024-09-25T22:56:08.415" v="879" actId="26606"/>
          <ac:spMkLst>
            <pc:docMk/>
            <pc:sldMk cId="0" sldId="340"/>
            <ac:spMk id="87071" creationId="{9F835A99-04AC-494A-A572-AFE8413CC938}"/>
          </ac:spMkLst>
        </pc:spChg>
        <pc:spChg chg="add">
          <ac:chgData name="ΠΟΥΛΑΚΙΔΑΚΟΣ ΣΤΑΜΑΤΗΣ" userId="e3df6bec-7cb3-416a-8ded-d947c02763e0" providerId="ADAL" clId="{0776C40F-03BD-4CCB-9B20-45CB07E8CCC2}" dt="2024-09-25T22:56:08.415" v="879" actId="26606"/>
          <ac:spMkLst>
            <pc:docMk/>
            <pc:sldMk cId="0" sldId="340"/>
            <ac:spMk id="87073" creationId="{7B786209-1B0B-4CA9-9BDD-F7327066A84D}"/>
          </ac:spMkLst>
        </pc:spChg>
        <pc:spChg chg="add">
          <ac:chgData name="ΠΟΥΛΑΚΙΔΑΚΟΣ ΣΤΑΜΑΤΗΣ" userId="e3df6bec-7cb3-416a-8ded-d947c02763e0" providerId="ADAL" clId="{0776C40F-03BD-4CCB-9B20-45CB07E8CCC2}" dt="2024-09-25T22:56:08.415" v="879" actId="26606"/>
          <ac:spMkLst>
            <pc:docMk/>
            <pc:sldMk cId="0" sldId="340"/>
            <ac:spMk id="87075" creationId="{2D2964BB-484D-45AE-AD66-D407D0629652}"/>
          </ac:spMkLst>
        </pc:spChg>
        <pc:spChg chg="add">
          <ac:chgData name="ΠΟΥΛΑΚΙΔΑΚΟΣ ΣΤΑΜΑΤΗΣ" userId="e3df6bec-7cb3-416a-8ded-d947c02763e0" providerId="ADAL" clId="{0776C40F-03BD-4CCB-9B20-45CB07E8CCC2}" dt="2024-09-25T22:56:08.415" v="879" actId="26606"/>
          <ac:spMkLst>
            <pc:docMk/>
            <pc:sldMk cId="0" sldId="340"/>
            <ac:spMk id="87077" creationId="{6691AC69-A76E-4DAB-B565-468B6B87ACF3}"/>
          </ac:spMkLst>
        </pc:spChg>
        <pc:cxnChg chg="add del">
          <ac:chgData name="ΠΟΥΛΑΚΙΔΑΚΟΣ ΣΤΑΜΑΤΗΣ" userId="e3df6bec-7cb3-416a-8ded-d947c02763e0" providerId="ADAL" clId="{0776C40F-03BD-4CCB-9B20-45CB07E8CCC2}" dt="2024-09-25T22:56:08.415" v="879" actId="26606"/>
          <ac:cxnSpMkLst>
            <pc:docMk/>
            <pc:sldMk cId="0" sldId="340"/>
            <ac:cxnSpMk id="87058" creationId="{C49DA8F6-BCC1-4447-B54C-57856834B94B}"/>
          </ac:cxnSpMkLst>
        </pc:cxnChg>
      </pc:sldChg>
      <pc:sldChg chg="addSp delSp modSp mod setBg">
        <pc:chgData name="ΠΟΥΛΑΚΙΔΑΚΟΣ ΣΤΑΜΑΤΗΣ" userId="e3df6bec-7cb3-416a-8ded-d947c02763e0" providerId="ADAL" clId="{0776C40F-03BD-4CCB-9B20-45CB07E8CCC2}" dt="2024-09-25T22:56:41.289" v="896" actId="27636"/>
        <pc:sldMkLst>
          <pc:docMk/>
          <pc:sldMk cId="0" sldId="341"/>
        </pc:sldMkLst>
        <pc:spChg chg="mod">
          <ac:chgData name="ΠΟΥΛΑΚΙΔΑΚΟΣ ΣΤΑΜΑΤΗΣ" userId="e3df6bec-7cb3-416a-8ded-d947c02763e0" providerId="ADAL" clId="{0776C40F-03BD-4CCB-9B20-45CB07E8CCC2}" dt="2024-09-25T22:56:32.003" v="888" actId="26606"/>
          <ac:spMkLst>
            <pc:docMk/>
            <pc:sldMk cId="0" sldId="341"/>
            <ac:spMk id="88066" creationId="{E744913F-0436-2826-9526-1C2FE0B3748E}"/>
          </ac:spMkLst>
        </pc:spChg>
        <pc:spChg chg="mod">
          <ac:chgData name="ΠΟΥΛΑΚΙΔΑΚΟΣ ΣΤΑΜΑΤΗΣ" userId="e3df6bec-7cb3-416a-8ded-d947c02763e0" providerId="ADAL" clId="{0776C40F-03BD-4CCB-9B20-45CB07E8CCC2}" dt="2024-09-25T22:56:41.289" v="896" actId="27636"/>
          <ac:spMkLst>
            <pc:docMk/>
            <pc:sldMk cId="0" sldId="341"/>
            <ac:spMk id="88067" creationId="{65402FE0-A955-6C19-451B-F9538474C46E}"/>
          </ac:spMkLst>
        </pc:spChg>
        <pc:spChg chg="add del">
          <ac:chgData name="ΠΟΥΛΑΚΙΔΑΚΟΣ ΣΤΑΜΑΤΗΣ" userId="e3df6bec-7cb3-416a-8ded-d947c02763e0" providerId="ADAL" clId="{0776C40F-03BD-4CCB-9B20-45CB07E8CCC2}" dt="2024-09-25T22:56:32.003" v="888" actId="26606"/>
          <ac:spMkLst>
            <pc:docMk/>
            <pc:sldMk cId="0" sldId="341"/>
            <ac:spMk id="88072" creationId="{C2554CA6-288E-4202-BC52-2E5A8F0C0AED}"/>
          </ac:spMkLst>
        </pc:spChg>
        <pc:spChg chg="add del">
          <ac:chgData name="ΠΟΥΛΑΚΙΔΑΚΟΣ ΣΤΑΜΑΤΗΣ" userId="e3df6bec-7cb3-416a-8ded-d947c02763e0" providerId="ADAL" clId="{0776C40F-03BD-4CCB-9B20-45CB07E8CCC2}" dt="2024-09-25T22:56:32.003" v="888" actId="26606"/>
          <ac:spMkLst>
            <pc:docMk/>
            <pc:sldMk cId="0" sldId="341"/>
            <ac:spMk id="88074" creationId="{B10BB131-AC8E-4A8E-A5D1-36260F720C3B}"/>
          </ac:spMkLst>
        </pc:spChg>
        <pc:spChg chg="add del">
          <ac:chgData name="ΠΟΥΛΑΚΙΔΑΚΟΣ ΣΤΑΜΑΤΗΣ" userId="e3df6bec-7cb3-416a-8ded-d947c02763e0" providerId="ADAL" clId="{0776C40F-03BD-4CCB-9B20-45CB07E8CCC2}" dt="2024-09-25T22:56:32.003" v="888" actId="26606"/>
          <ac:spMkLst>
            <pc:docMk/>
            <pc:sldMk cId="0" sldId="341"/>
            <ac:spMk id="88076" creationId="{5B7778FC-632E-4DCA-A7CB-0D7731CCF970}"/>
          </ac:spMkLst>
        </pc:spChg>
        <pc:spChg chg="add del">
          <ac:chgData name="ΠΟΥΛΑΚΙΔΑΚΟΣ ΣΤΑΜΑΤΗΣ" userId="e3df6bec-7cb3-416a-8ded-d947c02763e0" providerId="ADAL" clId="{0776C40F-03BD-4CCB-9B20-45CB07E8CCC2}" dt="2024-09-25T22:56:32.003" v="888" actId="26606"/>
          <ac:spMkLst>
            <pc:docMk/>
            <pc:sldMk cId="0" sldId="341"/>
            <ac:spMk id="88078" creationId="{FA23A907-97FB-4A8F-880A-DD77401C4296}"/>
          </ac:spMkLst>
        </pc:spChg>
        <pc:spChg chg="add">
          <ac:chgData name="ΠΟΥΛΑΚΙΔΑΚΟΣ ΣΤΑΜΑΤΗΣ" userId="e3df6bec-7cb3-416a-8ded-d947c02763e0" providerId="ADAL" clId="{0776C40F-03BD-4CCB-9B20-45CB07E8CCC2}" dt="2024-09-25T22:56:32.003" v="888" actId="26606"/>
          <ac:spMkLst>
            <pc:docMk/>
            <pc:sldMk cId="0" sldId="341"/>
            <ac:spMk id="88083" creationId="{E92FEB64-6EEA-4759-B4A4-BD2C1E660BA8}"/>
          </ac:spMkLst>
        </pc:spChg>
        <pc:spChg chg="add">
          <ac:chgData name="ΠΟΥΛΑΚΙΔΑΚΟΣ ΣΤΑΜΑΤΗΣ" userId="e3df6bec-7cb3-416a-8ded-d947c02763e0" providerId="ADAL" clId="{0776C40F-03BD-4CCB-9B20-45CB07E8CCC2}" dt="2024-09-25T22:56:32.003" v="888" actId="26606"/>
          <ac:spMkLst>
            <pc:docMk/>
            <pc:sldMk cId="0" sldId="341"/>
            <ac:spMk id="88085" creationId="{B10BB131-AC8E-4A8E-A5D1-36260F720C3B}"/>
          </ac:spMkLst>
        </pc:spChg>
        <pc:spChg chg="add">
          <ac:chgData name="ΠΟΥΛΑΚΙΔΑΚΟΣ ΣΤΑΜΑΤΗΣ" userId="e3df6bec-7cb3-416a-8ded-d947c02763e0" providerId="ADAL" clId="{0776C40F-03BD-4CCB-9B20-45CB07E8CCC2}" dt="2024-09-25T22:56:32.003" v="888" actId="26606"/>
          <ac:spMkLst>
            <pc:docMk/>
            <pc:sldMk cId="0" sldId="341"/>
            <ac:spMk id="88087" creationId="{14847E93-7DC1-4D4B-8829-B19AA7137C50}"/>
          </ac:spMkLst>
        </pc:spChg>
        <pc:spChg chg="add">
          <ac:chgData name="ΠΟΥΛΑΚΙΔΑΚΟΣ ΣΤΑΜΑΤΗΣ" userId="e3df6bec-7cb3-416a-8ded-d947c02763e0" providerId="ADAL" clId="{0776C40F-03BD-4CCB-9B20-45CB07E8CCC2}" dt="2024-09-25T22:56:32.003" v="888" actId="26606"/>
          <ac:spMkLst>
            <pc:docMk/>
            <pc:sldMk cId="0" sldId="341"/>
            <ac:spMk id="88089" creationId="{5566D6E1-03A1-4D73-A4E0-35D74D568A04}"/>
          </ac:spMkLst>
        </pc:spChg>
        <pc:spChg chg="add">
          <ac:chgData name="ΠΟΥΛΑΚΙΔΑΚΟΣ ΣΤΑΜΑΤΗΣ" userId="e3df6bec-7cb3-416a-8ded-d947c02763e0" providerId="ADAL" clId="{0776C40F-03BD-4CCB-9B20-45CB07E8CCC2}" dt="2024-09-25T22:56:32.003" v="888" actId="26606"/>
          <ac:spMkLst>
            <pc:docMk/>
            <pc:sldMk cId="0" sldId="341"/>
            <ac:spMk id="88091" creationId="{9F835A99-04AC-494A-A572-AFE8413CC938}"/>
          </ac:spMkLst>
        </pc:spChg>
        <pc:spChg chg="add">
          <ac:chgData name="ΠΟΥΛΑΚΙΔΑΚΟΣ ΣΤΑΜΑΤΗΣ" userId="e3df6bec-7cb3-416a-8ded-d947c02763e0" providerId="ADAL" clId="{0776C40F-03BD-4CCB-9B20-45CB07E8CCC2}" dt="2024-09-25T22:56:32.003" v="888" actId="26606"/>
          <ac:spMkLst>
            <pc:docMk/>
            <pc:sldMk cId="0" sldId="341"/>
            <ac:spMk id="88093" creationId="{7B786209-1B0B-4CA9-9BDD-F7327066A84D}"/>
          </ac:spMkLst>
        </pc:spChg>
        <pc:spChg chg="add">
          <ac:chgData name="ΠΟΥΛΑΚΙΔΑΚΟΣ ΣΤΑΜΑΤΗΣ" userId="e3df6bec-7cb3-416a-8ded-d947c02763e0" providerId="ADAL" clId="{0776C40F-03BD-4CCB-9B20-45CB07E8CCC2}" dt="2024-09-25T22:56:32.003" v="888" actId="26606"/>
          <ac:spMkLst>
            <pc:docMk/>
            <pc:sldMk cId="0" sldId="341"/>
            <ac:spMk id="88095" creationId="{2D2964BB-484D-45AE-AD66-D407D0629652}"/>
          </ac:spMkLst>
        </pc:spChg>
        <pc:spChg chg="add">
          <ac:chgData name="ΠΟΥΛΑΚΙΔΑΚΟΣ ΣΤΑΜΑΤΗΣ" userId="e3df6bec-7cb3-416a-8ded-d947c02763e0" providerId="ADAL" clId="{0776C40F-03BD-4CCB-9B20-45CB07E8CCC2}" dt="2024-09-25T22:56:32.003" v="888" actId="26606"/>
          <ac:spMkLst>
            <pc:docMk/>
            <pc:sldMk cId="0" sldId="341"/>
            <ac:spMk id="88097" creationId="{6691AC69-A76E-4DAB-B565-468B6B87ACF3}"/>
          </ac:spMkLst>
        </pc:spChg>
      </pc:sldChg>
      <pc:sldChg chg="addSp modSp mod setBg">
        <pc:chgData name="ΠΟΥΛΑΚΙΔΑΚΟΣ ΣΤΑΜΑΤΗΣ" userId="e3df6bec-7cb3-416a-8ded-d947c02763e0" providerId="ADAL" clId="{0776C40F-03BD-4CCB-9B20-45CB07E8CCC2}" dt="2024-09-25T22:59:45.717" v="900" actId="403"/>
        <pc:sldMkLst>
          <pc:docMk/>
          <pc:sldMk cId="0" sldId="343"/>
        </pc:sldMkLst>
        <pc:spChg chg="mod">
          <ac:chgData name="ΠΟΥΛΑΚΙΔΑΚΟΣ ΣΤΑΜΑΤΗΣ" userId="e3df6bec-7cb3-416a-8ded-d947c02763e0" providerId="ADAL" clId="{0776C40F-03BD-4CCB-9B20-45CB07E8CCC2}" dt="2024-09-25T22:59:45.717" v="900" actId="403"/>
          <ac:spMkLst>
            <pc:docMk/>
            <pc:sldMk cId="0" sldId="343"/>
            <ac:spMk id="88067" creationId="{2868C84A-95A3-A574-0534-AB591CF8A0FF}"/>
          </ac:spMkLst>
        </pc:spChg>
        <pc:spChg chg="mod">
          <ac:chgData name="ΠΟΥΛΑΚΙΔΑΚΟΣ ΣΤΑΜΑΤΗΣ" userId="e3df6bec-7cb3-416a-8ded-d947c02763e0" providerId="ADAL" clId="{0776C40F-03BD-4CCB-9B20-45CB07E8CCC2}" dt="2024-09-25T22:59:37.522" v="897" actId="26606"/>
          <ac:spMkLst>
            <pc:docMk/>
            <pc:sldMk cId="0" sldId="343"/>
            <ac:spMk id="89090" creationId="{EE345044-C9FF-FB32-CA7E-EF5ABF70A14C}"/>
          </ac:spMkLst>
        </pc:spChg>
        <pc:spChg chg="add">
          <ac:chgData name="ΠΟΥΛΑΚΙΔΑΚΟΣ ΣΤΑΜΑΤΗΣ" userId="e3df6bec-7cb3-416a-8ded-d947c02763e0" providerId="ADAL" clId="{0776C40F-03BD-4CCB-9B20-45CB07E8CCC2}" dt="2024-09-25T22:59:37.522" v="897" actId="26606"/>
          <ac:spMkLst>
            <pc:docMk/>
            <pc:sldMk cId="0" sldId="343"/>
            <ac:spMk id="89095" creationId="{F837543A-6020-4505-A233-C9DB4BF74011}"/>
          </ac:spMkLst>
        </pc:spChg>
        <pc:spChg chg="add">
          <ac:chgData name="ΠΟΥΛΑΚΙΔΑΚΟΣ ΣΤΑΜΑΤΗΣ" userId="e3df6bec-7cb3-416a-8ded-d947c02763e0" providerId="ADAL" clId="{0776C40F-03BD-4CCB-9B20-45CB07E8CCC2}" dt="2024-09-25T22:59:37.522" v="897" actId="26606"/>
          <ac:spMkLst>
            <pc:docMk/>
            <pc:sldMk cId="0" sldId="343"/>
            <ac:spMk id="89097" creationId="{35B16301-FB18-48BA-A6DD-C37CAF6F9A18}"/>
          </ac:spMkLst>
        </pc:spChg>
        <pc:spChg chg="add">
          <ac:chgData name="ΠΟΥΛΑΚΙΔΑΚΟΣ ΣΤΑΜΑΤΗΣ" userId="e3df6bec-7cb3-416a-8ded-d947c02763e0" providerId="ADAL" clId="{0776C40F-03BD-4CCB-9B20-45CB07E8CCC2}" dt="2024-09-25T22:59:37.522" v="897" actId="26606"/>
          <ac:spMkLst>
            <pc:docMk/>
            <pc:sldMk cId="0" sldId="343"/>
            <ac:spMk id="89099" creationId="{C3C0D90E-074A-4F52-9B11-B52BEF4BCBE5}"/>
          </ac:spMkLst>
        </pc:spChg>
        <pc:spChg chg="add">
          <ac:chgData name="ΠΟΥΛΑΚΙΔΑΚΟΣ ΣΤΑΜΑΤΗΣ" userId="e3df6bec-7cb3-416a-8ded-d947c02763e0" providerId="ADAL" clId="{0776C40F-03BD-4CCB-9B20-45CB07E8CCC2}" dt="2024-09-25T22:59:37.522" v="897" actId="26606"/>
          <ac:spMkLst>
            <pc:docMk/>
            <pc:sldMk cId="0" sldId="343"/>
            <ac:spMk id="89101" creationId="{CABBD4C1-E6F8-46F6-8152-A8A97490BF4D}"/>
          </ac:spMkLst>
        </pc:spChg>
        <pc:spChg chg="add">
          <ac:chgData name="ΠΟΥΛΑΚΙΔΑΚΟΣ ΣΤΑΜΑΤΗΣ" userId="e3df6bec-7cb3-416a-8ded-d947c02763e0" providerId="ADAL" clId="{0776C40F-03BD-4CCB-9B20-45CB07E8CCC2}" dt="2024-09-25T22:59:37.522" v="897" actId="26606"/>
          <ac:spMkLst>
            <pc:docMk/>
            <pc:sldMk cId="0" sldId="343"/>
            <ac:spMk id="89103" creationId="{83BA5EF5-1FE9-4BF9-83BB-269BCDDF6156}"/>
          </ac:spMkLst>
        </pc:spChg>
        <pc:spChg chg="add">
          <ac:chgData name="ΠΟΥΛΑΚΙΔΑΚΟΣ ΣΤΑΜΑΤΗΣ" userId="e3df6bec-7cb3-416a-8ded-d947c02763e0" providerId="ADAL" clId="{0776C40F-03BD-4CCB-9B20-45CB07E8CCC2}" dt="2024-09-25T22:59:37.522" v="897" actId="26606"/>
          <ac:spMkLst>
            <pc:docMk/>
            <pc:sldMk cId="0" sldId="343"/>
            <ac:spMk id="89107" creationId="{88853921-7BC9-4BDE-ACAB-133C683C82D6}"/>
          </ac:spMkLst>
        </pc:spChg>
        <pc:spChg chg="add">
          <ac:chgData name="ΠΟΥΛΑΚΙΔΑΚΟΣ ΣΤΑΜΑΤΗΣ" userId="e3df6bec-7cb3-416a-8ded-d947c02763e0" providerId="ADAL" clId="{0776C40F-03BD-4CCB-9B20-45CB07E8CCC2}" dt="2024-09-25T22:59:37.522" v="897" actId="26606"/>
          <ac:spMkLst>
            <pc:docMk/>
            <pc:sldMk cId="0" sldId="343"/>
            <ac:spMk id="89109" creationId="{09192968-3AE7-4470-A61C-97294BB92731}"/>
          </ac:spMkLst>
        </pc:spChg>
        <pc:spChg chg="add">
          <ac:chgData name="ΠΟΥΛΑΚΙΔΑΚΟΣ ΣΤΑΜΑΤΗΣ" userId="e3df6bec-7cb3-416a-8ded-d947c02763e0" providerId="ADAL" clId="{0776C40F-03BD-4CCB-9B20-45CB07E8CCC2}" dt="2024-09-25T22:59:37.522" v="897" actId="26606"/>
          <ac:spMkLst>
            <pc:docMk/>
            <pc:sldMk cId="0" sldId="343"/>
            <ac:spMk id="89111" creationId="{3AB72E55-43E4-4356-BFE8-E2102CB0B505}"/>
          </ac:spMkLst>
        </pc:spChg>
        <pc:cxnChg chg="add">
          <ac:chgData name="ΠΟΥΛΑΚΙΔΑΚΟΣ ΣΤΑΜΑΤΗΣ" userId="e3df6bec-7cb3-416a-8ded-d947c02763e0" providerId="ADAL" clId="{0776C40F-03BD-4CCB-9B20-45CB07E8CCC2}" dt="2024-09-25T22:59:37.522" v="897" actId="26606"/>
          <ac:cxnSpMkLst>
            <pc:docMk/>
            <pc:sldMk cId="0" sldId="343"/>
            <ac:cxnSpMk id="89105" creationId="{4B3BCACB-5880-460B-9606-8C433A9AF99D}"/>
          </ac:cxnSpMkLst>
        </pc:cxnChg>
      </pc:sldChg>
      <pc:sldChg chg="addSp modSp mod setBg">
        <pc:chgData name="ΠΟΥΛΑΚΙΔΑΚΟΣ ΣΤΑΜΑΤΗΣ" userId="e3df6bec-7cb3-416a-8ded-d947c02763e0" providerId="ADAL" clId="{0776C40F-03BD-4CCB-9B20-45CB07E8CCC2}" dt="2024-09-25T23:00:12.879" v="912" actId="27636"/>
        <pc:sldMkLst>
          <pc:docMk/>
          <pc:sldMk cId="0" sldId="344"/>
        </pc:sldMkLst>
        <pc:spChg chg="mod">
          <ac:chgData name="ΠΟΥΛΑΚΙΔΑΚΟΣ ΣΤΑΜΑΤΗΣ" userId="e3df6bec-7cb3-416a-8ded-d947c02763e0" providerId="ADAL" clId="{0776C40F-03BD-4CCB-9B20-45CB07E8CCC2}" dt="2024-09-25T23:00:12.879" v="912" actId="27636"/>
          <ac:spMkLst>
            <pc:docMk/>
            <pc:sldMk cId="0" sldId="344"/>
            <ac:spMk id="89091" creationId="{79A62A81-5507-BF21-2C7C-F869D9C8FFC4}"/>
          </ac:spMkLst>
        </pc:spChg>
        <pc:spChg chg="mod">
          <ac:chgData name="ΠΟΥΛΑΚΙΔΑΚΟΣ ΣΤΑΜΑΤΗΣ" userId="e3df6bec-7cb3-416a-8ded-d947c02763e0" providerId="ADAL" clId="{0776C40F-03BD-4CCB-9B20-45CB07E8CCC2}" dt="2024-09-25T22:59:50.556" v="901" actId="26606"/>
          <ac:spMkLst>
            <pc:docMk/>
            <pc:sldMk cId="0" sldId="344"/>
            <ac:spMk id="90114" creationId="{A65FF90E-FD25-5107-AFB6-D7751FE6C618}"/>
          </ac:spMkLst>
        </pc:spChg>
        <pc:spChg chg="add">
          <ac:chgData name="ΠΟΥΛΑΚΙΔΑΚΟΣ ΣΤΑΜΑΤΗΣ" userId="e3df6bec-7cb3-416a-8ded-d947c02763e0" providerId="ADAL" clId="{0776C40F-03BD-4CCB-9B20-45CB07E8CCC2}" dt="2024-09-25T22:59:50.556" v="901" actId="26606"/>
          <ac:spMkLst>
            <pc:docMk/>
            <pc:sldMk cId="0" sldId="344"/>
            <ac:spMk id="90119" creationId="{F837543A-6020-4505-A233-C9DB4BF74011}"/>
          </ac:spMkLst>
        </pc:spChg>
        <pc:spChg chg="add">
          <ac:chgData name="ΠΟΥΛΑΚΙΔΑΚΟΣ ΣΤΑΜΑΤΗΣ" userId="e3df6bec-7cb3-416a-8ded-d947c02763e0" providerId="ADAL" clId="{0776C40F-03BD-4CCB-9B20-45CB07E8CCC2}" dt="2024-09-25T22:59:50.556" v="901" actId="26606"/>
          <ac:spMkLst>
            <pc:docMk/>
            <pc:sldMk cId="0" sldId="344"/>
            <ac:spMk id="90121" creationId="{35B16301-FB18-48BA-A6DD-C37CAF6F9A18}"/>
          </ac:spMkLst>
        </pc:spChg>
        <pc:spChg chg="add">
          <ac:chgData name="ΠΟΥΛΑΚΙΔΑΚΟΣ ΣΤΑΜΑΤΗΣ" userId="e3df6bec-7cb3-416a-8ded-d947c02763e0" providerId="ADAL" clId="{0776C40F-03BD-4CCB-9B20-45CB07E8CCC2}" dt="2024-09-25T22:59:50.556" v="901" actId="26606"/>
          <ac:spMkLst>
            <pc:docMk/>
            <pc:sldMk cId="0" sldId="344"/>
            <ac:spMk id="90123" creationId="{C3C0D90E-074A-4F52-9B11-B52BEF4BCBE5}"/>
          </ac:spMkLst>
        </pc:spChg>
        <pc:spChg chg="add">
          <ac:chgData name="ΠΟΥΛΑΚΙΔΑΚΟΣ ΣΤΑΜΑΤΗΣ" userId="e3df6bec-7cb3-416a-8ded-d947c02763e0" providerId="ADAL" clId="{0776C40F-03BD-4CCB-9B20-45CB07E8CCC2}" dt="2024-09-25T22:59:50.556" v="901" actId="26606"/>
          <ac:spMkLst>
            <pc:docMk/>
            <pc:sldMk cId="0" sldId="344"/>
            <ac:spMk id="90125" creationId="{CABBD4C1-E6F8-46F6-8152-A8A97490BF4D}"/>
          </ac:spMkLst>
        </pc:spChg>
        <pc:spChg chg="add">
          <ac:chgData name="ΠΟΥΛΑΚΙΔΑΚΟΣ ΣΤΑΜΑΤΗΣ" userId="e3df6bec-7cb3-416a-8ded-d947c02763e0" providerId="ADAL" clId="{0776C40F-03BD-4CCB-9B20-45CB07E8CCC2}" dt="2024-09-25T22:59:50.556" v="901" actId="26606"/>
          <ac:spMkLst>
            <pc:docMk/>
            <pc:sldMk cId="0" sldId="344"/>
            <ac:spMk id="90127" creationId="{83BA5EF5-1FE9-4BF9-83BB-269BCDDF6156}"/>
          </ac:spMkLst>
        </pc:spChg>
        <pc:spChg chg="add">
          <ac:chgData name="ΠΟΥΛΑΚΙΔΑΚΟΣ ΣΤΑΜΑΤΗΣ" userId="e3df6bec-7cb3-416a-8ded-d947c02763e0" providerId="ADAL" clId="{0776C40F-03BD-4CCB-9B20-45CB07E8CCC2}" dt="2024-09-25T22:59:50.556" v="901" actId="26606"/>
          <ac:spMkLst>
            <pc:docMk/>
            <pc:sldMk cId="0" sldId="344"/>
            <ac:spMk id="90131" creationId="{88853921-7BC9-4BDE-ACAB-133C683C82D6}"/>
          </ac:spMkLst>
        </pc:spChg>
        <pc:spChg chg="add">
          <ac:chgData name="ΠΟΥΛΑΚΙΔΑΚΟΣ ΣΤΑΜΑΤΗΣ" userId="e3df6bec-7cb3-416a-8ded-d947c02763e0" providerId="ADAL" clId="{0776C40F-03BD-4CCB-9B20-45CB07E8CCC2}" dt="2024-09-25T22:59:50.556" v="901" actId="26606"/>
          <ac:spMkLst>
            <pc:docMk/>
            <pc:sldMk cId="0" sldId="344"/>
            <ac:spMk id="90133" creationId="{09192968-3AE7-4470-A61C-97294BB92731}"/>
          </ac:spMkLst>
        </pc:spChg>
        <pc:spChg chg="add">
          <ac:chgData name="ΠΟΥΛΑΚΙΔΑΚΟΣ ΣΤΑΜΑΤΗΣ" userId="e3df6bec-7cb3-416a-8ded-d947c02763e0" providerId="ADAL" clId="{0776C40F-03BD-4CCB-9B20-45CB07E8CCC2}" dt="2024-09-25T22:59:50.556" v="901" actId="26606"/>
          <ac:spMkLst>
            <pc:docMk/>
            <pc:sldMk cId="0" sldId="344"/>
            <ac:spMk id="90135" creationId="{3AB72E55-43E4-4356-BFE8-E2102CB0B505}"/>
          </ac:spMkLst>
        </pc:spChg>
        <pc:cxnChg chg="add">
          <ac:chgData name="ΠΟΥΛΑΚΙΔΑΚΟΣ ΣΤΑΜΑΤΗΣ" userId="e3df6bec-7cb3-416a-8ded-d947c02763e0" providerId="ADAL" clId="{0776C40F-03BD-4CCB-9B20-45CB07E8CCC2}" dt="2024-09-25T22:59:50.556" v="901" actId="26606"/>
          <ac:cxnSpMkLst>
            <pc:docMk/>
            <pc:sldMk cId="0" sldId="344"/>
            <ac:cxnSpMk id="90129" creationId="{4B3BCACB-5880-460B-9606-8C433A9AF99D}"/>
          </ac:cxnSpMkLst>
        </pc:cxnChg>
      </pc:sldChg>
      <pc:sldChg chg="addSp modSp mod setBg">
        <pc:chgData name="ΠΟΥΛΑΚΙΔΑΚΟΣ ΣΤΑΜΑΤΗΣ" userId="e3df6bec-7cb3-416a-8ded-d947c02763e0" providerId="ADAL" clId="{0776C40F-03BD-4CCB-9B20-45CB07E8CCC2}" dt="2024-09-25T23:01:07.528" v="923" actId="404"/>
        <pc:sldMkLst>
          <pc:docMk/>
          <pc:sldMk cId="0" sldId="345"/>
        </pc:sldMkLst>
        <pc:spChg chg="mod">
          <ac:chgData name="ΠΟΥΛΑΚΙΔΑΚΟΣ ΣΤΑΜΑΤΗΣ" userId="e3df6bec-7cb3-416a-8ded-d947c02763e0" providerId="ADAL" clId="{0776C40F-03BD-4CCB-9B20-45CB07E8CCC2}" dt="2024-09-25T23:01:07.528" v="923" actId="404"/>
          <ac:spMkLst>
            <pc:docMk/>
            <pc:sldMk cId="0" sldId="345"/>
            <ac:spMk id="91139" creationId="{8101D774-78B7-9B98-82CE-E8C6C06FE0D8}"/>
          </ac:spMkLst>
        </pc:spChg>
        <pc:spChg chg="mod">
          <ac:chgData name="ΠΟΥΛΑΚΙΔΑΚΟΣ ΣΤΑΜΑΤΗΣ" userId="e3df6bec-7cb3-416a-8ded-d947c02763e0" providerId="ADAL" clId="{0776C40F-03BD-4CCB-9B20-45CB07E8CCC2}" dt="2024-09-25T23:00:38.651" v="914" actId="26606"/>
          <ac:spMkLst>
            <pc:docMk/>
            <pc:sldMk cId="0" sldId="345"/>
            <ac:spMk id="92162" creationId="{AF1AA9F6-3FB1-7984-9FCA-B6FF301C4A35}"/>
          </ac:spMkLst>
        </pc:spChg>
        <pc:spChg chg="add">
          <ac:chgData name="ΠΟΥΛΑΚΙΔΑΚΟΣ ΣΤΑΜΑΤΗΣ" userId="e3df6bec-7cb3-416a-8ded-d947c02763e0" providerId="ADAL" clId="{0776C40F-03BD-4CCB-9B20-45CB07E8CCC2}" dt="2024-09-25T23:00:38.651" v="914" actId="26606"/>
          <ac:spMkLst>
            <pc:docMk/>
            <pc:sldMk cId="0" sldId="345"/>
            <ac:spMk id="92167" creationId="{F837543A-6020-4505-A233-C9DB4BF74011}"/>
          </ac:spMkLst>
        </pc:spChg>
        <pc:spChg chg="add">
          <ac:chgData name="ΠΟΥΛΑΚΙΔΑΚΟΣ ΣΤΑΜΑΤΗΣ" userId="e3df6bec-7cb3-416a-8ded-d947c02763e0" providerId="ADAL" clId="{0776C40F-03BD-4CCB-9B20-45CB07E8CCC2}" dt="2024-09-25T23:00:38.651" v="914" actId="26606"/>
          <ac:spMkLst>
            <pc:docMk/>
            <pc:sldMk cId="0" sldId="345"/>
            <ac:spMk id="92169" creationId="{35B16301-FB18-48BA-A6DD-C37CAF6F9A18}"/>
          </ac:spMkLst>
        </pc:spChg>
        <pc:spChg chg="add">
          <ac:chgData name="ΠΟΥΛΑΚΙΔΑΚΟΣ ΣΤΑΜΑΤΗΣ" userId="e3df6bec-7cb3-416a-8ded-d947c02763e0" providerId="ADAL" clId="{0776C40F-03BD-4CCB-9B20-45CB07E8CCC2}" dt="2024-09-25T23:00:38.651" v="914" actId="26606"/>
          <ac:spMkLst>
            <pc:docMk/>
            <pc:sldMk cId="0" sldId="345"/>
            <ac:spMk id="92171" creationId="{C3C0D90E-074A-4F52-9B11-B52BEF4BCBE5}"/>
          </ac:spMkLst>
        </pc:spChg>
        <pc:spChg chg="add">
          <ac:chgData name="ΠΟΥΛΑΚΙΔΑΚΟΣ ΣΤΑΜΑΤΗΣ" userId="e3df6bec-7cb3-416a-8ded-d947c02763e0" providerId="ADAL" clId="{0776C40F-03BD-4CCB-9B20-45CB07E8CCC2}" dt="2024-09-25T23:00:38.651" v="914" actId="26606"/>
          <ac:spMkLst>
            <pc:docMk/>
            <pc:sldMk cId="0" sldId="345"/>
            <ac:spMk id="92173" creationId="{CABBD4C1-E6F8-46F6-8152-A8A97490BF4D}"/>
          </ac:spMkLst>
        </pc:spChg>
        <pc:spChg chg="add">
          <ac:chgData name="ΠΟΥΛΑΚΙΔΑΚΟΣ ΣΤΑΜΑΤΗΣ" userId="e3df6bec-7cb3-416a-8ded-d947c02763e0" providerId="ADAL" clId="{0776C40F-03BD-4CCB-9B20-45CB07E8CCC2}" dt="2024-09-25T23:00:38.651" v="914" actId="26606"/>
          <ac:spMkLst>
            <pc:docMk/>
            <pc:sldMk cId="0" sldId="345"/>
            <ac:spMk id="92175" creationId="{83BA5EF5-1FE9-4BF9-83BB-269BCDDF6156}"/>
          </ac:spMkLst>
        </pc:spChg>
        <pc:spChg chg="add">
          <ac:chgData name="ΠΟΥΛΑΚΙΔΑΚΟΣ ΣΤΑΜΑΤΗΣ" userId="e3df6bec-7cb3-416a-8ded-d947c02763e0" providerId="ADAL" clId="{0776C40F-03BD-4CCB-9B20-45CB07E8CCC2}" dt="2024-09-25T23:00:38.651" v="914" actId="26606"/>
          <ac:spMkLst>
            <pc:docMk/>
            <pc:sldMk cId="0" sldId="345"/>
            <ac:spMk id="92179" creationId="{88853921-7BC9-4BDE-ACAB-133C683C82D6}"/>
          </ac:spMkLst>
        </pc:spChg>
        <pc:spChg chg="add">
          <ac:chgData name="ΠΟΥΛΑΚΙΔΑΚΟΣ ΣΤΑΜΑΤΗΣ" userId="e3df6bec-7cb3-416a-8ded-d947c02763e0" providerId="ADAL" clId="{0776C40F-03BD-4CCB-9B20-45CB07E8CCC2}" dt="2024-09-25T23:00:38.651" v="914" actId="26606"/>
          <ac:spMkLst>
            <pc:docMk/>
            <pc:sldMk cId="0" sldId="345"/>
            <ac:spMk id="92181" creationId="{09192968-3AE7-4470-A61C-97294BB92731}"/>
          </ac:spMkLst>
        </pc:spChg>
        <pc:spChg chg="add">
          <ac:chgData name="ΠΟΥΛΑΚΙΔΑΚΟΣ ΣΤΑΜΑΤΗΣ" userId="e3df6bec-7cb3-416a-8ded-d947c02763e0" providerId="ADAL" clId="{0776C40F-03BD-4CCB-9B20-45CB07E8CCC2}" dt="2024-09-25T23:00:38.651" v="914" actId="26606"/>
          <ac:spMkLst>
            <pc:docMk/>
            <pc:sldMk cId="0" sldId="345"/>
            <ac:spMk id="92183" creationId="{3AB72E55-43E4-4356-BFE8-E2102CB0B505}"/>
          </ac:spMkLst>
        </pc:spChg>
        <pc:cxnChg chg="add">
          <ac:chgData name="ΠΟΥΛΑΚΙΔΑΚΟΣ ΣΤΑΜΑΤΗΣ" userId="e3df6bec-7cb3-416a-8ded-d947c02763e0" providerId="ADAL" clId="{0776C40F-03BD-4CCB-9B20-45CB07E8CCC2}" dt="2024-09-25T23:00:38.651" v="914" actId="26606"/>
          <ac:cxnSpMkLst>
            <pc:docMk/>
            <pc:sldMk cId="0" sldId="345"/>
            <ac:cxnSpMk id="92177" creationId="{4B3BCACB-5880-460B-9606-8C433A9AF99D}"/>
          </ac:cxnSpMkLst>
        </pc:cxnChg>
      </pc:sldChg>
      <pc:sldChg chg="addSp modSp mod setBg">
        <pc:chgData name="ΠΟΥΛΑΚΙΔΑΚΟΣ ΣΤΑΜΑΤΗΣ" userId="e3df6bec-7cb3-416a-8ded-d947c02763e0" providerId="ADAL" clId="{0776C40F-03BD-4CCB-9B20-45CB07E8CCC2}" dt="2024-09-25T23:00:27.119" v="913" actId="26606"/>
        <pc:sldMkLst>
          <pc:docMk/>
          <pc:sldMk cId="0" sldId="346"/>
        </pc:sldMkLst>
        <pc:spChg chg="mod">
          <ac:chgData name="ΠΟΥΛΑΚΙΔΑΚΟΣ ΣΤΑΜΑΤΗΣ" userId="e3df6bec-7cb3-416a-8ded-d947c02763e0" providerId="ADAL" clId="{0776C40F-03BD-4CCB-9B20-45CB07E8CCC2}" dt="2024-09-25T23:00:27.119" v="913" actId="26606"/>
          <ac:spMkLst>
            <pc:docMk/>
            <pc:sldMk cId="0" sldId="346"/>
            <ac:spMk id="91138" creationId="{8D39EDFD-BA6F-04D7-FF74-1421760A5DC6}"/>
          </ac:spMkLst>
        </pc:spChg>
        <pc:spChg chg="mod">
          <ac:chgData name="ΠΟΥΛΑΚΙΔΑΚΟΣ ΣΤΑΜΑΤΗΣ" userId="e3df6bec-7cb3-416a-8ded-d947c02763e0" providerId="ADAL" clId="{0776C40F-03BD-4CCB-9B20-45CB07E8CCC2}" dt="2024-09-25T23:00:27.119" v="913" actId="26606"/>
          <ac:spMkLst>
            <pc:docMk/>
            <pc:sldMk cId="0" sldId="346"/>
            <ac:spMk id="91139" creationId="{E645822A-E955-7EDC-129D-86C3EC3624E5}"/>
          </ac:spMkLst>
        </pc:spChg>
        <pc:spChg chg="add">
          <ac:chgData name="ΠΟΥΛΑΚΙΔΑΚΟΣ ΣΤΑΜΑΤΗΣ" userId="e3df6bec-7cb3-416a-8ded-d947c02763e0" providerId="ADAL" clId="{0776C40F-03BD-4CCB-9B20-45CB07E8CCC2}" dt="2024-09-25T23:00:27.119" v="913" actId="26606"/>
          <ac:spMkLst>
            <pc:docMk/>
            <pc:sldMk cId="0" sldId="346"/>
            <ac:spMk id="91144" creationId="{F837543A-6020-4505-A233-C9DB4BF74011}"/>
          </ac:spMkLst>
        </pc:spChg>
        <pc:spChg chg="add">
          <ac:chgData name="ΠΟΥΛΑΚΙΔΑΚΟΣ ΣΤΑΜΑΤΗΣ" userId="e3df6bec-7cb3-416a-8ded-d947c02763e0" providerId="ADAL" clId="{0776C40F-03BD-4CCB-9B20-45CB07E8CCC2}" dt="2024-09-25T23:00:27.119" v="913" actId="26606"/>
          <ac:spMkLst>
            <pc:docMk/>
            <pc:sldMk cId="0" sldId="346"/>
            <ac:spMk id="91146" creationId="{35B16301-FB18-48BA-A6DD-C37CAF6F9A18}"/>
          </ac:spMkLst>
        </pc:spChg>
        <pc:spChg chg="add">
          <ac:chgData name="ΠΟΥΛΑΚΙΔΑΚΟΣ ΣΤΑΜΑΤΗΣ" userId="e3df6bec-7cb3-416a-8ded-d947c02763e0" providerId="ADAL" clId="{0776C40F-03BD-4CCB-9B20-45CB07E8CCC2}" dt="2024-09-25T23:00:27.119" v="913" actId="26606"/>
          <ac:spMkLst>
            <pc:docMk/>
            <pc:sldMk cId="0" sldId="346"/>
            <ac:spMk id="91148" creationId="{C3C0D90E-074A-4F52-9B11-B52BEF4BCBE5}"/>
          </ac:spMkLst>
        </pc:spChg>
        <pc:spChg chg="add">
          <ac:chgData name="ΠΟΥΛΑΚΙΔΑΚΟΣ ΣΤΑΜΑΤΗΣ" userId="e3df6bec-7cb3-416a-8ded-d947c02763e0" providerId="ADAL" clId="{0776C40F-03BD-4CCB-9B20-45CB07E8CCC2}" dt="2024-09-25T23:00:27.119" v="913" actId="26606"/>
          <ac:spMkLst>
            <pc:docMk/>
            <pc:sldMk cId="0" sldId="346"/>
            <ac:spMk id="91150" creationId="{CABBD4C1-E6F8-46F6-8152-A8A97490BF4D}"/>
          </ac:spMkLst>
        </pc:spChg>
        <pc:spChg chg="add">
          <ac:chgData name="ΠΟΥΛΑΚΙΔΑΚΟΣ ΣΤΑΜΑΤΗΣ" userId="e3df6bec-7cb3-416a-8ded-d947c02763e0" providerId="ADAL" clId="{0776C40F-03BD-4CCB-9B20-45CB07E8CCC2}" dt="2024-09-25T23:00:27.119" v="913" actId="26606"/>
          <ac:spMkLst>
            <pc:docMk/>
            <pc:sldMk cId="0" sldId="346"/>
            <ac:spMk id="91152" creationId="{83BA5EF5-1FE9-4BF9-83BB-269BCDDF6156}"/>
          </ac:spMkLst>
        </pc:spChg>
        <pc:spChg chg="add">
          <ac:chgData name="ΠΟΥΛΑΚΙΔΑΚΟΣ ΣΤΑΜΑΤΗΣ" userId="e3df6bec-7cb3-416a-8ded-d947c02763e0" providerId="ADAL" clId="{0776C40F-03BD-4CCB-9B20-45CB07E8CCC2}" dt="2024-09-25T23:00:27.119" v="913" actId="26606"/>
          <ac:spMkLst>
            <pc:docMk/>
            <pc:sldMk cId="0" sldId="346"/>
            <ac:spMk id="91156" creationId="{88853921-7BC9-4BDE-ACAB-133C683C82D6}"/>
          </ac:spMkLst>
        </pc:spChg>
        <pc:spChg chg="add">
          <ac:chgData name="ΠΟΥΛΑΚΙΔΑΚΟΣ ΣΤΑΜΑΤΗΣ" userId="e3df6bec-7cb3-416a-8ded-d947c02763e0" providerId="ADAL" clId="{0776C40F-03BD-4CCB-9B20-45CB07E8CCC2}" dt="2024-09-25T23:00:27.119" v="913" actId="26606"/>
          <ac:spMkLst>
            <pc:docMk/>
            <pc:sldMk cId="0" sldId="346"/>
            <ac:spMk id="91158" creationId="{09192968-3AE7-4470-A61C-97294BB92731}"/>
          </ac:spMkLst>
        </pc:spChg>
        <pc:spChg chg="add">
          <ac:chgData name="ΠΟΥΛΑΚΙΔΑΚΟΣ ΣΤΑΜΑΤΗΣ" userId="e3df6bec-7cb3-416a-8ded-d947c02763e0" providerId="ADAL" clId="{0776C40F-03BD-4CCB-9B20-45CB07E8CCC2}" dt="2024-09-25T23:00:27.119" v="913" actId="26606"/>
          <ac:spMkLst>
            <pc:docMk/>
            <pc:sldMk cId="0" sldId="346"/>
            <ac:spMk id="91160" creationId="{3AB72E55-43E4-4356-BFE8-E2102CB0B505}"/>
          </ac:spMkLst>
        </pc:spChg>
        <pc:cxnChg chg="add">
          <ac:chgData name="ΠΟΥΛΑΚΙΔΑΚΟΣ ΣΤΑΜΑΤΗΣ" userId="e3df6bec-7cb3-416a-8ded-d947c02763e0" providerId="ADAL" clId="{0776C40F-03BD-4CCB-9B20-45CB07E8CCC2}" dt="2024-09-25T23:00:27.119" v="913" actId="26606"/>
          <ac:cxnSpMkLst>
            <pc:docMk/>
            <pc:sldMk cId="0" sldId="346"/>
            <ac:cxnSpMk id="91154" creationId="{4B3BCACB-5880-460B-9606-8C433A9AF99D}"/>
          </ac:cxnSpMkLst>
        </pc:cxnChg>
      </pc:sldChg>
      <pc:sldChg chg="addSp delSp modSp mod setBg">
        <pc:chgData name="ΠΟΥΛΑΚΙΔΑΚΟΣ ΣΤΑΜΑΤΗΣ" userId="e3df6bec-7cb3-416a-8ded-d947c02763e0" providerId="ADAL" clId="{0776C40F-03BD-4CCB-9B20-45CB07E8CCC2}" dt="2024-09-25T23:01:26.510" v="925" actId="12269"/>
        <pc:sldMkLst>
          <pc:docMk/>
          <pc:sldMk cId="0" sldId="347"/>
        </pc:sldMkLst>
        <pc:spChg chg="del">
          <ac:chgData name="ΠΟΥΛΑΚΙΔΑΚΟΣ ΣΤΑΜΑΤΗΣ" userId="e3df6bec-7cb3-416a-8ded-d947c02763e0" providerId="ADAL" clId="{0776C40F-03BD-4CCB-9B20-45CB07E8CCC2}" dt="2024-09-25T23:01:16.598" v="924" actId="26606"/>
          <ac:spMkLst>
            <pc:docMk/>
            <pc:sldMk cId="0" sldId="347"/>
            <ac:spMk id="92163" creationId="{2C95AB8B-52BC-9EE9-2A27-1A9854FEBAAD}"/>
          </ac:spMkLst>
        </pc:spChg>
        <pc:spChg chg="mod">
          <ac:chgData name="ΠΟΥΛΑΚΙΔΑΚΟΣ ΣΤΑΜΑΤΗΣ" userId="e3df6bec-7cb3-416a-8ded-d947c02763e0" providerId="ADAL" clId="{0776C40F-03BD-4CCB-9B20-45CB07E8CCC2}" dt="2024-09-25T23:01:16.598" v="924" actId="26606"/>
          <ac:spMkLst>
            <pc:docMk/>
            <pc:sldMk cId="0" sldId="347"/>
            <ac:spMk id="93186" creationId="{E12CD63F-DADD-0DA8-455E-79B1F714F201}"/>
          </ac:spMkLst>
        </pc:spChg>
        <pc:spChg chg="add">
          <ac:chgData name="ΠΟΥΛΑΚΙΔΑΚΟΣ ΣΤΑΜΑΤΗΣ" userId="e3df6bec-7cb3-416a-8ded-d947c02763e0" providerId="ADAL" clId="{0776C40F-03BD-4CCB-9B20-45CB07E8CCC2}" dt="2024-09-25T23:01:16.598" v="924" actId="26606"/>
          <ac:spMkLst>
            <pc:docMk/>
            <pc:sldMk cId="0" sldId="347"/>
            <ac:spMk id="93192" creationId="{53B021B3-DE93-4AB7-8A18-CF5F1CED88B8}"/>
          </ac:spMkLst>
        </pc:spChg>
        <pc:spChg chg="add">
          <ac:chgData name="ΠΟΥΛΑΚΙΔΑΚΟΣ ΣΤΑΜΑΤΗΣ" userId="e3df6bec-7cb3-416a-8ded-d947c02763e0" providerId="ADAL" clId="{0776C40F-03BD-4CCB-9B20-45CB07E8CCC2}" dt="2024-09-25T23:01:16.598" v="924" actId="26606"/>
          <ac:spMkLst>
            <pc:docMk/>
            <pc:sldMk cId="0" sldId="347"/>
            <ac:spMk id="93194" creationId="{52D502E5-F6B4-4D58-B4AE-FC466FF15EE8}"/>
          </ac:spMkLst>
        </pc:spChg>
        <pc:spChg chg="add">
          <ac:chgData name="ΠΟΥΛΑΚΙΔΑΚΟΣ ΣΤΑΜΑΤΗΣ" userId="e3df6bec-7cb3-416a-8ded-d947c02763e0" providerId="ADAL" clId="{0776C40F-03BD-4CCB-9B20-45CB07E8CCC2}" dt="2024-09-25T23:01:16.598" v="924" actId="26606"/>
          <ac:spMkLst>
            <pc:docMk/>
            <pc:sldMk cId="0" sldId="347"/>
            <ac:spMk id="93196" creationId="{9DECDBF4-02B6-4BB4-B65B-B8107AD6A9E8}"/>
          </ac:spMkLst>
        </pc:spChg>
        <pc:graphicFrameChg chg="add mod">
          <ac:chgData name="ΠΟΥΛΑΚΙΔΑΚΟΣ ΣΤΑΜΑΤΗΣ" userId="e3df6bec-7cb3-416a-8ded-d947c02763e0" providerId="ADAL" clId="{0776C40F-03BD-4CCB-9B20-45CB07E8CCC2}" dt="2024-09-25T23:01:26.510" v="925" actId="12269"/>
          <ac:graphicFrameMkLst>
            <pc:docMk/>
            <pc:sldMk cId="0" sldId="347"/>
            <ac:graphicFrameMk id="93188" creationId="{530B63CA-9F63-2F19-1556-248ED091CB68}"/>
          </ac:graphicFrameMkLst>
        </pc:graphicFrameChg>
      </pc:sldChg>
      <pc:sldChg chg="addSp delSp modSp mod setBg">
        <pc:chgData name="ΠΟΥΛΑΚΙΔΑΚΟΣ ΣΤΑΜΑΤΗΣ" userId="e3df6bec-7cb3-416a-8ded-d947c02763e0" providerId="ADAL" clId="{0776C40F-03BD-4CCB-9B20-45CB07E8CCC2}" dt="2024-09-25T23:02:00.323" v="929" actId="27803"/>
        <pc:sldMkLst>
          <pc:docMk/>
          <pc:sldMk cId="0" sldId="348"/>
        </pc:sldMkLst>
        <pc:spChg chg="mod">
          <ac:chgData name="ΠΟΥΛΑΚΙΔΑΚΟΣ ΣΤΑΜΑΤΗΣ" userId="e3df6bec-7cb3-416a-8ded-d947c02763e0" providerId="ADAL" clId="{0776C40F-03BD-4CCB-9B20-45CB07E8CCC2}" dt="2024-09-25T23:02:00.323" v="929" actId="27803"/>
          <ac:spMkLst>
            <pc:docMk/>
            <pc:sldMk cId="0" sldId="348"/>
            <ac:spMk id="3" creationId="{CF0D76F6-B5DD-5530-0A2D-7D2C46A2E0A6}"/>
          </ac:spMkLst>
        </pc:spChg>
        <pc:spChg chg="mod">
          <ac:chgData name="ΠΟΥΛΑΚΙΔΑΚΟΣ ΣΤΑΜΑΤΗΣ" userId="e3df6bec-7cb3-416a-8ded-d947c02763e0" providerId="ADAL" clId="{0776C40F-03BD-4CCB-9B20-45CB07E8CCC2}" dt="2024-09-25T23:02:00.323" v="929" actId="27803"/>
          <ac:spMkLst>
            <pc:docMk/>
            <pc:sldMk cId="0" sldId="348"/>
            <ac:spMk id="4" creationId="{2AB51611-94AA-0F31-728C-B352253215C2}"/>
          </ac:spMkLst>
        </pc:spChg>
        <pc:spChg chg="add del">
          <ac:chgData name="ΠΟΥΛΑΚΙΔΑΚΟΣ ΣΤΑΜΑΤΗΣ" userId="e3df6bec-7cb3-416a-8ded-d947c02763e0" providerId="ADAL" clId="{0776C40F-03BD-4CCB-9B20-45CB07E8CCC2}" dt="2024-09-25T23:01:50.920" v="928" actId="26606"/>
          <ac:spMkLst>
            <pc:docMk/>
            <pc:sldMk cId="0" sldId="348"/>
            <ac:spMk id="93187" creationId="{98C4171C-7DA9-92FE-E77F-55C7039FEF2A}"/>
          </ac:spMkLst>
        </pc:spChg>
        <pc:spChg chg="mod">
          <ac:chgData name="ΠΟΥΛΑΚΙΔΑΚΟΣ ΣΤΑΜΑΤΗΣ" userId="e3df6bec-7cb3-416a-8ded-d947c02763e0" providerId="ADAL" clId="{0776C40F-03BD-4CCB-9B20-45CB07E8CCC2}" dt="2024-09-25T23:01:50.920" v="928" actId="26606"/>
          <ac:spMkLst>
            <pc:docMk/>
            <pc:sldMk cId="0" sldId="348"/>
            <ac:spMk id="94210" creationId="{F2CE0381-1A1B-EA9D-8B5D-900390B5508E}"/>
          </ac:spMkLst>
        </pc:spChg>
        <pc:spChg chg="add del">
          <ac:chgData name="ΠΟΥΛΑΚΙΔΑΚΟΣ ΣΤΑΜΑΤΗΣ" userId="e3df6bec-7cb3-416a-8ded-d947c02763e0" providerId="ADAL" clId="{0776C40F-03BD-4CCB-9B20-45CB07E8CCC2}" dt="2024-09-25T23:01:50.890" v="927" actId="26606"/>
          <ac:spMkLst>
            <pc:docMk/>
            <pc:sldMk cId="0" sldId="348"/>
            <ac:spMk id="94216" creationId="{7301F447-EEF7-48F5-AF73-7566EE7F64AD}"/>
          </ac:spMkLst>
        </pc:spChg>
        <pc:spChg chg="add">
          <ac:chgData name="ΠΟΥΛΑΚΙΔΑΚΟΣ ΣΤΑΜΑΤΗΣ" userId="e3df6bec-7cb3-416a-8ded-d947c02763e0" providerId="ADAL" clId="{0776C40F-03BD-4CCB-9B20-45CB07E8CCC2}" dt="2024-09-25T23:01:50.920" v="928" actId="26606"/>
          <ac:spMkLst>
            <pc:docMk/>
            <pc:sldMk cId="0" sldId="348"/>
            <ac:spMk id="94217" creationId="{EDDBB197-D710-4A4F-A9CA-FD2177498BE8}"/>
          </ac:spMkLst>
        </pc:spChg>
        <pc:spChg chg="add del">
          <ac:chgData name="ΠΟΥΛΑΚΙΔΑΚΟΣ ΣΤΑΜΑΤΗΣ" userId="e3df6bec-7cb3-416a-8ded-d947c02763e0" providerId="ADAL" clId="{0776C40F-03BD-4CCB-9B20-45CB07E8CCC2}" dt="2024-09-25T23:01:50.890" v="927" actId="26606"/>
          <ac:spMkLst>
            <pc:docMk/>
            <pc:sldMk cId="0" sldId="348"/>
            <ac:spMk id="94218" creationId="{F7117410-A2A4-4085-9ADC-46744551DBDE}"/>
          </ac:spMkLst>
        </pc:spChg>
        <pc:spChg chg="add">
          <ac:chgData name="ΠΟΥΛΑΚΙΔΑΚΟΣ ΣΤΑΜΑΤΗΣ" userId="e3df6bec-7cb3-416a-8ded-d947c02763e0" providerId="ADAL" clId="{0776C40F-03BD-4CCB-9B20-45CB07E8CCC2}" dt="2024-09-25T23:01:50.920" v="928" actId="26606"/>
          <ac:spMkLst>
            <pc:docMk/>
            <pc:sldMk cId="0" sldId="348"/>
            <ac:spMk id="94219" creationId="{975D1CFA-2CDB-4B64-BD9F-85744E8DA12F}"/>
          </ac:spMkLst>
        </pc:spChg>
        <pc:spChg chg="add del">
          <ac:chgData name="ΠΟΥΛΑΚΙΔΑΚΟΣ ΣΤΑΜΑΤΗΣ" userId="e3df6bec-7cb3-416a-8ded-d947c02763e0" providerId="ADAL" clId="{0776C40F-03BD-4CCB-9B20-45CB07E8CCC2}" dt="2024-09-25T23:01:50.890" v="927" actId="26606"/>
          <ac:spMkLst>
            <pc:docMk/>
            <pc:sldMk cId="0" sldId="348"/>
            <ac:spMk id="94220" creationId="{99F74EB5-E547-4FB4-95F5-BCC788F3C4A0}"/>
          </ac:spMkLst>
        </pc:spChg>
        <pc:spChg chg="add">
          <ac:chgData name="ΠΟΥΛΑΚΙΔΑΚΟΣ ΣΤΑΜΑΤΗΣ" userId="e3df6bec-7cb3-416a-8ded-d947c02763e0" providerId="ADAL" clId="{0776C40F-03BD-4CCB-9B20-45CB07E8CCC2}" dt="2024-09-25T23:01:50.920" v="928" actId="26606"/>
          <ac:spMkLst>
            <pc:docMk/>
            <pc:sldMk cId="0" sldId="348"/>
            <ac:spMk id="94226" creationId="{98C4171C-7DA9-92FE-E77F-55C7039FEF2A}"/>
          </ac:spMkLst>
        </pc:spChg>
        <pc:grpChg chg="del mod">
          <ac:chgData name="ΠΟΥΛΑΚΙΔΑΚΟΣ ΣΤΑΜΑΤΗΣ" userId="e3df6bec-7cb3-416a-8ded-d947c02763e0" providerId="ADAL" clId="{0776C40F-03BD-4CCB-9B20-45CB07E8CCC2}" dt="2024-09-25T23:02:00.323" v="929" actId="27803"/>
          <ac:grpSpMkLst>
            <pc:docMk/>
            <pc:sldMk cId="0" sldId="348"/>
            <ac:grpSpMk id="2" creationId="{AB792B9F-E48A-780E-F5F6-70AA1B0CA8E4}"/>
          </ac:grpSpMkLst>
        </pc:grpChg>
        <pc:grpChg chg="add">
          <ac:chgData name="ΠΟΥΛΑΚΙΔΑΚΟΣ ΣΤΑΜΑΤΗΣ" userId="e3df6bec-7cb3-416a-8ded-d947c02763e0" providerId="ADAL" clId="{0776C40F-03BD-4CCB-9B20-45CB07E8CCC2}" dt="2024-09-25T23:01:50.920" v="928" actId="26606"/>
          <ac:grpSpMkLst>
            <pc:docMk/>
            <pc:sldMk cId="0" sldId="348"/>
            <ac:grpSpMk id="94221" creationId="{25EE5136-01F1-466C-962D-BA9B4C6757AA}"/>
          </ac:grpSpMkLst>
        </pc:grpChg>
        <pc:graphicFrameChg chg="add del">
          <ac:chgData name="ΠΟΥΛΑΚΙΔΑΚΟΣ ΣΤΑΜΑΤΗΣ" userId="e3df6bec-7cb3-416a-8ded-d947c02763e0" providerId="ADAL" clId="{0776C40F-03BD-4CCB-9B20-45CB07E8CCC2}" dt="2024-09-25T23:01:50.890" v="927" actId="26606"/>
          <ac:graphicFrameMkLst>
            <pc:docMk/>
            <pc:sldMk cId="0" sldId="348"/>
            <ac:graphicFrameMk id="94212" creationId="{008EC646-DEF7-38E6-D2C8-1C5F4084D87D}"/>
          </ac:graphicFrameMkLst>
        </pc:graphicFrameChg>
        <pc:picChg chg="add del">
          <ac:chgData name="ΠΟΥΛΑΚΙΔΑΚΟΣ ΣΤΑΜΑΤΗΣ" userId="e3df6bec-7cb3-416a-8ded-d947c02763e0" providerId="ADAL" clId="{0776C40F-03BD-4CCB-9B20-45CB07E8CCC2}" dt="2024-09-25T23:02:00.323" v="929" actId="27803"/>
          <ac:picMkLst>
            <pc:docMk/>
            <pc:sldMk cId="0" sldId="348"/>
            <ac:picMk id="94214" creationId="{7163850B-4AE4-8FB9-9E67-D11038A3FADB}"/>
          </ac:picMkLst>
        </pc:picChg>
      </pc:sldChg>
      <pc:sldChg chg="addSp delSp modSp mod setBg">
        <pc:chgData name="ΠΟΥΛΑΚΙΔΑΚΟΣ ΣΤΑΜΑΤΗΣ" userId="e3df6bec-7cb3-416a-8ded-d947c02763e0" providerId="ADAL" clId="{0776C40F-03BD-4CCB-9B20-45CB07E8CCC2}" dt="2024-09-25T23:02:50.634" v="936" actId="403"/>
        <pc:sldMkLst>
          <pc:docMk/>
          <pc:sldMk cId="0" sldId="349"/>
        </pc:sldMkLst>
        <pc:spChg chg="mod">
          <ac:chgData name="ΠΟΥΛΑΚΙΔΑΚΟΣ ΣΤΑΜΑΤΗΣ" userId="e3df6bec-7cb3-416a-8ded-d947c02763e0" providerId="ADAL" clId="{0776C40F-03BD-4CCB-9B20-45CB07E8CCC2}" dt="2024-09-25T23:02:46.262" v="934" actId="26606"/>
          <ac:spMkLst>
            <pc:docMk/>
            <pc:sldMk cId="0" sldId="349"/>
            <ac:spMk id="95234" creationId="{9BF1E9F6-2F38-B755-1745-AE30F6C25FC4}"/>
          </ac:spMkLst>
        </pc:spChg>
        <pc:spChg chg="mod">
          <ac:chgData name="ΠΟΥΛΑΚΙΔΑΚΟΣ ΣΤΑΜΑΤΗΣ" userId="e3df6bec-7cb3-416a-8ded-d947c02763e0" providerId="ADAL" clId="{0776C40F-03BD-4CCB-9B20-45CB07E8CCC2}" dt="2024-09-25T23:02:50.634" v="936" actId="403"/>
          <ac:spMkLst>
            <pc:docMk/>
            <pc:sldMk cId="0" sldId="349"/>
            <ac:spMk id="95235" creationId="{E2958B83-63D0-7A74-F2ED-DEBB756CA3F6}"/>
          </ac:spMkLst>
        </pc:spChg>
        <pc:spChg chg="add del">
          <ac:chgData name="ΠΟΥΛΑΚΙΔΑΚΟΣ ΣΤΑΜΑΤΗΣ" userId="e3df6bec-7cb3-416a-8ded-d947c02763e0" providerId="ADAL" clId="{0776C40F-03BD-4CCB-9B20-45CB07E8CCC2}" dt="2024-09-25T23:02:46.262" v="934" actId="26606"/>
          <ac:spMkLst>
            <pc:docMk/>
            <pc:sldMk cId="0" sldId="349"/>
            <ac:spMk id="95242" creationId="{245A9F99-D9B1-4094-A2E2-B90AC1DB7B9C}"/>
          </ac:spMkLst>
        </pc:spChg>
        <pc:spChg chg="add del">
          <ac:chgData name="ΠΟΥΛΑΚΙΔΑΚΟΣ ΣΤΑΜΑΤΗΣ" userId="e3df6bec-7cb3-416a-8ded-d947c02763e0" providerId="ADAL" clId="{0776C40F-03BD-4CCB-9B20-45CB07E8CCC2}" dt="2024-09-25T23:02:46.262" v="934" actId="26606"/>
          <ac:spMkLst>
            <pc:docMk/>
            <pc:sldMk cId="0" sldId="349"/>
            <ac:spMk id="95244" creationId="{B7FAF607-473A-4A43-A23D-BBFF5C4117BB}"/>
          </ac:spMkLst>
        </pc:spChg>
        <pc:spChg chg="add del">
          <ac:chgData name="ΠΟΥΛΑΚΙΔΑΚΟΣ ΣΤΑΜΑΤΗΣ" userId="e3df6bec-7cb3-416a-8ded-d947c02763e0" providerId="ADAL" clId="{0776C40F-03BD-4CCB-9B20-45CB07E8CCC2}" dt="2024-09-25T23:02:46.262" v="934" actId="26606"/>
          <ac:spMkLst>
            <pc:docMk/>
            <pc:sldMk cId="0" sldId="349"/>
            <ac:spMk id="95254" creationId="{3346177D-ADC4-4968-B747-5CFCD390B5B9}"/>
          </ac:spMkLst>
        </pc:spChg>
        <pc:spChg chg="add del">
          <ac:chgData name="ΠΟΥΛΑΚΙΔΑΚΟΣ ΣΤΑΜΑΤΗΣ" userId="e3df6bec-7cb3-416a-8ded-d947c02763e0" providerId="ADAL" clId="{0776C40F-03BD-4CCB-9B20-45CB07E8CCC2}" dt="2024-09-25T23:02:46.262" v="934" actId="26606"/>
          <ac:spMkLst>
            <pc:docMk/>
            <pc:sldMk cId="0" sldId="349"/>
            <ac:spMk id="95256" creationId="{0844A943-BF79-4FEA-ABB1-3BD54D236606}"/>
          </ac:spMkLst>
        </pc:spChg>
        <pc:spChg chg="add del">
          <ac:chgData name="ΠΟΥΛΑΚΙΔΑΚΟΣ ΣΤΑΜΑΤΗΣ" userId="e3df6bec-7cb3-416a-8ded-d947c02763e0" providerId="ADAL" clId="{0776C40F-03BD-4CCB-9B20-45CB07E8CCC2}" dt="2024-09-25T23:02:46.262" v="934" actId="26606"/>
          <ac:spMkLst>
            <pc:docMk/>
            <pc:sldMk cId="0" sldId="349"/>
            <ac:spMk id="95258" creationId="{6437CC72-F4A8-4DC3-AFAB-D22C482C8100}"/>
          </ac:spMkLst>
        </pc:spChg>
        <pc:grpChg chg="add del">
          <ac:chgData name="ΠΟΥΛΑΚΙΔΑΚΟΣ ΣΤΑΜΑΤΗΣ" userId="e3df6bec-7cb3-416a-8ded-d947c02763e0" providerId="ADAL" clId="{0776C40F-03BD-4CCB-9B20-45CB07E8CCC2}" dt="2024-09-25T23:02:46.262" v="934" actId="26606"/>
          <ac:grpSpMkLst>
            <pc:docMk/>
            <pc:sldMk cId="0" sldId="349"/>
            <ac:grpSpMk id="95246" creationId="{C5F6476F-D303-44D3-B30F-1BA348F0F64A}"/>
          </ac:grpSpMkLst>
        </pc:grpChg>
        <pc:picChg chg="add mod">
          <ac:chgData name="ΠΟΥΛΑΚΙΔΑΚΟΣ ΣΤΑΜΑΤΗΣ" userId="e3df6bec-7cb3-416a-8ded-d947c02763e0" providerId="ADAL" clId="{0776C40F-03BD-4CCB-9B20-45CB07E8CCC2}" dt="2024-09-25T23:02:46.262" v="934" actId="26606"/>
          <ac:picMkLst>
            <pc:docMk/>
            <pc:sldMk cId="0" sldId="349"/>
            <ac:picMk id="95239" creationId="{5555E915-4771-CE56-AF14-3068917BD97F}"/>
          </ac:picMkLst>
        </pc:picChg>
      </pc:sldChg>
      <pc:sldChg chg="addSp delSp modSp mod setBg">
        <pc:chgData name="ΠΟΥΛΑΚΙΔΑΚΟΣ ΣΤΑΜΑΤΗΣ" userId="e3df6bec-7cb3-416a-8ded-d947c02763e0" providerId="ADAL" clId="{0776C40F-03BD-4CCB-9B20-45CB07E8CCC2}" dt="2024-09-25T23:03:24.938" v="950" actId="27636"/>
        <pc:sldMkLst>
          <pc:docMk/>
          <pc:sldMk cId="0" sldId="350"/>
        </pc:sldMkLst>
        <pc:spChg chg="mod">
          <ac:chgData name="ΠΟΥΛΑΚΙΔΑΚΟΣ ΣΤΑΜΑΤΗΣ" userId="e3df6bec-7cb3-416a-8ded-d947c02763e0" providerId="ADAL" clId="{0776C40F-03BD-4CCB-9B20-45CB07E8CCC2}" dt="2024-09-25T23:03:16.707" v="945" actId="26606"/>
          <ac:spMkLst>
            <pc:docMk/>
            <pc:sldMk cId="0" sldId="350"/>
            <ac:spMk id="96258" creationId="{19571030-68B4-7174-8EE9-8CB49BFB3ACB}"/>
          </ac:spMkLst>
        </pc:spChg>
        <pc:spChg chg="add del mod">
          <ac:chgData name="ΠΟΥΛΑΚΙΔΑΚΟΣ ΣΤΑΜΑΤΗΣ" userId="e3df6bec-7cb3-416a-8ded-d947c02763e0" providerId="ADAL" clId="{0776C40F-03BD-4CCB-9B20-45CB07E8CCC2}" dt="2024-09-25T23:03:16.707" v="945" actId="26606"/>
          <ac:spMkLst>
            <pc:docMk/>
            <pc:sldMk cId="0" sldId="350"/>
            <ac:spMk id="96259" creationId="{0DFF4FE2-BA9E-42F0-A37C-EACA7E68F6F8}"/>
          </ac:spMkLst>
        </pc:spChg>
        <pc:spChg chg="add del">
          <ac:chgData name="ΠΟΥΛΑΚΙΔΑΚΟΣ ΣΤΑΜΑΤΗΣ" userId="e3df6bec-7cb3-416a-8ded-d947c02763e0" providerId="ADAL" clId="{0776C40F-03BD-4CCB-9B20-45CB07E8CCC2}" dt="2024-09-25T23:03:03.086" v="938" actId="26606"/>
          <ac:spMkLst>
            <pc:docMk/>
            <pc:sldMk cId="0" sldId="350"/>
            <ac:spMk id="96265" creationId="{E10650BA-D090-4A23-98E3-B48BBAEA9201}"/>
          </ac:spMkLst>
        </pc:spChg>
        <pc:spChg chg="add del">
          <ac:chgData name="ΠΟΥΛΑΚΙΔΑΚΟΣ ΣΤΑΜΑΤΗΣ" userId="e3df6bec-7cb3-416a-8ded-d947c02763e0" providerId="ADAL" clId="{0776C40F-03BD-4CCB-9B20-45CB07E8CCC2}" dt="2024-09-25T23:03:14.091" v="942" actId="26606"/>
          <ac:spMkLst>
            <pc:docMk/>
            <pc:sldMk cId="0" sldId="350"/>
            <ac:spMk id="96277" creationId="{E10650BA-D090-4A23-98E3-B48BBAEA9201}"/>
          </ac:spMkLst>
        </pc:spChg>
        <pc:spChg chg="add mod">
          <ac:chgData name="ΠΟΥΛΑΚΙΔΑΚΟΣ ΣΤΑΜΑΤΗΣ" userId="e3df6bec-7cb3-416a-8ded-d947c02763e0" providerId="ADAL" clId="{0776C40F-03BD-4CCB-9B20-45CB07E8CCC2}" dt="2024-09-25T23:03:24.938" v="950" actId="27636"/>
          <ac:spMkLst>
            <pc:docMk/>
            <pc:sldMk cId="0" sldId="350"/>
            <ac:spMk id="96285" creationId="{0DFF4FE2-BA9E-42F0-A37C-EACA7E68F6F8}"/>
          </ac:spMkLst>
        </pc:spChg>
        <pc:grpChg chg="add del">
          <ac:chgData name="ΠΟΥΛΑΚΙΔΑΚΟΣ ΣΤΑΜΑΤΗΣ" userId="e3df6bec-7cb3-416a-8ded-d947c02763e0" providerId="ADAL" clId="{0776C40F-03BD-4CCB-9B20-45CB07E8CCC2}" dt="2024-09-25T23:03:03.086" v="938" actId="26606"/>
          <ac:grpSpMkLst>
            <pc:docMk/>
            <pc:sldMk cId="0" sldId="350"/>
            <ac:grpSpMk id="96267" creationId="{FFB939B9-73CE-4644-87BB-72AEBF001142}"/>
          </ac:grpSpMkLst>
        </pc:grpChg>
        <pc:grpChg chg="add del">
          <ac:chgData name="ΠΟΥΛΑΚΙΔΑΚΟΣ ΣΤΑΜΑΤΗΣ" userId="e3df6bec-7cb3-416a-8ded-d947c02763e0" providerId="ADAL" clId="{0776C40F-03BD-4CCB-9B20-45CB07E8CCC2}" dt="2024-09-25T23:03:14.091" v="942" actId="26606"/>
          <ac:grpSpMkLst>
            <pc:docMk/>
            <pc:sldMk cId="0" sldId="350"/>
            <ac:grpSpMk id="96279" creationId="{FFB939B9-73CE-4644-87BB-72AEBF001142}"/>
          </ac:grpSpMkLst>
        </pc:grpChg>
        <pc:graphicFrameChg chg="add del">
          <ac:chgData name="ΠΟΥΛΑΚΙΔΑΚΟΣ ΣΤΑΜΑΤΗΣ" userId="e3df6bec-7cb3-416a-8ded-d947c02763e0" providerId="ADAL" clId="{0776C40F-03BD-4CCB-9B20-45CB07E8CCC2}" dt="2024-09-25T23:03:16.687" v="944" actId="26606"/>
          <ac:graphicFrameMkLst>
            <pc:docMk/>
            <pc:sldMk cId="0" sldId="350"/>
            <ac:graphicFrameMk id="96281" creationId="{C0E7F5F8-E014-AFD5-B7AD-520C383587A2}"/>
          </ac:graphicFrameMkLst>
        </pc:graphicFrameChg>
        <pc:picChg chg="add del">
          <ac:chgData name="ΠΟΥΛΑΚΙΔΑΚΟΣ ΣΤΑΜΑΤΗΣ" userId="e3df6bec-7cb3-416a-8ded-d947c02763e0" providerId="ADAL" clId="{0776C40F-03BD-4CCB-9B20-45CB07E8CCC2}" dt="2024-09-25T23:03:03.086" v="938" actId="26606"/>
          <ac:picMkLst>
            <pc:docMk/>
            <pc:sldMk cId="0" sldId="350"/>
            <ac:picMk id="96261" creationId="{744010BF-F005-5AF5-C42E-A0196428B476}"/>
          </ac:picMkLst>
        </pc:picChg>
        <pc:picChg chg="add del">
          <ac:chgData name="ΠΟΥΛΑΚΙΔΑΚΟΣ ΣΤΑΜΑΤΗΣ" userId="e3df6bec-7cb3-416a-8ded-d947c02763e0" providerId="ADAL" clId="{0776C40F-03BD-4CCB-9B20-45CB07E8CCC2}" dt="2024-09-25T23:03:09.240" v="940" actId="26606"/>
          <ac:picMkLst>
            <pc:docMk/>
            <pc:sldMk cId="0" sldId="350"/>
            <ac:picMk id="96274" creationId="{585B492D-0678-BE80-C15A-A4F34862B275}"/>
          </ac:picMkLst>
        </pc:picChg>
        <pc:picChg chg="add del">
          <ac:chgData name="ΠΟΥΛΑΚΙΔΑΚΟΣ ΣΤΑΜΑΤΗΣ" userId="e3df6bec-7cb3-416a-8ded-d947c02763e0" providerId="ADAL" clId="{0776C40F-03BD-4CCB-9B20-45CB07E8CCC2}" dt="2024-09-25T23:03:14.091" v="942" actId="26606"/>
          <ac:picMkLst>
            <pc:docMk/>
            <pc:sldMk cId="0" sldId="350"/>
            <ac:picMk id="96278" creationId="{744010BF-F005-5AF5-C42E-A0196428B476}"/>
          </ac:picMkLst>
        </pc:picChg>
        <pc:picChg chg="add">
          <ac:chgData name="ΠΟΥΛΑΚΙΔΑΚΟΣ ΣΤΑΜΑΤΗΣ" userId="e3df6bec-7cb3-416a-8ded-d947c02763e0" providerId="ADAL" clId="{0776C40F-03BD-4CCB-9B20-45CB07E8CCC2}" dt="2024-09-25T23:03:16.707" v="945" actId="26606"/>
          <ac:picMkLst>
            <pc:docMk/>
            <pc:sldMk cId="0" sldId="350"/>
            <ac:picMk id="96283" creationId="{585B492D-0678-BE80-C15A-A4F34862B275}"/>
          </ac:picMkLst>
        </pc:picChg>
        <pc:cxnChg chg="add del">
          <ac:chgData name="ΠΟΥΛΑΚΙΔΑΚΟΣ ΣΤΑΜΑΤΗΣ" userId="e3df6bec-7cb3-416a-8ded-d947c02763e0" providerId="ADAL" clId="{0776C40F-03BD-4CCB-9B20-45CB07E8CCC2}" dt="2024-09-25T23:03:09.240" v="940" actId="26606"/>
          <ac:cxnSpMkLst>
            <pc:docMk/>
            <pc:sldMk cId="0" sldId="350"/>
            <ac:cxnSpMk id="96275" creationId="{1503BFE4-729B-D9D0-C17B-501E6AF1127A}"/>
          </ac:cxnSpMkLst>
        </pc:cxnChg>
        <pc:cxnChg chg="add">
          <ac:chgData name="ΠΟΥΛΑΚΙΔΑΚΟΣ ΣΤΑΜΑΤΗΣ" userId="e3df6bec-7cb3-416a-8ded-d947c02763e0" providerId="ADAL" clId="{0776C40F-03BD-4CCB-9B20-45CB07E8CCC2}" dt="2024-09-25T23:03:16.707" v="945" actId="26606"/>
          <ac:cxnSpMkLst>
            <pc:docMk/>
            <pc:sldMk cId="0" sldId="350"/>
            <ac:cxnSpMk id="96284" creationId="{1503BFE4-729B-D9D0-C17B-501E6AF1127A}"/>
          </ac:cxnSpMkLst>
        </pc:cxnChg>
      </pc:sldChg>
      <pc:sldChg chg="addSp delSp modSp mod setBg">
        <pc:chgData name="ΠΟΥΛΑΚΙΔΑΚΟΣ ΣΤΑΜΑΤΗΣ" userId="e3df6bec-7cb3-416a-8ded-d947c02763e0" providerId="ADAL" clId="{0776C40F-03BD-4CCB-9B20-45CB07E8CCC2}" dt="2024-09-25T23:04:10.805" v="961" actId="27636"/>
        <pc:sldMkLst>
          <pc:docMk/>
          <pc:sldMk cId="0" sldId="351"/>
        </pc:sldMkLst>
        <pc:spChg chg="mod">
          <ac:chgData name="ΠΟΥΛΑΚΙΔΑΚΟΣ ΣΤΑΜΑΤΗΣ" userId="e3df6bec-7cb3-416a-8ded-d947c02763e0" providerId="ADAL" clId="{0776C40F-03BD-4CCB-9B20-45CB07E8CCC2}" dt="2024-09-25T23:04:10.805" v="961" actId="27636"/>
          <ac:spMkLst>
            <pc:docMk/>
            <pc:sldMk cId="0" sldId="351"/>
            <ac:spMk id="96259" creationId="{14BADA6E-BD30-6429-9C69-A6A796290496}"/>
          </ac:spMkLst>
        </pc:spChg>
        <pc:spChg chg="mod">
          <ac:chgData name="ΠΟΥΛΑΚΙΔΑΚΟΣ ΣΤΑΜΑΤΗΣ" userId="e3df6bec-7cb3-416a-8ded-d947c02763e0" providerId="ADAL" clId="{0776C40F-03BD-4CCB-9B20-45CB07E8CCC2}" dt="2024-09-25T23:04:00.363" v="954" actId="26606"/>
          <ac:spMkLst>
            <pc:docMk/>
            <pc:sldMk cId="0" sldId="351"/>
            <ac:spMk id="97282" creationId="{0C7041F0-04DE-CEEA-C097-3F7748E5FF3F}"/>
          </ac:spMkLst>
        </pc:spChg>
        <pc:spChg chg="add">
          <ac:chgData name="ΠΟΥΛΑΚΙΔΑΚΟΣ ΣΤΑΜΑΤΗΣ" userId="e3df6bec-7cb3-416a-8ded-d947c02763e0" providerId="ADAL" clId="{0776C40F-03BD-4CCB-9B20-45CB07E8CCC2}" dt="2024-09-25T23:04:00.363" v="954" actId="26606"/>
          <ac:spMkLst>
            <pc:docMk/>
            <pc:sldMk cId="0" sldId="351"/>
            <ac:spMk id="97293" creationId="{2EB492CD-616E-47F8-933B-5E2D952A0593}"/>
          </ac:spMkLst>
        </pc:spChg>
        <pc:spChg chg="add">
          <ac:chgData name="ΠΟΥΛΑΚΙΔΑΚΟΣ ΣΤΑΜΑΤΗΣ" userId="e3df6bec-7cb3-416a-8ded-d947c02763e0" providerId="ADAL" clId="{0776C40F-03BD-4CCB-9B20-45CB07E8CCC2}" dt="2024-09-25T23:04:00.363" v="954" actId="26606"/>
          <ac:spMkLst>
            <pc:docMk/>
            <pc:sldMk cId="0" sldId="351"/>
            <ac:spMk id="97295" creationId="{59383CF9-23B5-4335-9B21-1791C4CF1C75}"/>
          </ac:spMkLst>
        </pc:spChg>
        <pc:spChg chg="add">
          <ac:chgData name="ΠΟΥΛΑΚΙΔΑΚΟΣ ΣΤΑΜΑΤΗΣ" userId="e3df6bec-7cb3-416a-8ded-d947c02763e0" providerId="ADAL" clId="{0776C40F-03BD-4CCB-9B20-45CB07E8CCC2}" dt="2024-09-25T23:04:00.363" v="954" actId="26606"/>
          <ac:spMkLst>
            <pc:docMk/>
            <pc:sldMk cId="0" sldId="351"/>
            <ac:spMk id="97297" creationId="{0007FE00-9498-4706-B255-6437B0252C02}"/>
          </ac:spMkLst>
        </pc:spChg>
        <pc:picChg chg="add mod">
          <ac:chgData name="ΠΟΥΛΑΚΙΔΑΚΟΣ ΣΤΑΜΑΤΗΣ" userId="e3df6bec-7cb3-416a-8ded-d947c02763e0" providerId="ADAL" clId="{0776C40F-03BD-4CCB-9B20-45CB07E8CCC2}" dt="2024-09-25T23:04:00.363" v="954" actId="26606"/>
          <ac:picMkLst>
            <pc:docMk/>
            <pc:sldMk cId="0" sldId="351"/>
            <ac:picMk id="97284" creationId="{47D1FEBA-C09D-736F-3CF6-748A2683F60E}"/>
          </ac:picMkLst>
        </pc:picChg>
        <pc:cxnChg chg="add del">
          <ac:chgData name="ΠΟΥΛΑΚΙΔΑΚΟΣ ΣΤΑΜΑΤΗΣ" userId="e3df6bec-7cb3-416a-8ded-d947c02763e0" providerId="ADAL" clId="{0776C40F-03BD-4CCB-9B20-45CB07E8CCC2}" dt="2024-09-25T23:04:00.363" v="954" actId="26606"/>
          <ac:cxnSpMkLst>
            <pc:docMk/>
            <pc:sldMk cId="0" sldId="351"/>
            <ac:cxnSpMk id="97288" creationId="{1503BFE4-729B-D9D0-C17B-501E6AF1127A}"/>
          </ac:cxnSpMkLst>
        </pc:cxnChg>
      </pc:sldChg>
      <pc:sldChg chg="addSp modSp mod setBg">
        <pc:chgData name="ΠΟΥΛΑΚΙΔΑΚΟΣ ΣΤΑΜΑΤΗΣ" userId="e3df6bec-7cb3-416a-8ded-d947c02763e0" providerId="ADAL" clId="{0776C40F-03BD-4CCB-9B20-45CB07E8CCC2}" dt="2024-09-25T23:04:36.099" v="962" actId="26606"/>
        <pc:sldMkLst>
          <pc:docMk/>
          <pc:sldMk cId="0" sldId="352"/>
        </pc:sldMkLst>
        <pc:spChg chg="mod">
          <ac:chgData name="ΠΟΥΛΑΚΙΔΑΚΟΣ ΣΤΑΜΑΤΗΣ" userId="e3df6bec-7cb3-416a-8ded-d947c02763e0" providerId="ADAL" clId="{0776C40F-03BD-4CCB-9B20-45CB07E8CCC2}" dt="2024-09-25T23:04:36.099" v="962" actId="26606"/>
          <ac:spMkLst>
            <pc:docMk/>
            <pc:sldMk cId="0" sldId="352"/>
            <ac:spMk id="98306" creationId="{9C176806-8E63-2603-EBDB-9E2F22594286}"/>
          </ac:spMkLst>
        </pc:spChg>
        <pc:spChg chg="mod">
          <ac:chgData name="ΠΟΥΛΑΚΙΔΑΚΟΣ ΣΤΑΜΑΤΗΣ" userId="e3df6bec-7cb3-416a-8ded-d947c02763e0" providerId="ADAL" clId="{0776C40F-03BD-4CCB-9B20-45CB07E8CCC2}" dt="2024-09-25T23:04:36.099" v="962" actId="26606"/>
          <ac:spMkLst>
            <pc:docMk/>
            <pc:sldMk cId="0" sldId="352"/>
            <ac:spMk id="98307" creationId="{52827135-119E-08D7-FDA5-B4BCA660D11F}"/>
          </ac:spMkLst>
        </pc:spChg>
        <pc:spChg chg="add">
          <ac:chgData name="ΠΟΥΛΑΚΙΔΑΚΟΣ ΣΤΑΜΑΤΗΣ" userId="e3df6bec-7cb3-416a-8ded-d947c02763e0" providerId="ADAL" clId="{0776C40F-03BD-4CCB-9B20-45CB07E8CCC2}" dt="2024-09-25T23:04:36.099" v="962" actId="26606"/>
          <ac:spMkLst>
            <pc:docMk/>
            <pc:sldMk cId="0" sldId="352"/>
            <ac:spMk id="98312" creationId="{F837543A-6020-4505-A233-C9DB4BF74011}"/>
          </ac:spMkLst>
        </pc:spChg>
        <pc:spChg chg="add">
          <ac:chgData name="ΠΟΥΛΑΚΙΔΑΚΟΣ ΣΤΑΜΑΤΗΣ" userId="e3df6bec-7cb3-416a-8ded-d947c02763e0" providerId="ADAL" clId="{0776C40F-03BD-4CCB-9B20-45CB07E8CCC2}" dt="2024-09-25T23:04:36.099" v="962" actId="26606"/>
          <ac:spMkLst>
            <pc:docMk/>
            <pc:sldMk cId="0" sldId="352"/>
            <ac:spMk id="98314" creationId="{35B16301-FB18-48BA-A6DD-C37CAF6F9A18}"/>
          </ac:spMkLst>
        </pc:spChg>
        <pc:spChg chg="add">
          <ac:chgData name="ΠΟΥΛΑΚΙΔΑΚΟΣ ΣΤΑΜΑΤΗΣ" userId="e3df6bec-7cb3-416a-8ded-d947c02763e0" providerId="ADAL" clId="{0776C40F-03BD-4CCB-9B20-45CB07E8CCC2}" dt="2024-09-25T23:04:36.099" v="962" actId="26606"/>
          <ac:spMkLst>
            <pc:docMk/>
            <pc:sldMk cId="0" sldId="352"/>
            <ac:spMk id="98316" creationId="{C3C0D90E-074A-4F52-9B11-B52BEF4BCBE5}"/>
          </ac:spMkLst>
        </pc:spChg>
        <pc:spChg chg="add">
          <ac:chgData name="ΠΟΥΛΑΚΙΔΑΚΟΣ ΣΤΑΜΑΤΗΣ" userId="e3df6bec-7cb3-416a-8ded-d947c02763e0" providerId="ADAL" clId="{0776C40F-03BD-4CCB-9B20-45CB07E8CCC2}" dt="2024-09-25T23:04:36.099" v="962" actId="26606"/>
          <ac:spMkLst>
            <pc:docMk/>
            <pc:sldMk cId="0" sldId="352"/>
            <ac:spMk id="98318" creationId="{CABBD4C1-E6F8-46F6-8152-A8A97490BF4D}"/>
          </ac:spMkLst>
        </pc:spChg>
        <pc:spChg chg="add">
          <ac:chgData name="ΠΟΥΛΑΚΙΔΑΚΟΣ ΣΤΑΜΑΤΗΣ" userId="e3df6bec-7cb3-416a-8ded-d947c02763e0" providerId="ADAL" clId="{0776C40F-03BD-4CCB-9B20-45CB07E8CCC2}" dt="2024-09-25T23:04:36.099" v="962" actId="26606"/>
          <ac:spMkLst>
            <pc:docMk/>
            <pc:sldMk cId="0" sldId="352"/>
            <ac:spMk id="98320" creationId="{83BA5EF5-1FE9-4BF9-83BB-269BCDDF6156}"/>
          </ac:spMkLst>
        </pc:spChg>
        <pc:spChg chg="add">
          <ac:chgData name="ΠΟΥΛΑΚΙΔΑΚΟΣ ΣΤΑΜΑΤΗΣ" userId="e3df6bec-7cb3-416a-8ded-d947c02763e0" providerId="ADAL" clId="{0776C40F-03BD-4CCB-9B20-45CB07E8CCC2}" dt="2024-09-25T23:04:36.099" v="962" actId="26606"/>
          <ac:spMkLst>
            <pc:docMk/>
            <pc:sldMk cId="0" sldId="352"/>
            <ac:spMk id="98324" creationId="{88853921-7BC9-4BDE-ACAB-133C683C82D6}"/>
          </ac:spMkLst>
        </pc:spChg>
        <pc:spChg chg="add">
          <ac:chgData name="ΠΟΥΛΑΚΙΔΑΚΟΣ ΣΤΑΜΑΤΗΣ" userId="e3df6bec-7cb3-416a-8ded-d947c02763e0" providerId="ADAL" clId="{0776C40F-03BD-4CCB-9B20-45CB07E8CCC2}" dt="2024-09-25T23:04:36.099" v="962" actId="26606"/>
          <ac:spMkLst>
            <pc:docMk/>
            <pc:sldMk cId="0" sldId="352"/>
            <ac:spMk id="98326" creationId="{09192968-3AE7-4470-A61C-97294BB92731}"/>
          </ac:spMkLst>
        </pc:spChg>
        <pc:spChg chg="add">
          <ac:chgData name="ΠΟΥΛΑΚΙΔΑΚΟΣ ΣΤΑΜΑΤΗΣ" userId="e3df6bec-7cb3-416a-8ded-d947c02763e0" providerId="ADAL" clId="{0776C40F-03BD-4CCB-9B20-45CB07E8CCC2}" dt="2024-09-25T23:04:36.099" v="962" actId="26606"/>
          <ac:spMkLst>
            <pc:docMk/>
            <pc:sldMk cId="0" sldId="352"/>
            <ac:spMk id="98328" creationId="{3AB72E55-43E4-4356-BFE8-E2102CB0B505}"/>
          </ac:spMkLst>
        </pc:spChg>
        <pc:cxnChg chg="add">
          <ac:chgData name="ΠΟΥΛΑΚΙΔΑΚΟΣ ΣΤΑΜΑΤΗΣ" userId="e3df6bec-7cb3-416a-8ded-d947c02763e0" providerId="ADAL" clId="{0776C40F-03BD-4CCB-9B20-45CB07E8CCC2}" dt="2024-09-25T23:04:36.099" v="962" actId="26606"/>
          <ac:cxnSpMkLst>
            <pc:docMk/>
            <pc:sldMk cId="0" sldId="352"/>
            <ac:cxnSpMk id="98322" creationId="{4B3BCACB-5880-460B-9606-8C433A9AF99D}"/>
          </ac:cxnSpMkLst>
        </pc:cxnChg>
      </pc:sldChg>
      <pc:sldChg chg="addSp delSp modSp mod setBg">
        <pc:chgData name="ΠΟΥΛΑΚΙΔΑΚΟΣ ΣΤΑΜΑΤΗΣ" userId="e3df6bec-7cb3-416a-8ded-d947c02763e0" providerId="ADAL" clId="{0776C40F-03BD-4CCB-9B20-45CB07E8CCC2}" dt="2024-09-25T23:05:17.428" v="972" actId="27636"/>
        <pc:sldMkLst>
          <pc:docMk/>
          <pc:sldMk cId="0" sldId="353"/>
        </pc:sldMkLst>
        <pc:spChg chg="mod">
          <ac:chgData name="ΠΟΥΛΑΚΙΔΑΚΟΣ ΣΤΑΜΑΤΗΣ" userId="e3df6bec-7cb3-416a-8ded-d947c02763e0" providerId="ADAL" clId="{0776C40F-03BD-4CCB-9B20-45CB07E8CCC2}" dt="2024-09-25T23:05:17.428" v="972" actId="27636"/>
          <ac:spMkLst>
            <pc:docMk/>
            <pc:sldMk cId="0" sldId="353"/>
            <ac:spMk id="98307" creationId="{54C4E1F5-30E0-4542-D603-BC2149F3D422}"/>
          </ac:spMkLst>
        </pc:spChg>
        <pc:spChg chg="mod">
          <ac:chgData name="ΠΟΥΛΑΚΙΔΑΚΟΣ ΣΤΑΜΑΤΗΣ" userId="e3df6bec-7cb3-416a-8ded-d947c02763e0" providerId="ADAL" clId="{0776C40F-03BD-4CCB-9B20-45CB07E8CCC2}" dt="2024-09-25T23:04:48.972" v="965" actId="26606"/>
          <ac:spMkLst>
            <pc:docMk/>
            <pc:sldMk cId="0" sldId="353"/>
            <ac:spMk id="99330" creationId="{697663C5-AD36-D57E-CAF7-8B288B49FE65}"/>
          </ac:spMkLst>
        </pc:spChg>
        <pc:spChg chg="add">
          <ac:chgData name="ΠΟΥΛΑΚΙΔΑΚΟΣ ΣΤΑΜΑΤΗΣ" userId="e3df6bec-7cb3-416a-8ded-d947c02763e0" providerId="ADAL" clId="{0776C40F-03BD-4CCB-9B20-45CB07E8CCC2}" dt="2024-09-25T23:04:48.972" v="965" actId="26606"/>
          <ac:spMkLst>
            <pc:docMk/>
            <pc:sldMk cId="0" sldId="353"/>
            <ac:spMk id="99335" creationId="{F837543A-6020-4505-A233-C9DB4BF74011}"/>
          </ac:spMkLst>
        </pc:spChg>
        <pc:spChg chg="add">
          <ac:chgData name="ΠΟΥΛΑΚΙΔΑΚΟΣ ΣΤΑΜΑΤΗΣ" userId="e3df6bec-7cb3-416a-8ded-d947c02763e0" providerId="ADAL" clId="{0776C40F-03BD-4CCB-9B20-45CB07E8CCC2}" dt="2024-09-25T23:04:48.972" v="965" actId="26606"/>
          <ac:spMkLst>
            <pc:docMk/>
            <pc:sldMk cId="0" sldId="353"/>
            <ac:spMk id="99337" creationId="{35B16301-FB18-48BA-A6DD-C37CAF6F9A18}"/>
          </ac:spMkLst>
        </pc:spChg>
        <pc:spChg chg="add">
          <ac:chgData name="ΠΟΥΛΑΚΙΔΑΚΟΣ ΣΤΑΜΑΤΗΣ" userId="e3df6bec-7cb3-416a-8ded-d947c02763e0" providerId="ADAL" clId="{0776C40F-03BD-4CCB-9B20-45CB07E8CCC2}" dt="2024-09-25T23:04:48.972" v="965" actId="26606"/>
          <ac:spMkLst>
            <pc:docMk/>
            <pc:sldMk cId="0" sldId="353"/>
            <ac:spMk id="99339" creationId="{C3C0D90E-074A-4F52-9B11-B52BEF4BCBE5}"/>
          </ac:spMkLst>
        </pc:spChg>
        <pc:spChg chg="add">
          <ac:chgData name="ΠΟΥΛΑΚΙΔΑΚΟΣ ΣΤΑΜΑΤΗΣ" userId="e3df6bec-7cb3-416a-8ded-d947c02763e0" providerId="ADAL" clId="{0776C40F-03BD-4CCB-9B20-45CB07E8CCC2}" dt="2024-09-25T23:04:48.972" v="965" actId="26606"/>
          <ac:spMkLst>
            <pc:docMk/>
            <pc:sldMk cId="0" sldId="353"/>
            <ac:spMk id="99341" creationId="{CABBD4C1-E6F8-46F6-8152-A8A97490BF4D}"/>
          </ac:spMkLst>
        </pc:spChg>
        <pc:spChg chg="add">
          <ac:chgData name="ΠΟΥΛΑΚΙΔΑΚΟΣ ΣΤΑΜΑΤΗΣ" userId="e3df6bec-7cb3-416a-8ded-d947c02763e0" providerId="ADAL" clId="{0776C40F-03BD-4CCB-9B20-45CB07E8CCC2}" dt="2024-09-25T23:04:48.972" v="965" actId="26606"/>
          <ac:spMkLst>
            <pc:docMk/>
            <pc:sldMk cId="0" sldId="353"/>
            <ac:spMk id="99343" creationId="{83BA5EF5-1FE9-4BF9-83BB-269BCDDF6156}"/>
          </ac:spMkLst>
        </pc:spChg>
        <pc:spChg chg="add">
          <ac:chgData name="ΠΟΥΛΑΚΙΔΑΚΟΣ ΣΤΑΜΑΤΗΣ" userId="e3df6bec-7cb3-416a-8ded-d947c02763e0" providerId="ADAL" clId="{0776C40F-03BD-4CCB-9B20-45CB07E8CCC2}" dt="2024-09-25T23:04:48.972" v="965" actId="26606"/>
          <ac:spMkLst>
            <pc:docMk/>
            <pc:sldMk cId="0" sldId="353"/>
            <ac:spMk id="99347" creationId="{88853921-7BC9-4BDE-ACAB-133C683C82D6}"/>
          </ac:spMkLst>
        </pc:spChg>
        <pc:spChg chg="add">
          <ac:chgData name="ΠΟΥΛΑΚΙΔΑΚΟΣ ΣΤΑΜΑΤΗΣ" userId="e3df6bec-7cb3-416a-8ded-d947c02763e0" providerId="ADAL" clId="{0776C40F-03BD-4CCB-9B20-45CB07E8CCC2}" dt="2024-09-25T23:04:48.972" v="965" actId="26606"/>
          <ac:spMkLst>
            <pc:docMk/>
            <pc:sldMk cId="0" sldId="353"/>
            <ac:spMk id="99349" creationId="{09192968-3AE7-4470-A61C-97294BB92731}"/>
          </ac:spMkLst>
        </pc:spChg>
        <pc:spChg chg="add">
          <ac:chgData name="ΠΟΥΛΑΚΙΔΑΚΟΣ ΣΤΑΜΑΤΗΣ" userId="e3df6bec-7cb3-416a-8ded-d947c02763e0" providerId="ADAL" clId="{0776C40F-03BD-4CCB-9B20-45CB07E8CCC2}" dt="2024-09-25T23:04:48.972" v="965" actId="26606"/>
          <ac:spMkLst>
            <pc:docMk/>
            <pc:sldMk cId="0" sldId="353"/>
            <ac:spMk id="99351" creationId="{3AB72E55-43E4-4356-BFE8-E2102CB0B505}"/>
          </ac:spMkLst>
        </pc:spChg>
        <pc:picChg chg="add del">
          <ac:chgData name="ΠΟΥΛΑΚΙΔΑΚΟΣ ΣΤΑΜΑΤΗΣ" userId="e3df6bec-7cb3-416a-8ded-d947c02763e0" providerId="ADAL" clId="{0776C40F-03BD-4CCB-9B20-45CB07E8CCC2}" dt="2024-09-25T23:04:48.950" v="964" actId="26606"/>
          <ac:picMkLst>
            <pc:docMk/>
            <pc:sldMk cId="0" sldId="353"/>
            <ac:picMk id="99332" creationId="{FD1A37F9-665F-026B-9F3E-AA6A5E9B92B4}"/>
          </ac:picMkLst>
        </pc:picChg>
        <pc:cxnChg chg="add del">
          <ac:chgData name="ΠΟΥΛΑΚΙΔΑΚΟΣ ΣΤΑΜΑΤΗΣ" userId="e3df6bec-7cb3-416a-8ded-d947c02763e0" providerId="ADAL" clId="{0776C40F-03BD-4CCB-9B20-45CB07E8CCC2}" dt="2024-09-25T23:04:48.950" v="964" actId="26606"/>
          <ac:cxnSpMkLst>
            <pc:docMk/>
            <pc:sldMk cId="0" sldId="353"/>
            <ac:cxnSpMk id="99336" creationId="{1503BFE4-729B-D9D0-C17B-501E6AF1127A}"/>
          </ac:cxnSpMkLst>
        </pc:cxnChg>
        <pc:cxnChg chg="add">
          <ac:chgData name="ΠΟΥΛΑΚΙΔΑΚΟΣ ΣΤΑΜΑΤΗΣ" userId="e3df6bec-7cb3-416a-8ded-d947c02763e0" providerId="ADAL" clId="{0776C40F-03BD-4CCB-9B20-45CB07E8CCC2}" dt="2024-09-25T23:04:48.972" v="965" actId="26606"/>
          <ac:cxnSpMkLst>
            <pc:docMk/>
            <pc:sldMk cId="0" sldId="353"/>
            <ac:cxnSpMk id="99345" creationId="{4B3BCACB-5880-460B-9606-8C433A9AF99D}"/>
          </ac:cxnSpMkLst>
        </pc:cxnChg>
      </pc:sldChg>
      <pc:sldChg chg="addSp delSp modSp mod setBg">
        <pc:chgData name="ΠΟΥΛΑΚΙΔΑΚΟΣ ΣΤΑΜΑΤΗΣ" userId="e3df6bec-7cb3-416a-8ded-d947c02763e0" providerId="ADAL" clId="{0776C40F-03BD-4CCB-9B20-45CB07E8CCC2}" dt="2024-09-25T23:05:31.272" v="974" actId="12269"/>
        <pc:sldMkLst>
          <pc:docMk/>
          <pc:sldMk cId="0" sldId="355"/>
        </pc:sldMkLst>
        <pc:spChg chg="mod">
          <ac:chgData name="ΠΟΥΛΑΚΙΔΑΚΟΣ ΣΤΑΜΑΤΗΣ" userId="e3df6bec-7cb3-416a-8ded-d947c02763e0" providerId="ADAL" clId="{0776C40F-03BD-4CCB-9B20-45CB07E8CCC2}" dt="2024-09-25T23:05:24.169" v="973" actId="26606"/>
          <ac:spMkLst>
            <pc:docMk/>
            <pc:sldMk cId="0" sldId="355"/>
            <ac:spMk id="100354" creationId="{2D95922C-BE65-B6EB-DAD3-45E0AEDEC4E4}"/>
          </ac:spMkLst>
        </pc:spChg>
        <pc:spChg chg="del">
          <ac:chgData name="ΠΟΥΛΑΚΙΔΑΚΟΣ ΣΤΑΜΑΤΗΣ" userId="e3df6bec-7cb3-416a-8ded-d947c02763e0" providerId="ADAL" clId="{0776C40F-03BD-4CCB-9B20-45CB07E8CCC2}" dt="2024-09-25T23:05:24.169" v="973" actId="26606"/>
          <ac:spMkLst>
            <pc:docMk/>
            <pc:sldMk cId="0" sldId="355"/>
            <ac:spMk id="100355" creationId="{59C97ED3-AE5F-6F74-D961-6EE166768F0B}"/>
          </ac:spMkLst>
        </pc:spChg>
        <pc:spChg chg="add">
          <ac:chgData name="ΠΟΥΛΑΚΙΔΑΚΟΣ ΣΤΑΜΑΤΗΣ" userId="e3df6bec-7cb3-416a-8ded-d947c02763e0" providerId="ADAL" clId="{0776C40F-03BD-4CCB-9B20-45CB07E8CCC2}" dt="2024-09-25T23:05:24.169" v="973" actId="26606"/>
          <ac:spMkLst>
            <pc:docMk/>
            <pc:sldMk cId="0" sldId="355"/>
            <ac:spMk id="100361" creationId="{53B021B3-DE93-4AB7-8A18-CF5F1CED88B8}"/>
          </ac:spMkLst>
        </pc:spChg>
        <pc:spChg chg="add">
          <ac:chgData name="ΠΟΥΛΑΚΙΔΑΚΟΣ ΣΤΑΜΑΤΗΣ" userId="e3df6bec-7cb3-416a-8ded-d947c02763e0" providerId="ADAL" clId="{0776C40F-03BD-4CCB-9B20-45CB07E8CCC2}" dt="2024-09-25T23:05:24.169" v="973" actId="26606"/>
          <ac:spMkLst>
            <pc:docMk/>
            <pc:sldMk cId="0" sldId="355"/>
            <ac:spMk id="100363" creationId="{52D502E5-F6B4-4D58-B4AE-FC466FF15EE8}"/>
          </ac:spMkLst>
        </pc:spChg>
        <pc:spChg chg="add">
          <ac:chgData name="ΠΟΥΛΑΚΙΔΑΚΟΣ ΣΤΑΜΑΤΗΣ" userId="e3df6bec-7cb3-416a-8ded-d947c02763e0" providerId="ADAL" clId="{0776C40F-03BD-4CCB-9B20-45CB07E8CCC2}" dt="2024-09-25T23:05:24.169" v="973" actId="26606"/>
          <ac:spMkLst>
            <pc:docMk/>
            <pc:sldMk cId="0" sldId="355"/>
            <ac:spMk id="100365" creationId="{9DECDBF4-02B6-4BB4-B65B-B8107AD6A9E8}"/>
          </ac:spMkLst>
        </pc:spChg>
        <pc:graphicFrameChg chg="add mod">
          <ac:chgData name="ΠΟΥΛΑΚΙΔΑΚΟΣ ΣΤΑΜΑΤΗΣ" userId="e3df6bec-7cb3-416a-8ded-d947c02763e0" providerId="ADAL" clId="{0776C40F-03BD-4CCB-9B20-45CB07E8CCC2}" dt="2024-09-25T23:05:31.272" v="974" actId="12269"/>
          <ac:graphicFrameMkLst>
            <pc:docMk/>
            <pc:sldMk cId="0" sldId="355"/>
            <ac:graphicFrameMk id="100357" creationId="{C02B35C0-0297-E58E-6AB3-B2613D1EBC70}"/>
          </ac:graphicFrameMkLst>
        </pc:graphicFrameChg>
      </pc:sldChg>
      <pc:sldChg chg="addSp delSp modSp mod setBg">
        <pc:chgData name="ΠΟΥΛΑΚΙΔΑΚΟΣ ΣΤΑΜΑΤΗΣ" userId="e3df6bec-7cb3-416a-8ded-d947c02763e0" providerId="ADAL" clId="{0776C40F-03BD-4CCB-9B20-45CB07E8CCC2}" dt="2024-09-25T23:06:32.468" v="989" actId="27636"/>
        <pc:sldMkLst>
          <pc:docMk/>
          <pc:sldMk cId="0" sldId="356"/>
        </pc:sldMkLst>
        <pc:spChg chg="mod">
          <ac:chgData name="ΠΟΥΛΑΚΙΔΑΚΟΣ ΣΤΑΜΑΤΗΣ" userId="e3df6bec-7cb3-416a-8ded-d947c02763e0" providerId="ADAL" clId="{0776C40F-03BD-4CCB-9B20-45CB07E8CCC2}" dt="2024-09-25T23:06:16.563" v="979" actId="26606"/>
          <ac:spMkLst>
            <pc:docMk/>
            <pc:sldMk cId="0" sldId="356"/>
            <ac:spMk id="101378" creationId="{0D3FCF66-124E-ED73-572B-2A55426AF144}"/>
          </ac:spMkLst>
        </pc:spChg>
        <pc:spChg chg="mod">
          <ac:chgData name="ΠΟΥΛΑΚΙΔΑΚΟΣ ΣΤΑΜΑΤΗΣ" userId="e3df6bec-7cb3-416a-8ded-d947c02763e0" providerId="ADAL" clId="{0776C40F-03BD-4CCB-9B20-45CB07E8CCC2}" dt="2024-09-25T23:06:32.468" v="989" actId="27636"/>
          <ac:spMkLst>
            <pc:docMk/>
            <pc:sldMk cId="0" sldId="356"/>
            <ac:spMk id="101379" creationId="{17F50529-B9AA-1710-C6EC-6C68915AAFAB}"/>
          </ac:spMkLst>
        </pc:spChg>
        <pc:spChg chg="add del">
          <ac:chgData name="ΠΟΥΛΑΚΙΔΑΚΟΣ ΣΤΑΜΑΤΗΣ" userId="e3df6bec-7cb3-416a-8ded-d947c02763e0" providerId="ADAL" clId="{0776C40F-03BD-4CCB-9B20-45CB07E8CCC2}" dt="2024-09-25T23:05:59.241" v="976" actId="26606"/>
          <ac:spMkLst>
            <pc:docMk/>
            <pc:sldMk cId="0" sldId="356"/>
            <ac:spMk id="101385" creationId="{D009D6D5-DAC2-4A8B-A17A-E206B9012D09}"/>
          </ac:spMkLst>
        </pc:spChg>
        <pc:spChg chg="add del">
          <ac:chgData name="ΠΟΥΛΑΚΙΔΑΚΟΣ ΣΤΑΜΑΤΗΣ" userId="e3df6bec-7cb3-416a-8ded-d947c02763e0" providerId="ADAL" clId="{0776C40F-03BD-4CCB-9B20-45CB07E8CCC2}" dt="2024-09-25T23:06:16.563" v="979" actId="26606"/>
          <ac:spMkLst>
            <pc:docMk/>
            <pc:sldMk cId="0" sldId="356"/>
            <ac:spMk id="101387" creationId="{E81BF4F6-F2CF-4984-9D14-D6966D92F99F}"/>
          </ac:spMkLst>
        </pc:spChg>
        <pc:spChg chg="add del">
          <ac:chgData name="ΠΟΥΛΑΚΙΔΑΚΟΣ ΣΤΑΜΑΤΗΣ" userId="e3df6bec-7cb3-416a-8ded-d947c02763e0" providerId="ADAL" clId="{0776C40F-03BD-4CCB-9B20-45CB07E8CCC2}" dt="2024-09-25T23:06:16.563" v="979" actId="26606"/>
          <ac:spMkLst>
            <pc:docMk/>
            <pc:sldMk cId="0" sldId="356"/>
            <ac:spMk id="101388" creationId="{C0763A76-9F1C-4FC5-82B7-DD475DA461B2}"/>
          </ac:spMkLst>
        </pc:spChg>
        <pc:spChg chg="add">
          <ac:chgData name="ΠΟΥΛΑΚΙΔΑΚΟΣ ΣΤΑΜΑΤΗΣ" userId="e3df6bec-7cb3-416a-8ded-d947c02763e0" providerId="ADAL" clId="{0776C40F-03BD-4CCB-9B20-45CB07E8CCC2}" dt="2024-09-25T23:06:16.563" v="979" actId="26606"/>
          <ac:spMkLst>
            <pc:docMk/>
            <pc:sldMk cId="0" sldId="356"/>
            <ac:spMk id="101394" creationId="{D009D6D5-DAC2-4A8B-A17A-E206B9012D09}"/>
          </ac:spMkLst>
        </pc:spChg>
        <pc:picChg chg="add del">
          <ac:chgData name="ΠΟΥΛΑΚΙΔΑΚΟΣ ΣΤΑΜΑΤΗΣ" userId="e3df6bec-7cb3-416a-8ded-d947c02763e0" providerId="ADAL" clId="{0776C40F-03BD-4CCB-9B20-45CB07E8CCC2}" dt="2024-09-25T23:05:59.241" v="976" actId="26606"/>
          <ac:picMkLst>
            <pc:docMk/>
            <pc:sldMk cId="0" sldId="356"/>
            <ac:picMk id="101381" creationId="{F26FACE4-833F-FC20-38B0-A9FA7A0A8F5C}"/>
          </ac:picMkLst>
        </pc:picChg>
        <pc:picChg chg="add mod">
          <ac:chgData name="ΠΟΥΛΑΚΙΔΑΚΟΣ ΣΤΑΜΑΤΗΣ" userId="e3df6bec-7cb3-416a-8ded-d947c02763e0" providerId="ADAL" clId="{0776C40F-03BD-4CCB-9B20-45CB07E8CCC2}" dt="2024-09-25T23:06:16.563" v="979" actId="26606"/>
          <ac:picMkLst>
            <pc:docMk/>
            <pc:sldMk cId="0" sldId="356"/>
            <ac:picMk id="101389" creationId="{4E4E1B79-FFDC-3222-7CF0-3F1D3A077E07}"/>
          </ac:picMkLst>
        </pc:picChg>
      </pc:sldChg>
      <pc:sldChg chg="addSp modSp mod setBg">
        <pc:chgData name="ΠΟΥΛΑΚΙΔΑΚΟΣ ΣΤΑΜΑΤΗΣ" userId="e3df6bec-7cb3-416a-8ded-d947c02763e0" providerId="ADAL" clId="{0776C40F-03BD-4CCB-9B20-45CB07E8CCC2}" dt="2024-09-25T23:06:53.424" v="991" actId="26606"/>
        <pc:sldMkLst>
          <pc:docMk/>
          <pc:sldMk cId="0" sldId="357"/>
        </pc:sldMkLst>
        <pc:spChg chg="mod">
          <ac:chgData name="ΠΟΥΛΑΚΙΔΑΚΟΣ ΣΤΑΜΑΤΗΣ" userId="e3df6bec-7cb3-416a-8ded-d947c02763e0" providerId="ADAL" clId="{0776C40F-03BD-4CCB-9B20-45CB07E8CCC2}" dt="2024-09-25T23:06:53.424" v="991" actId="26606"/>
          <ac:spMkLst>
            <pc:docMk/>
            <pc:sldMk cId="0" sldId="357"/>
            <ac:spMk id="102402" creationId="{E9EB99F0-8B20-566C-A604-0470CB036251}"/>
          </ac:spMkLst>
        </pc:spChg>
        <pc:spChg chg="mod">
          <ac:chgData name="ΠΟΥΛΑΚΙΔΑΚΟΣ ΣΤΑΜΑΤΗΣ" userId="e3df6bec-7cb3-416a-8ded-d947c02763e0" providerId="ADAL" clId="{0776C40F-03BD-4CCB-9B20-45CB07E8CCC2}" dt="2024-09-25T23:06:53.424" v="991" actId="26606"/>
          <ac:spMkLst>
            <pc:docMk/>
            <pc:sldMk cId="0" sldId="357"/>
            <ac:spMk id="102403" creationId="{99FF28A7-FA33-56F8-EE49-D9415EEE01E9}"/>
          </ac:spMkLst>
        </pc:spChg>
        <pc:spChg chg="add">
          <ac:chgData name="ΠΟΥΛΑΚΙΔΑΚΟΣ ΣΤΑΜΑΤΗΣ" userId="e3df6bec-7cb3-416a-8ded-d947c02763e0" providerId="ADAL" clId="{0776C40F-03BD-4CCB-9B20-45CB07E8CCC2}" dt="2024-09-25T23:06:53.424" v="991" actId="26606"/>
          <ac:spMkLst>
            <pc:docMk/>
            <pc:sldMk cId="0" sldId="357"/>
            <ac:spMk id="102410" creationId="{454966A0-ADB7-4D0B-8AE5-AACA88BFF9E0}"/>
          </ac:spMkLst>
        </pc:spChg>
        <pc:spChg chg="add">
          <ac:chgData name="ΠΟΥΛΑΚΙΔΑΚΟΣ ΣΤΑΜΑΤΗΣ" userId="e3df6bec-7cb3-416a-8ded-d947c02763e0" providerId="ADAL" clId="{0776C40F-03BD-4CCB-9B20-45CB07E8CCC2}" dt="2024-09-25T23:06:53.424" v="991" actId="26606"/>
          <ac:spMkLst>
            <pc:docMk/>
            <pc:sldMk cId="0" sldId="357"/>
            <ac:spMk id="102412" creationId="{9CF7FE1C-8BC5-4B0C-A2BC-93AB72C90FDD}"/>
          </ac:spMkLst>
        </pc:spChg>
        <pc:picChg chg="mod ord">
          <ac:chgData name="ΠΟΥΛΑΚΙΔΑΚΟΣ ΣΤΑΜΑΤΗΣ" userId="e3df6bec-7cb3-416a-8ded-d947c02763e0" providerId="ADAL" clId="{0776C40F-03BD-4CCB-9B20-45CB07E8CCC2}" dt="2024-09-25T23:06:53.424" v="991" actId="26606"/>
          <ac:picMkLst>
            <pc:docMk/>
            <pc:sldMk cId="0" sldId="357"/>
            <ac:picMk id="102404" creationId="{7F37E616-0746-3C0B-3C00-8318E5102D69}"/>
          </ac:picMkLst>
        </pc:picChg>
        <pc:picChg chg="mod">
          <ac:chgData name="ΠΟΥΛΑΚΙΔΑΚΟΣ ΣΤΑΜΑΤΗΣ" userId="e3df6bec-7cb3-416a-8ded-d947c02763e0" providerId="ADAL" clId="{0776C40F-03BD-4CCB-9B20-45CB07E8CCC2}" dt="2024-09-25T23:06:53.424" v="991" actId="26606"/>
          <ac:picMkLst>
            <pc:docMk/>
            <pc:sldMk cId="0" sldId="357"/>
            <ac:picMk id="102405" creationId="{52097E88-56A1-F5D1-9C52-0C7B6893BA5F}"/>
          </ac:picMkLst>
        </pc:picChg>
      </pc:sldChg>
      <pc:sldChg chg="addSp modSp mod setBg">
        <pc:chgData name="ΠΟΥΛΑΚΙΔΑΚΟΣ ΣΤΑΜΑΤΗΣ" userId="e3df6bec-7cb3-416a-8ded-d947c02763e0" providerId="ADAL" clId="{0776C40F-03BD-4CCB-9B20-45CB07E8CCC2}" dt="2024-09-25T23:21:10.512" v="993" actId="5793"/>
        <pc:sldMkLst>
          <pc:docMk/>
          <pc:sldMk cId="0" sldId="358"/>
        </pc:sldMkLst>
        <pc:spChg chg="mod">
          <ac:chgData name="ΠΟΥΛΑΚΙΔΑΚΟΣ ΣΤΑΜΑΤΗΣ" userId="e3df6bec-7cb3-416a-8ded-d947c02763e0" providerId="ADAL" clId="{0776C40F-03BD-4CCB-9B20-45CB07E8CCC2}" dt="2024-09-25T23:21:06.849" v="992" actId="26606"/>
          <ac:spMkLst>
            <pc:docMk/>
            <pc:sldMk cId="0" sldId="358"/>
            <ac:spMk id="103426" creationId="{35273006-2C7A-D0D0-E29C-B8E203561E18}"/>
          </ac:spMkLst>
        </pc:spChg>
        <pc:spChg chg="mod">
          <ac:chgData name="ΠΟΥΛΑΚΙΔΑΚΟΣ ΣΤΑΜΑΤΗΣ" userId="e3df6bec-7cb3-416a-8ded-d947c02763e0" providerId="ADAL" clId="{0776C40F-03BD-4CCB-9B20-45CB07E8CCC2}" dt="2024-09-25T23:21:10.512" v="993" actId="5793"/>
          <ac:spMkLst>
            <pc:docMk/>
            <pc:sldMk cId="0" sldId="358"/>
            <ac:spMk id="103427" creationId="{65FCF6E0-6EAB-1E5E-ABF7-CFC68E9938B4}"/>
          </ac:spMkLst>
        </pc:spChg>
        <pc:spChg chg="add">
          <ac:chgData name="ΠΟΥΛΑΚΙΔΑΚΟΣ ΣΤΑΜΑΤΗΣ" userId="e3df6bec-7cb3-416a-8ded-d947c02763e0" providerId="ADAL" clId="{0776C40F-03BD-4CCB-9B20-45CB07E8CCC2}" dt="2024-09-25T23:21:06.849" v="992" actId="26606"/>
          <ac:spMkLst>
            <pc:docMk/>
            <pc:sldMk cId="0" sldId="358"/>
            <ac:spMk id="103432" creationId="{F837543A-6020-4505-A233-C9DB4BF74011}"/>
          </ac:spMkLst>
        </pc:spChg>
        <pc:spChg chg="add">
          <ac:chgData name="ΠΟΥΛΑΚΙΔΑΚΟΣ ΣΤΑΜΑΤΗΣ" userId="e3df6bec-7cb3-416a-8ded-d947c02763e0" providerId="ADAL" clId="{0776C40F-03BD-4CCB-9B20-45CB07E8CCC2}" dt="2024-09-25T23:21:06.849" v="992" actId="26606"/>
          <ac:spMkLst>
            <pc:docMk/>
            <pc:sldMk cId="0" sldId="358"/>
            <ac:spMk id="103434" creationId="{35B16301-FB18-48BA-A6DD-C37CAF6F9A18}"/>
          </ac:spMkLst>
        </pc:spChg>
        <pc:spChg chg="add">
          <ac:chgData name="ΠΟΥΛΑΚΙΔΑΚΟΣ ΣΤΑΜΑΤΗΣ" userId="e3df6bec-7cb3-416a-8ded-d947c02763e0" providerId="ADAL" clId="{0776C40F-03BD-4CCB-9B20-45CB07E8CCC2}" dt="2024-09-25T23:21:06.849" v="992" actId="26606"/>
          <ac:spMkLst>
            <pc:docMk/>
            <pc:sldMk cId="0" sldId="358"/>
            <ac:spMk id="103436" creationId="{C3C0D90E-074A-4F52-9B11-B52BEF4BCBE5}"/>
          </ac:spMkLst>
        </pc:spChg>
        <pc:spChg chg="add">
          <ac:chgData name="ΠΟΥΛΑΚΙΔΑΚΟΣ ΣΤΑΜΑΤΗΣ" userId="e3df6bec-7cb3-416a-8ded-d947c02763e0" providerId="ADAL" clId="{0776C40F-03BD-4CCB-9B20-45CB07E8CCC2}" dt="2024-09-25T23:21:06.849" v="992" actId="26606"/>
          <ac:spMkLst>
            <pc:docMk/>
            <pc:sldMk cId="0" sldId="358"/>
            <ac:spMk id="103438" creationId="{CABBD4C1-E6F8-46F6-8152-A8A97490BF4D}"/>
          </ac:spMkLst>
        </pc:spChg>
        <pc:spChg chg="add">
          <ac:chgData name="ΠΟΥΛΑΚΙΔΑΚΟΣ ΣΤΑΜΑΤΗΣ" userId="e3df6bec-7cb3-416a-8ded-d947c02763e0" providerId="ADAL" clId="{0776C40F-03BD-4CCB-9B20-45CB07E8CCC2}" dt="2024-09-25T23:21:06.849" v="992" actId="26606"/>
          <ac:spMkLst>
            <pc:docMk/>
            <pc:sldMk cId="0" sldId="358"/>
            <ac:spMk id="103440" creationId="{83BA5EF5-1FE9-4BF9-83BB-269BCDDF6156}"/>
          </ac:spMkLst>
        </pc:spChg>
        <pc:spChg chg="add">
          <ac:chgData name="ΠΟΥΛΑΚΙΔΑΚΟΣ ΣΤΑΜΑΤΗΣ" userId="e3df6bec-7cb3-416a-8ded-d947c02763e0" providerId="ADAL" clId="{0776C40F-03BD-4CCB-9B20-45CB07E8CCC2}" dt="2024-09-25T23:21:06.849" v="992" actId="26606"/>
          <ac:spMkLst>
            <pc:docMk/>
            <pc:sldMk cId="0" sldId="358"/>
            <ac:spMk id="103444" creationId="{88853921-7BC9-4BDE-ACAB-133C683C82D6}"/>
          </ac:spMkLst>
        </pc:spChg>
        <pc:spChg chg="add">
          <ac:chgData name="ΠΟΥΛΑΚΙΔΑΚΟΣ ΣΤΑΜΑΤΗΣ" userId="e3df6bec-7cb3-416a-8ded-d947c02763e0" providerId="ADAL" clId="{0776C40F-03BD-4CCB-9B20-45CB07E8CCC2}" dt="2024-09-25T23:21:06.849" v="992" actId="26606"/>
          <ac:spMkLst>
            <pc:docMk/>
            <pc:sldMk cId="0" sldId="358"/>
            <ac:spMk id="103446" creationId="{09192968-3AE7-4470-A61C-97294BB92731}"/>
          </ac:spMkLst>
        </pc:spChg>
        <pc:spChg chg="add">
          <ac:chgData name="ΠΟΥΛΑΚΙΔΑΚΟΣ ΣΤΑΜΑΤΗΣ" userId="e3df6bec-7cb3-416a-8ded-d947c02763e0" providerId="ADAL" clId="{0776C40F-03BD-4CCB-9B20-45CB07E8CCC2}" dt="2024-09-25T23:21:06.849" v="992" actId="26606"/>
          <ac:spMkLst>
            <pc:docMk/>
            <pc:sldMk cId="0" sldId="358"/>
            <ac:spMk id="103448" creationId="{3AB72E55-43E4-4356-BFE8-E2102CB0B505}"/>
          </ac:spMkLst>
        </pc:spChg>
        <pc:cxnChg chg="add">
          <ac:chgData name="ΠΟΥΛΑΚΙΔΑΚΟΣ ΣΤΑΜΑΤΗΣ" userId="e3df6bec-7cb3-416a-8ded-d947c02763e0" providerId="ADAL" clId="{0776C40F-03BD-4CCB-9B20-45CB07E8CCC2}" dt="2024-09-25T23:21:06.849" v="992" actId="26606"/>
          <ac:cxnSpMkLst>
            <pc:docMk/>
            <pc:sldMk cId="0" sldId="358"/>
            <ac:cxnSpMk id="103442" creationId="{4B3BCACB-5880-460B-9606-8C433A9AF99D}"/>
          </ac:cxnSpMkLst>
        </pc:cxnChg>
      </pc:sldChg>
      <pc:sldChg chg="addSp delSp modSp mod setBg">
        <pc:chgData name="ΠΟΥΛΑΚΙΔΑΚΟΣ ΣΤΑΜΑΤΗΣ" userId="e3df6bec-7cb3-416a-8ded-d947c02763e0" providerId="ADAL" clId="{0776C40F-03BD-4CCB-9B20-45CB07E8CCC2}" dt="2024-09-25T23:21:30.811" v="995" actId="12269"/>
        <pc:sldMkLst>
          <pc:docMk/>
          <pc:sldMk cId="0" sldId="359"/>
        </pc:sldMkLst>
        <pc:spChg chg="mod">
          <ac:chgData name="ΠΟΥΛΑΚΙΔΑΚΟΣ ΣΤΑΜΑΤΗΣ" userId="e3df6bec-7cb3-416a-8ded-d947c02763e0" providerId="ADAL" clId="{0776C40F-03BD-4CCB-9B20-45CB07E8CCC2}" dt="2024-09-25T23:21:20.059" v="994" actId="26606"/>
          <ac:spMkLst>
            <pc:docMk/>
            <pc:sldMk cId="0" sldId="359"/>
            <ac:spMk id="104450" creationId="{FB028FD6-B6CA-B087-1A60-EF3DB8AA4CD9}"/>
          </ac:spMkLst>
        </pc:spChg>
        <pc:spChg chg="del">
          <ac:chgData name="ΠΟΥΛΑΚΙΔΑΚΟΣ ΣΤΑΜΑΤΗΣ" userId="e3df6bec-7cb3-416a-8ded-d947c02763e0" providerId="ADAL" clId="{0776C40F-03BD-4CCB-9B20-45CB07E8CCC2}" dt="2024-09-25T23:21:20.059" v="994" actId="26606"/>
          <ac:spMkLst>
            <pc:docMk/>
            <pc:sldMk cId="0" sldId="359"/>
            <ac:spMk id="104451" creationId="{A70B38A5-1CAE-DC87-DCB2-523AC2C62D07}"/>
          </ac:spMkLst>
        </pc:spChg>
        <pc:spChg chg="add">
          <ac:chgData name="ΠΟΥΛΑΚΙΔΑΚΟΣ ΣΤΑΜΑΤΗΣ" userId="e3df6bec-7cb3-416a-8ded-d947c02763e0" providerId="ADAL" clId="{0776C40F-03BD-4CCB-9B20-45CB07E8CCC2}" dt="2024-09-25T23:21:20.059" v="994" actId="26606"/>
          <ac:spMkLst>
            <pc:docMk/>
            <pc:sldMk cId="0" sldId="359"/>
            <ac:spMk id="104457" creationId="{AE2B703B-46F9-481A-A605-82E2A828C4FA}"/>
          </ac:spMkLst>
        </pc:spChg>
        <pc:spChg chg="add">
          <ac:chgData name="ΠΟΥΛΑΚΙΔΑΚΟΣ ΣΤΑΜΑΤΗΣ" userId="e3df6bec-7cb3-416a-8ded-d947c02763e0" providerId="ADAL" clId="{0776C40F-03BD-4CCB-9B20-45CB07E8CCC2}" dt="2024-09-25T23:21:20.059" v="994" actId="26606"/>
          <ac:spMkLst>
            <pc:docMk/>
            <pc:sldMk cId="0" sldId="359"/>
            <ac:spMk id="104459" creationId="{F13BE4D7-0C3D-4906-B230-A1C5B4665CCF}"/>
          </ac:spMkLst>
        </pc:spChg>
        <pc:graphicFrameChg chg="add mod">
          <ac:chgData name="ΠΟΥΛΑΚΙΔΑΚΟΣ ΣΤΑΜΑΤΗΣ" userId="e3df6bec-7cb3-416a-8ded-d947c02763e0" providerId="ADAL" clId="{0776C40F-03BD-4CCB-9B20-45CB07E8CCC2}" dt="2024-09-25T23:21:30.811" v="995" actId="12269"/>
          <ac:graphicFrameMkLst>
            <pc:docMk/>
            <pc:sldMk cId="0" sldId="359"/>
            <ac:graphicFrameMk id="104453" creationId="{7E84AD18-63DD-4104-D227-383D02F43044}"/>
          </ac:graphicFrameMkLst>
        </pc:graphicFrameChg>
      </pc:sldChg>
      <pc:sldChg chg="addSp modSp mod setBg">
        <pc:chgData name="ΠΟΥΛΑΚΙΔΑΚΟΣ ΣΤΑΜΑΤΗΣ" userId="e3df6bec-7cb3-416a-8ded-d947c02763e0" providerId="ADAL" clId="{0776C40F-03BD-4CCB-9B20-45CB07E8CCC2}" dt="2024-09-25T23:22:19.728" v="1009" actId="27636"/>
        <pc:sldMkLst>
          <pc:docMk/>
          <pc:sldMk cId="0" sldId="360"/>
        </pc:sldMkLst>
        <pc:spChg chg="mod">
          <ac:chgData name="ΠΟΥΛΑΚΙΔΑΚΟΣ ΣΤΑΜΑΤΗΣ" userId="e3df6bec-7cb3-416a-8ded-d947c02763e0" providerId="ADAL" clId="{0776C40F-03BD-4CCB-9B20-45CB07E8CCC2}" dt="2024-09-25T23:22:19.728" v="1009" actId="27636"/>
          <ac:spMkLst>
            <pc:docMk/>
            <pc:sldMk cId="0" sldId="360"/>
            <ac:spMk id="104451" creationId="{AB8B73ED-0153-23C6-5034-EACA06C31F0C}"/>
          </ac:spMkLst>
        </pc:spChg>
        <pc:spChg chg="mod">
          <ac:chgData name="ΠΟΥΛΑΚΙΔΑΚΟΣ ΣΤΑΜΑΤΗΣ" userId="e3df6bec-7cb3-416a-8ded-d947c02763e0" providerId="ADAL" clId="{0776C40F-03BD-4CCB-9B20-45CB07E8CCC2}" dt="2024-09-25T23:22:06.561" v="1000" actId="26606"/>
          <ac:spMkLst>
            <pc:docMk/>
            <pc:sldMk cId="0" sldId="360"/>
            <ac:spMk id="105474" creationId="{5FC0EC7F-77E0-A6E1-8678-0A4A94B0F89D}"/>
          </ac:spMkLst>
        </pc:spChg>
        <pc:spChg chg="add">
          <ac:chgData name="ΠΟΥΛΑΚΙΔΑΚΟΣ ΣΤΑΜΑΤΗΣ" userId="e3df6bec-7cb3-416a-8ded-d947c02763e0" providerId="ADAL" clId="{0776C40F-03BD-4CCB-9B20-45CB07E8CCC2}" dt="2024-09-25T23:22:06.561" v="1000" actId="26606"/>
          <ac:spMkLst>
            <pc:docMk/>
            <pc:sldMk cId="0" sldId="360"/>
            <ac:spMk id="105480" creationId="{C0763A76-9F1C-4FC5-82B7-DD475DA461B2}"/>
          </ac:spMkLst>
        </pc:spChg>
        <pc:spChg chg="add">
          <ac:chgData name="ΠΟΥΛΑΚΙΔΑΚΟΣ ΣΤΑΜΑΤΗΣ" userId="e3df6bec-7cb3-416a-8ded-d947c02763e0" providerId="ADAL" clId="{0776C40F-03BD-4CCB-9B20-45CB07E8CCC2}" dt="2024-09-25T23:22:06.561" v="1000" actId="26606"/>
          <ac:spMkLst>
            <pc:docMk/>
            <pc:sldMk cId="0" sldId="360"/>
            <ac:spMk id="105482" creationId="{E81BF4F6-F2CF-4984-9D14-D6966D92F99F}"/>
          </ac:spMkLst>
        </pc:spChg>
        <pc:picChg chg="add">
          <ac:chgData name="ΠΟΥΛΑΚΙΔΑΚΟΣ ΣΤΑΜΑΤΗΣ" userId="e3df6bec-7cb3-416a-8ded-d947c02763e0" providerId="ADAL" clId="{0776C40F-03BD-4CCB-9B20-45CB07E8CCC2}" dt="2024-09-25T23:22:06.561" v="1000" actId="26606"/>
          <ac:picMkLst>
            <pc:docMk/>
            <pc:sldMk cId="0" sldId="360"/>
            <ac:picMk id="105476" creationId="{D34AF9E8-FC00-808B-2C05-5352351992B5}"/>
          </ac:picMkLst>
        </pc:picChg>
      </pc:sldChg>
      <pc:sldChg chg="addSp modSp mod setBg">
        <pc:chgData name="ΠΟΥΛΑΚΙΔΑΚΟΣ ΣΤΑΜΑΤΗΣ" userId="e3df6bec-7cb3-416a-8ded-d947c02763e0" providerId="ADAL" clId="{0776C40F-03BD-4CCB-9B20-45CB07E8CCC2}" dt="2024-09-25T23:22:39.339" v="1017" actId="27636"/>
        <pc:sldMkLst>
          <pc:docMk/>
          <pc:sldMk cId="0" sldId="361"/>
        </pc:sldMkLst>
        <pc:spChg chg="mod">
          <ac:chgData name="ΠΟΥΛΑΚΙΔΑΚΟΣ ΣΤΑΜΑΤΗΣ" userId="e3df6bec-7cb3-416a-8ded-d947c02763e0" providerId="ADAL" clId="{0776C40F-03BD-4CCB-9B20-45CB07E8CCC2}" dt="2024-09-25T23:22:39.339" v="1017" actId="27636"/>
          <ac:spMkLst>
            <pc:docMk/>
            <pc:sldMk cId="0" sldId="361"/>
            <ac:spMk id="105475" creationId="{CCD4F6E8-4757-A7A7-1DF2-3F4F65AF76ED}"/>
          </ac:spMkLst>
        </pc:spChg>
        <pc:spChg chg="mod">
          <ac:chgData name="ΠΟΥΛΑΚΙΔΑΚΟΣ ΣΤΑΜΑΤΗΣ" userId="e3df6bec-7cb3-416a-8ded-d947c02763e0" providerId="ADAL" clId="{0776C40F-03BD-4CCB-9B20-45CB07E8CCC2}" dt="2024-09-25T23:22:27.990" v="1010" actId="26606"/>
          <ac:spMkLst>
            <pc:docMk/>
            <pc:sldMk cId="0" sldId="361"/>
            <ac:spMk id="106498" creationId="{2FD5B10A-BDBA-1970-3F6E-07C380377CBC}"/>
          </ac:spMkLst>
        </pc:spChg>
        <pc:spChg chg="add">
          <ac:chgData name="ΠΟΥΛΑΚΙΔΑΚΟΣ ΣΤΑΜΑΤΗΣ" userId="e3df6bec-7cb3-416a-8ded-d947c02763e0" providerId="ADAL" clId="{0776C40F-03BD-4CCB-9B20-45CB07E8CCC2}" dt="2024-09-25T23:22:27.990" v="1010" actId="26606"/>
          <ac:spMkLst>
            <pc:docMk/>
            <pc:sldMk cId="0" sldId="361"/>
            <ac:spMk id="106504" creationId="{C0763A76-9F1C-4FC5-82B7-DD475DA461B2}"/>
          </ac:spMkLst>
        </pc:spChg>
        <pc:spChg chg="add">
          <ac:chgData name="ΠΟΥΛΑΚΙΔΑΚΟΣ ΣΤΑΜΑΤΗΣ" userId="e3df6bec-7cb3-416a-8ded-d947c02763e0" providerId="ADAL" clId="{0776C40F-03BD-4CCB-9B20-45CB07E8CCC2}" dt="2024-09-25T23:22:27.990" v="1010" actId="26606"/>
          <ac:spMkLst>
            <pc:docMk/>
            <pc:sldMk cId="0" sldId="361"/>
            <ac:spMk id="106506" creationId="{E81BF4F6-F2CF-4984-9D14-D6966D92F99F}"/>
          </ac:spMkLst>
        </pc:spChg>
        <pc:picChg chg="add">
          <ac:chgData name="ΠΟΥΛΑΚΙΔΑΚΟΣ ΣΤΑΜΑΤΗΣ" userId="e3df6bec-7cb3-416a-8ded-d947c02763e0" providerId="ADAL" clId="{0776C40F-03BD-4CCB-9B20-45CB07E8CCC2}" dt="2024-09-25T23:22:27.990" v="1010" actId="26606"/>
          <ac:picMkLst>
            <pc:docMk/>
            <pc:sldMk cId="0" sldId="361"/>
            <ac:picMk id="106500" creationId="{E0857CDA-44BB-658C-0DF2-6AA498283C9E}"/>
          </ac:picMkLst>
        </pc:picChg>
      </pc:sldChg>
      <pc:sldChg chg="addSp delSp modSp mod setBg">
        <pc:chgData name="ΠΟΥΛΑΚΙΔΑΚΟΣ ΣΤΑΜΑΤΗΣ" userId="e3df6bec-7cb3-416a-8ded-d947c02763e0" providerId="ADAL" clId="{0776C40F-03BD-4CCB-9B20-45CB07E8CCC2}" dt="2024-09-25T23:22:53.926" v="1019" actId="12269"/>
        <pc:sldMkLst>
          <pc:docMk/>
          <pc:sldMk cId="0" sldId="362"/>
        </pc:sldMkLst>
        <pc:spChg chg="del">
          <ac:chgData name="ΠΟΥΛΑΚΙΔΑΚΟΣ ΣΤΑΜΑΤΗΣ" userId="e3df6bec-7cb3-416a-8ded-d947c02763e0" providerId="ADAL" clId="{0776C40F-03BD-4CCB-9B20-45CB07E8CCC2}" dt="2024-09-25T23:22:49" v="1018" actId="26606"/>
          <ac:spMkLst>
            <pc:docMk/>
            <pc:sldMk cId="0" sldId="362"/>
            <ac:spMk id="106499" creationId="{96833947-7044-D479-ADCE-ABE4D3208E13}"/>
          </ac:spMkLst>
        </pc:spChg>
        <pc:spChg chg="mod">
          <ac:chgData name="ΠΟΥΛΑΚΙΔΑΚΟΣ ΣΤΑΜΑΤΗΣ" userId="e3df6bec-7cb3-416a-8ded-d947c02763e0" providerId="ADAL" clId="{0776C40F-03BD-4CCB-9B20-45CB07E8CCC2}" dt="2024-09-25T23:22:49" v="1018" actId="26606"/>
          <ac:spMkLst>
            <pc:docMk/>
            <pc:sldMk cId="0" sldId="362"/>
            <ac:spMk id="107522" creationId="{1438D8AD-68CE-6C24-816C-AFFAFEC199ED}"/>
          </ac:spMkLst>
        </pc:spChg>
        <pc:spChg chg="add">
          <ac:chgData name="ΠΟΥΛΑΚΙΔΑΚΟΣ ΣΤΑΜΑΤΗΣ" userId="e3df6bec-7cb3-416a-8ded-d947c02763e0" providerId="ADAL" clId="{0776C40F-03BD-4CCB-9B20-45CB07E8CCC2}" dt="2024-09-25T23:22:49" v="1018" actId="26606"/>
          <ac:spMkLst>
            <pc:docMk/>
            <pc:sldMk cId="0" sldId="362"/>
            <ac:spMk id="107528" creationId="{2659FDB4-FCBE-4A89-B46D-43D4FA54464D}"/>
          </ac:spMkLst>
        </pc:spChg>
        <pc:spChg chg="add">
          <ac:chgData name="ΠΟΥΛΑΚΙΔΑΚΟΣ ΣΤΑΜΑΤΗΣ" userId="e3df6bec-7cb3-416a-8ded-d947c02763e0" providerId="ADAL" clId="{0776C40F-03BD-4CCB-9B20-45CB07E8CCC2}" dt="2024-09-25T23:22:49" v="1018" actId="26606"/>
          <ac:spMkLst>
            <pc:docMk/>
            <pc:sldMk cId="0" sldId="362"/>
            <ac:spMk id="107532" creationId="{58BDB0EE-D238-415B-9ED8-62AA6AB2AAD1}"/>
          </ac:spMkLst>
        </pc:spChg>
        <pc:spChg chg="add">
          <ac:chgData name="ΠΟΥΛΑΚΙΔΑΚΟΣ ΣΤΑΜΑΤΗΣ" userId="e3df6bec-7cb3-416a-8ded-d947c02763e0" providerId="ADAL" clId="{0776C40F-03BD-4CCB-9B20-45CB07E8CCC2}" dt="2024-09-25T23:22:49" v="1018" actId="26606"/>
          <ac:spMkLst>
            <pc:docMk/>
            <pc:sldMk cId="0" sldId="362"/>
            <ac:spMk id="107534" creationId="{C5B55FC3-961D-4325-82F1-DE92B0D04E03}"/>
          </ac:spMkLst>
        </pc:spChg>
        <pc:spChg chg="add">
          <ac:chgData name="ΠΟΥΛΑΚΙΔΑΚΟΣ ΣΤΑΜΑΤΗΣ" userId="e3df6bec-7cb3-416a-8ded-d947c02763e0" providerId="ADAL" clId="{0776C40F-03BD-4CCB-9B20-45CB07E8CCC2}" dt="2024-09-25T23:22:49" v="1018" actId="26606"/>
          <ac:spMkLst>
            <pc:docMk/>
            <pc:sldMk cId="0" sldId="362"/>
            <ac:spMk id="107536" creationId="{4C8AB332-D09E-4F28-943C-DABDD4716A3C}"/>
          </ac:spMkLst>
        </pc:spChg>
        <pc:graphicFrameChg chg="add mod">
          <ac:chgData name="ΠΟΥΛΑΚΙΔΑΚΟΣ ΣΤΑΜΑΤΗΣ" userId="e3df6bec-7cb3-416a-8ded-d947c02763e0" providerId="ADAL" clId="{0776C40F-03BD-4CCB-9B20-45CB07E8CCC2}" dt="2024-09-25T23:22:53.926" v="1019" actId="12269"/>
          <ac:graphicFrameMkLst>
            <pc:docMk/>
            <pc:sldMk cId="0" sldId="362"/>
            <ac:graphicFrameMk id="107524" creationId="{90760EAE-5C40-EB57-B814-0E272924B5AE}"/>
          </ac:graphicFrameMkLst>
        </pc:graphicFrameChg>
        <pc:cxnChg chg="add">
          <ac:chgData name="ΠΟΥΛΑΚΙΔΑΚΟΣ ΣΤΑΜΑΤΗΣ" userId="e3df6bec-7cb3-416a-8ded-d947c02763e0" providerId="ADAL" clId="{0776C40F-03BD-4CCB-9B20-45CB07E8CCC2}" dt="2024-09-25T23:22:49" v="1018" actId="26606"/>
          <ac:cxnSpMkLst>
            <pc:docMk/>
            <pc:sldMk cId="0" sldId="362"/>
            <ac:cxnSpMk id="107530" creationId="{C8F51B3F-8331-4E4A-AE96-D47B1006EEAD}"/>
          </ac:cxnSpMkLst>
        </pc:cxnChg>
      </pc:sldChg>
      <pc:sldChg chg="addSp delSp mod setBg">
        <pc:chgData name="ΠΟΥΛΑΚΙΔΑΚΟΣ ΣΤΑΜΑΤΗΣ" userId="e3df6bec-7cb3-416a-8ded-d947c02763e0" providerId="ADAL" clId="{0776C40F-03BD-4CCB-9B20-45CB07E8CCC2}" dt="2024-09-25T23:25:50.896" v="1029" actId="26606"/>
        <pc:sldMkLst>
          <pc:docMk/>
          <pc:sldMk cId="0" sldId="363"/>
        </pc:sldMkLst>
        <pc:spChg chg="del">
          <ac:chgData name="ΠΟΥΛΑΚΙΔΑΚΟΣ ΣΤΑΜΑΤΗΣ" userId="e3df6bec-7cb3-416a-8ded-d947c02763e0" providerId="ADAL" clId="{0776C40F-03BD-4CCB-9B20-45CB07E8CCC2}" dt="2024-09-25T23:25:42.642" v="1028" actId="21"/>
          <ac:spMkLst>
            <pc:docMk/>
            <pc:sldMk cId="0" sldId="363"/>
            <ac:spMk id="109570" creationId="{0C1368F9-3A69-1E97-ACF0-CF3DC6572226}"/>
          </ac:spMkLst>
        </pc:spChg>
        <pc:spChg chg="del">
          <ac:chgData name="ΠΟΥΛΑΚΙΔΑΚΟΣ ΣΤΑΜΑΤΗΣ" userId="e3df6bec-7cb3-416a-8ded-d947c02763e0" providerId="ADAL" clId="{0776C40F-03BD-4CCB-9B20-45CB07E8CCC2}" dt="2024-09-25T23:25:50.896" v="1029" actId="26606"/>
          <ac:spMkLst>
            <pc:docMk/>
            <pc:sldMk cId="0" sldId="363"/>
            <ac:spMk id="109571" creationId="{5D493FD9-DB45-A621-C7C1-304589348AEB}"/>
          </ac:spMkLst>
        </pc:spChg>
        <pc:spChg chg="add">
          <ac:chgData name="ΠΟΥΛΑΚΙΔΑΚΟΣ ΣΤΑΜΑΤΗΣ" userId="e3df6bec-7cb3-416a-8ded-d947c02763e0" providerId="ADAL" clId="{0776C40F-03BD-4CCB-9B20-45CB07E8CCC2}" dt="2024-09-25T23:25:50.896" v="1029" actId="26606"/>
          <ac:spMkLst>
            <pc:docMk/>
            <pc:sldMk cId="0" sldId="363"/>
            <ac:spMk id="109577" creationId="{BC68A55F-7B32-44D8-AEE5-1AF40532656C}"/>
          </ac:spMkLst>
        </pc:spChg>
        <pc:spChg chg="add">
          <ac:chgData name="ΠΟΥΛΑΚΙΔΑΚΟΣ ΣΤΑΜΑΤΗΣ" userId="e3df6bec-7cb3-416a-8ded-d947c02763e0" providerId="ADAL" clId="{0776C40F-03BD-4CCB-9B20-45CB07E8CCC2}" dt="2024-09-25T23:25:50.896" v="1029" actId="26606"/>
          <ac:spMkLst>
            <pc:docMk/>
            <pc:sldMk cId="0" sldId="363"/>
            <ac:spMk id="109579" creationId="{CD1AAA2C-FBBE-42AA-B869-31D524B7653F}"/>
          </ac:spMkLst>
        </pc:spChg>
        <pc:spChg chg="add">
          <ac:chgData name="ΠΟΥΛΑΚΙΔΑΚΟΣ ΣΤΑΜΑΤΗΣ" userId="e3df6bec-7cb3-416a-8ded-d947c02763e0" providerId="ADAL" clId="{0776C40F-03BD-4CCB-9B20-45CB07E8CCC2}" dt="2024-09-25T23:25:50.896" v="1029" actId="26606"/>
          <ac:spMkLst>
            <pc:docMk/>
            <pc:sldMk cId="0" sldId="363"/>
            <ac:spMk id="109581" creationId="{5F937BBF-9326-4230-AB1B-F1795E350559}"/>
          </ac:spMkLst>
        </pc:spChg>
        <pc:graphicFrameChg chg="add">
          <ac:chgData name="ΠΟΥΛΑΚΙΔΑΚΟΣ ΣΤΑΜΑΤΗΣ" userId="e3df6bec-7cb3-416a-8ded-d947c02763e0" providerId="ADAL" clId="{0776C40F-03BD-4CCB-9B20-45CB07E8CCC2}" dt="2024-09-25T23:25:50.896" v="1029" actId="26606"/>
          <ac:graphicFrameMkLst>
            <pc:docMk/>
            <pc:sldMk cId="0" sldId="363"/>
            <ac:graphicFrameMk id="109573" creationId="{668FFA5E-A2D2-761C-270B-B9EF81947DDF}"/>
          </ac:graphicFrameMkLst>
        </pc:graphicFrameChg>
      </pc:sldChg>
      <pc:sldChg chg="addSp modSp mod setBg">
        <pc:chgData name="ΠΟΥΛΑΚΙΔΑΚΟΣ ΣΤΑΜΑΤΗΣ" userId="e3df6bec-7cb3-416a-8ded-d947c02763e0" providerId="ADAL" clId="{0776C40F-03BD-4CCB-9B20-45CB07E8CCC2}" dt="2024-09-25T23:23:19.576" v="1027" actId="27636"/>
        <pc:sldMkLst>
          <pc:docMk/>
          <pc:sldMk cId="0" sldId="364"/>
        </pc:sldMkLst>
        <pc:spChg chg="mod">
          <ac:chgData name="ΠΟΥΛΑΚΙΔΑΚΟΣ ΣΤΑΜΑΤΗΣ" userId="e3df6bec-7cb3-416a-8ded-d947c02763e0" providerId="ADAL" clId="{0776C40F-03BD-4CCB-9B20-45CB07E8CCC2}" dt="2024-09-25T23:23:19.576" v="1027" actId="27636"/>
          <ac:spMkLst>
            <pc:docMk/>
            <pc:sldMk cId="0" sldId="364"/>
            <ac:spMk id="3" creationId="{28031B44-F31E-63E5-237C-9BF792DD440B}"/>
          </ac:spMkLst>
        </pc:spChg>
        <pc:spChg chg="mod">
          <ac:chgData name="ΠΟΥΛΑΚΙΔΑΚΟΣ ΣΤΑΜΑΤΗΣ" userId="e3df6bec-7cb3-416a-8ded-d947c02763e0" providerId="ADAL" clId="{0776C40F-03BD-4CCB-9B20-45CB07E8CCC2}" dt="2024-09-25T23:23:09.063" v="1022" actId="26606"/>
          <ac:spMkLst>
            <pc:docMk/>
            <pc:sldMk cId="0" sldId="364"/>
            <ac:spMk id="108546" creationId="{F1994F31-850A-5026-7355-4EA52031EECE}"/>
          </ac:spMkLst>
        </pc:spChg>
        <pc:spChg chg="add">
          <ac:chgData name="ΠΟΥΛΑΚΙΔΑΚΟΣ ΣΤΑΜΑΤΗΣ" userId="e3df6bec-7cb3-416a-8ded-d947c02763e0" providerId="ADAL" clId="{0776C40F-03BD-4CCB-9B20-45CB07E8CCC2}" dt="2024-09-25T23:23:09.063" v="1022" actId="26606"/>
          <ac:spMkLst>
            <pc:docMk/>
            <pc:sldMk cId="0" sldId="364"/>
            <ac:spMk id="108552" creationId="{460B0EFB-53ED-4F35-B05D-F658EA021C65}"/>
          </ac:spMkLst>
        </pc:spChg>
        <pc:spChg chg="add">
          <ac:chgData name="ΠΟΥΛΑΚΙΔΑΚΟΣ ΣΤΑΜΑΤΗΣ" userId="e3df6bec-7cb3-416a-8ded-d947c02763e0" providerId="ADAL" clId="{0776C40F-03BD-4CCB-9B20-45CB07E8CCC2}" dt="2024-09-25T23:23:09.063" v="1022" actId="26606"/>
          <ac:spMkLst>
            <pc:docMk/>
            <pc:sldMk cId="0" sldId="364"/>
            <ac:spMk id="108554" creationId="{835EF3DD-7D43-4A27-8967-A92FD8CC9365}"/>
          </ac:spMkLst>
        </pc:spChg>
        <pc:picChg chg="add">
          <ac:chgData name="ΠΟΥΛΑΚΙΔΑΚΟΣ ΣΤΑΜΑΤΗΣ" userId="e3df6bec-7cb3-416a-8ded-d947c02763e0" providerId="ADAL" clId="{0776C40F-03BD-4CCB-9B20-45CB07E8CCC2}" dt="2024-09-25T23:23:09.063" v="1022" actId="26606"/>
          <ac:picMkLst>
            <pc:docMk/>
            <pc:sldMk cId="0" sldId="364"/>
            <ac:picMk id="108548" creationId="{99F9ABEA-8CE1-1871-8E50-BB2BE0513280}"/>
          </ac:picMkLst>
        </pc:picChg>
      </pc:sldChg>
      <pc:sldChg chg="addSp delSp modSp mod setBg">
        <pc:chgData name="ΠΟΥΛΑΚΙΔΑΚΟΣ ΣΤΑΜΑΤΗΣ" userId="e3df6bec-7cb3-416a-8ded-d947c02763e0" providerId="ADAL" clId="{0776C40F-03BD-4CCB-9B20-45CB07E8CCC2}" dt="2024-09-25T23:27:57.031" v="1031" actId="12269"/>
        <pc:sldMkLst>
          <pc:docMk/>
          <pc:sldMk cId="0" sldId="365"/>
        </pc:sldMkLst>
        <pc:spChg chg="mod">
          <ac:chgData name="ΠΟΥΛΑΚΙΔΑΚΟΣ ΣΤΑΜΑΤΗΣ" userId="e3df6bec-7cb3-416a-8ded-d947c02763e0" providerId="ADAL" clId="{0776C40F-03BD-4CCB-9B20-45CB07E8CCC2}" dt="2024-09-25T23:27:50.774" v="1030" actId="26606"/>
          <ac:spMkLst>
            <pc:docMk/>
            <pc:sldMk cId="0" sldId="365"/>
            <ac:spMk id="110594" creationId="{D41700D7-3FED-3BA1-A314-58FE916E1AAB}"/>
          </ac:spMkLst>
        </pc:spChg>
        <pc:spChg chg="del">
          <ac:chgData name="ΠΟΥΛΑΚΙΔΑΚΟΣ ΣΤΑΜΑΤΗΣ" userId="e3df6bec-7cb3-416a-8ded-d947c02763e0" providerId="ADAL" clId="{0776C40F-03BD-4CCB-9B20-45CB07E8CCC2}" dt="2024-09-25T23:27:50.774" v="1030" actId="26606"/>
          <ac:spMkLst>
            <pc:docMk/>
            <pc:sldMk cId="0" sldId="365"/>
            <ac:spMk id="110595" creationId="{23F7BDD9-0327-EF12-EE06-638C3E95424D}"/>
          </ac:spMkLst>
        </pc:spChg>
        <pc:spChg chg="add">
          <ac:chgData name="ΠΟΥΛΑΚΙΔΑΚΟΣ ΣΤΑΜΑΤΗΣ" userId="e3df6bec-7cb3-416a-8ded-d947c02763e0" providerId="ADAL" clId="{0776C40F-03BD-4CCB-9B20-45CB07E8CCC2}" dt="2024-09-25T23:27:50.774" v="1030" actId="26606"/>
          <ac:spMkLst>
            <pc:docMk/>
            <pc:sldMk cId="0" sldId="365"/>
            <ac:spMk id="110601" creationId="{53B021B3-DE93-4AB7-8A18-CF5F1CED88B8}"/>
          </ac:spMkLst>
        </pc:spChg>
        <pc:spChg chg="add">
          <ac:chgData name="ΠΟΥΛΑΚΙΔΑΚΟΣ ΣΤΑΜΑΤΗΣ" userId="e3df6bec-7cb3-416a-8ded-d947c02763e0" providerId="ADAL" clId="{0776C40F-03BD-4CCB-9B20-45CB07E8CCC2}" dt="2024-09-25T23:27:50.774" v="1030" actId="26606"/>
          <ac:spMkLst>
            <pc:docMk/>
            <pc:sldMk cId="0" sldId="365"/>
            <ac:spMk id="110603" creationId="{52D502E5-F6B4-4D58-B4AE-FC466FF15EE8}"/>
          </ac:spMkLst>
        </pc:spChg>
        <pc:spChg chg="add">
          <ac:chgData name="ΠΟΥΛΑΚΙΔΑΚΟΣ ΣΤΑΜΑΤΗΣ" userId="e3df6bec-7cb3-416a-8ded-d947c02763e0" providerId="ADAL" clId="{0776C40F-03BD-4CCB-9B20-45CB07E8CCC2}" dt="2024-09-25T23:27:50.774" v="1030" actId="26606"/>
          <ac:spMkLst>
            <pc:docMk/>
            <pc:sldMk cId="0" sldId="365"/>
            <ac:spMk id="110605" creationId="{9DECDBF4-02B6-4BB4-B65B-B8107AD6A9E8}"/>
          </ac:spMkLst>
        </pc:spChg>
        <pc:graphicFrameChg chg="add mod">
          <ac:chgData name="ΠΟΥΛΑΚΙΔΑΚΟΣ ΣΤΑΜΑΤΗΣ" userId="e3df6bec-7cb3-416a-8ded-d947c02763e0" providerId="ADAL" clId="{0776C40F-03BD-4CCB-9B20-45CB07E8CCC2}" dt="2024-09-25T23:27:57.031" v="1031" actId="12269"/>
          <ac:graphicFrameMkLst>
            <pc:docMk/>
            <pc:sldMk cId="0" sldId="365"/>
            <ac:graphicFrameMk id="110597" creationId="{0F80AA58-1F64-60CA-59AF-F7B70DF429B4}"/>
          </ac:graphicFrameMkLst>
        </pc:graphicFrameChg>
      </pc:sldChg>
      <pc:sldChg chg="addSp delSp modSp mod setBg">
        <pc:chgData name="ΠΟΥΛΑΚΙΔΑΚΟΣ ΣΤΑΜΑΤΗΣ" userId="e3df6bec-7cb3-416a-8ded-d947c02763e0" providerId="ADAL" clId="{0776C40F-03BD-4CCB-9B20-45CB07E8CCC2}" dt="2024-09-25T23:28:48.366" v="1037" actId="12269"/>
        <pc:sldMkLst>
          <pc:docMk/>
          <pc:sldMk cId="0" sldId="366"/>
        </pc:sldMkLst>
        <pc:spChg chg="add del mod">
          <ac:chgData name="ΠΟΥΛΑΚΙΔΑΚΟΣ ΣΤΑΜΑΤΗΣ" userId="e3df6bec-7cb3-416a-8ded-d947c02763e0" providerId="ADAL" clId="{0776C40F-03BD-4CCB-9B20-45CB07E8CCC2}" dt="2024-09-25T23:28:24.265" v="1036" actId="26606"/>
          <ac:spMkLst>
            <pc:docMk/>
            <pc:sldMk cId="0" sldId="366"/>
            <ac:spMk id="3" creationId="{355C5D83-3DBB-D20E-FB76-A7FDBEBBD3AF}"/>
          </ac:spMkLst>
        </pc:spChg>
        <pc:spChg chg="mod">
          <ac:chgData name="ΠΟΥΛΑΚΙΔΑΚΟΣ ΣΤΑΜΑΤΗΣ" userId="e3df6bec-7cb3-416a-8ded-d947c02763e0" providerId="ADAL" clId="{0776C40F-03BD-4CCB-9B20-45CB07E8CCC2}" dt="2024-09-25T23:28:24.265" v="1036" actId="26606"/>
          <ac:spMkLst>
            <pc:docMk/>
            <pc:sldMk cId="0" sldId="366"/>
            <ac:spMk id="111618" creationId="{EA7E7B66-7691-D1DA-013F-DAE5D2AE06DE}"/>
          </ac:spMkLst>
        </pc:spChg>
        <pc:spChg chg="add del">
          <ac:chgData name="ΠΟΥΛΑΚΙΔΑΚΟΣ ΣΤΑΜΑΤΗΣ" userId="e3df6bec-7cb3-416a-8ded-d947c02763e0" providerId="ADAL" clId="{0776C40F-03BD-4CCB-9B20-45CB07E8CCC2}" dt="2024-09-25T23:28:24.218" v="1035" actId="26606"/>
          <ac:spMkLst>
            <pc:docMk/>
            <pc:sldMk cId="0" sldId="366"/>
            <ac:spMk id="111624" creationId="{53B021B3-DE93-4AB7-8A18-CF5F1CED88B8}"/>
          </ac:spMkLst>
        </pc:spChg>
        <pc:spChg chg="add del">
          <ac:chgData name="ΠΟΥΛΑΚΙΔΑΚΟΣ ΣΤΑΜΑΤΗΣ" userId="e3df6bec-7cb3-416a-8ded-d947c02763e0" providerId="ADAL" clId="{0776C40F-03BD-4CCB-9B20-45CB07E8CCC2}" dt="2024-09-25T23:28:24.218" v="1035" actId="26606"/>
          <ac:spMkLst>
            <pc:docMk/>
            <pc:sldMk cId="0" sldId="366"/>
            <ac:spMk id="111626" creationId="{52D502E5-F6B4-4D58-B4AE-FC466FF15EE8}"/>
          </ac:spMkLst>
        </pc:spChg>
        <pc:spChg chg="add del">
          <ac:chgData name="ΠΟΥΛΑΚΙΔΑΚΟΣ ΣΤΑΜΑΤΗΣ" userId="e3df6bec-7cb3-416a-8ded-d947c02763e0" providerId="ADAL" clId="{0776C40F-03BD-4CCB-9B20-45CB07E8CCC2}" dt="2024-09-25T23:28:24.218" v="1035" actId="26606"/>
          <ac:spMkLst>
            <pc:docMk/>
            <pc:sldMk cId="0" sldId="366"/>
            <ac:spMk id="111628" creationId="{9DECDBF4-02B6-4BB4-B65B-B8107AD6A9E8}"/>
          </ac:spMkLst>
        </pc:spChg>
        <pc:spChg chg="add">
          <ac:chgData name="ΠΟΥΛΑΚΙΔΑΚΟΣ ΣΤΑΜΑΤΗΣ" userId="e3df6bec-7cb3-416a-8ded-d947c02763e0" providerId="ADAL" clId="{0776C40F-03BD-4CCB-9B20-45CB07E8CCC2}" dt="2024-09-25T23:28:24.265" v="1036" actId="26606"/>
          <ac:spMkLst>
            <pc:docMk/>
            <pc:sldMk cId="0" sldId="366"/>
            <ac:spMk id="111630" creationId="{44AD29B6-BF3B-4407-9E75-52DF8E3B29F1}"/>
          </ac:spMkLst>
        </pc:spChg>
        <pc:spChg chg="add">
          <ac:chgData name="ΠΟΥΛΑΚΙΔΑΚΟΣ ΣΤΑΜΑΤΗΣ" userId="e3df6bec-7cb3-416a-8ded-d947c02763e0" providerId="ADAL" clId="{0776C40F-03BD-4CCB-9B20-45CB07E8CCC2}" dt="2024-09-25T23:28:24.265" v="1036" actId="26606"/>
          <ac:spMkLst>
            <pc:docMk/>
            <pc:sldMk cId="0" sldId="366"/>
            <ac:spMk id="111631" creationId="{55F8BA08-3E38-4B70-B93A-74F08E092206}"/>
          </ac:spMkLst>
        </pc:spChg>
        <pc:spChg chg="add">
          <ac:chgData name="ΠΟΥΛΑΚΙΔΑΚΟΣ ΣΤΑΜΑΤΗΣ" userId="e3df6bec-7cb3-416a-8ded-d947c02763e0" providerId="ADAL" clId="{0776C40F-03BD-4CCB-9B20-45CB07E8CCC2}" dt="2024-09-25T23:28:24.265" v="1036" actId="26606"/>
          <ac:spMkLst>
            <pc:docMk/>
            <pc:sldMk cId="0" sldId="366"/>
            <ac:spMk id="111632" creationId="{357F1B33-79AB-4A71-8CEC-4546D709B8C8}"/>
          </ac:spMkLst>
        </pc:spChg>
        <pc:graphicFrameChg chg="add del">
          <ac:chgData name="ΠΟΥΛΑΚΙΔΑΚΟΣ ΣΤΑΜΑΤΗΣ" userId="e3df6bec-7cb3-416a-8ded-d947c02763e0" providerId="ADAL" clId="{0776C40F-03BD-4CCB-9B20-45CB07E8CCC2}" dt="2024-09-25T23:28:24.218" v="1035" actId="26606"/>
          <ac:graphicFrameMkLst>
            <pc:docMk/>
            <pc:sldMk cId="0" sldId="366"/>
            <ac:graphicFrameMk id="111620" creationId="{7D037693-6D0A-9155-ECB9-9D5F7BBE5CB8}"/>
          </ac:graphicFrameMkLst>
        </pc:graphicFrameChg>
        <pc:graphicFrameChg chg="add mod">
          <ac:chgData name="ΠΟΥΛΑΚΙΔΑΚΟΣ ΣΤΑΜΑΤΗΣ" userId="e3df6bec-7cb3-416a-8ded-d947c02763e0" providerId="ADAL" clId="{0776C40F-03BD-4CCB-9B20-45CB07E8CCC2}" dt="2024-09-25T23:28:48.366" v="1037" actId="12269"/>
          <ac:graphicFrameMkLst>
            <pc:docMk/>
            <pc:sldMk cId="0" sldId="366"/>
            <ac:graphicFrameMk id="111633" creationId="{791A3FC4-71BB-44FF-B4B8-359854087B89}"/>
          </ac:graphicFrameMkLst>
        </pc:graphicFrameChg>
      </pc:sldChg>
      <pc:sldChg chg="addSp delSp modSp mod setBg">
        <pc:chgData name="ΠΟΥΛΑΚΙΔΑΚΟΣ ΣΤΑΜΑΤΗΣ" userId="e3df6bec-7cb3-416a-8ded-d947c02763e0" providerId="ADAL" clId="{0776C40F-03BD-4CCB-9B20-45CB07E8CCC2}" dt="2024-09-25T23:29:15.968" v="1047" actId="403"/>
        <pc:sldMkLst>
          <pc:docMk/>
          <pc:sldMk cId="0" sldId="367"/>
        </pc:sldMkLst>
        <pc:spChg chg="mod">
          <ac:chgData name="ΠΟΥΛΑΚΙΔΑΚΟΣ ΣΤΑΜΑΤΗΣ" userId="e3df6bec-7cb3-416a-8ded-d947c02763e0" providerId="ADAL" clId="{0776C40F-03BD-4CCB-9B20-45CB07E8CCC2}" dt="2024-09-25T23:28:56.774" v="1038" actId="26606"/>
          <ac:spMkLst>
            <pc:docMk/>
            <pc:sldMk cId="0" sldId="367"/>
            <ac:spMk id="112642" creationId="{B76DEA28-A232-E9A9-B0B6-7D01D524F474}"/>
          </ac:spMkLst>
        </pc:spChg>
        <pc:spChg chg="del">
          <ac:chgData name="ΠΟΥΛΑΚΙΔΑΚΟΣ ΣΤΑΜΑΤΗΣ" userId="e3df6bec-7cb3-416a-8ded-d947c02763e0" providerId="ADAL" clId="{0776C40F-03BD-4CCB-9B20-45CB07E8CCC2}" dt="2024-09-25T23:28:56.774" v="1038" actId="26606"/>
          <ac:spMkLst>
            <pc:docMk/>
            <pc:sldMk cId="0" sldId="367"/>
            <ac:spMk id="112643" creationId="{636F6C02-3664-D393-4E37-92BB0821A20F}"/>
          </ac:spMkLst>
        </pc:spChg>
        <pc:spChg chg="add">
          <ac:chgData name="ΠΟΥΛΑΚΙΔΑΚΟΣ ΣΤΑΜΑΤΗΣ" userId="e3df6bec-7cb3-416a-8ded-d947c02763e0" providerId="ADAL" clId="{0776C40F-03BD-4CCB-9B20-45CB07E8CCC2}" dt="2024-09-25T23:28:56.774" v="1038" actId="26606"/>
          <ac:spMkLst>
            <pc:docMk/>
            <pc:sldMk cId="0" sldId="367"/>
            <ac:spMk id="112649" creationId="{98DED6BC-9A3E-48D4-AD7C-A56D63F547E8}"/>
          </ac:spMkLst>
        </pc:spChg>
        <pc:spChg chg="add">
          <ac:chgData name="ΠΟΥΛΑΚΙΔΑΚΟΣ ΣΤΑΜΑΤΗΣ" userId="e3df6bec-7cb3-416a-8ded-d947c02763e0" providerId="ADAL" clId="{0776C40F-03BD-4CCB-9B20-45CB07E8CCC2}" dt="2024-09-25T23:28:56.774" v="1038" actId="26606"/>
          <ac:spMkLst>
            <pc:docMk/>
            <pc:sldMk cId="0" sldId="367"/>
            <ac:spMk id="112651" creationId="{6B6E033A-DB2E-49B8-B600-B38E0C280263}"/>
          </ac:spMkLst>
        </pc:spChg>
        <pc:graphicFrameChg chg="add mod modGraphic">
          <ac:chgData name="ΠΟΥΛΑΚΙΔΑΚΟΣ ΣΤΑΜΑΤΗΣ" userId="e3df6bec-7cb3-416a-8ded-d947c02763e0" providerId="ADAL" clId="{0776C40F-03BD-4CCB-9B20-45CB07E8CCC2}" dt="2024-09-25T23:29:15.968" v="1047" actId="403"/>
          <ac:graphicFrameMkLst>
            <pc:docMk/>
            <pc:sldMk cId="0" sldId="367"/>
            <ac:graphicFrameMk id="112645" creationId="{A79ABA53-7E9F-7C22-0D07-BE6D3A764DF2}"/>
          </ac:graphicFrameMkLst>
        </pc:graphicFrameChg>
      </pc:sldChg>
      <pc:sldChg chg="addSp delSp modSp mod setBg">
        <pc:chgData name="ΠΟΥΛΑΚΙΔΑΚΟΣ ΣΤΑΜΑΤΗΣ" userId="e3df6bec-7cb3-416a-8ded-d947c02763e0" providerId="ADAL" clId="{0776C40F-03BD-4CCB-9B20-45CB07E8CCC2}" dt="2024-09-25T23:29:38.677" v="1049" actId="12269"/>
        <pc:sldMkLst>
          <pc:docMk/>
          <pc:sldMk cId="0" sldId="368"/>
        </pc:sldMkLst>
        <pc:spChg chg="mod">
          <ac:chgData name="ΠΟΥΛΑΚΙΔΑΚΟΣ ΣΤΑΜΑΤΗΣ" userId="e3df6bec-7cb3-416a-8ded-d947c02763e0" providerId="ADAL" clId="{0776C40F-03BD-4CCB-9B20-45CB07E8CCC2}" dt="2024-09-25T23:29:27.738" v="1048" actId="26606"/>
          <ac:spMkLst>
            <pc:docMk/>
            <pc:sldMk cId="0" sldId="368"/>
            <ac:spMk id="113666" creationId="{B26D7F1A-AF9E-6F66-7E5B-E6E2F0F6EECE}"/>
          </ac:spMkLst>
        </pc:spChg>
        <pc:spChg chg="del">
          <ac:chgData name="ΠΟΥΛΑΚΙΔΑΚΟΣ ΣΤΑΜΑΤΗΣ" userId="e3df6bec-7cb3-416a-8ded-d947c02763e0" providerId="ADAL" clId="{0776C40F-03BD-4CCB-9B20-45CB07E8CCC2}" dt="2024-09-25T23:29:27.738" v="1048" actId="26606"/>
          <ac:spMkLst>
            <pc:docMk/>
            <pc:sldMk cId="0" sldId="368"/>
            <ac:spMk id="113667" creationId="{F558307C-C47D-38B7-BCC9-FEAEB416A038}"/>
          </ac:spMkLst>
        </pc:spChg>
        <pc:spChg chg="add">
          <ac:chgData name="ΠΟΥΛΑΚΙΔΑΚΟΣ ΣΤΑΜΑΤΗΣ" userId="e3df6bec-7cb3-416a-8ded-d947c02763e0" providerId="ADAL" clId="{0776C40F-03BD-4CCB-9B20-45CB07E8CCC2}" dt="2024-09-25T23:29:27.738" v="1048" actId="26606"/>
          <ac:spMkLst>
            <pc:docMk/>
            <pc:sldMk cId="0" sldId="368"/>
            <ac:spMk id="113673" creationId="{53B021B3-DE93-4AB7-8A18-CF5F1CED88B8}"/>
          </ac:spMkLst>
        </pc:spChg>
        <pc:spChg chg="add">
          <ac:chgData name="ΠΟΥΛΑΚΙΔΑΚΟΣ ΣΤΑΜΑΤΗΣ" userId="e3df6bec-7cb3-416a-8ded-d947c02763e0" providerId="ADAL" clId="{0776C40F-03BD-4CCB-9B20-45CB07E8CCC2}" dt="2024-09-25T23:29:27.738" v="1048" actId="26606"/>
          <ac:spMkLst>
            <pc:docMk/>
            <pc:sldMk cId="0" sldId="368"/>
            <ac:spMk id="113675" creationId="{52D502E5-F6B4-4D58-B4AE-FC466FF15EE8}"/>
          </ac:spMkLst>
        </pc:spChg>
        <pc:spChg chg="add">
          <ac:chgData name="ΠΟΥΛΑΚΙΔΑΚΟΣ ΣΤΑΜΑΤΗΣ" userId="e3df6bec-7cb3-416a-8ded-d947c02763e0" providerId="ADAL" clId="{0776C40F-03BD-4CCB-9B20-45CB07E8CCC2}" dt="2024-09-25T23:29:27.738" v="1048" actId="26606"/>
          <ac:spMkLst>
            <pc:docMk/>
            <pc:sldMk cId="0" sldId="368"/>
            <ac:spMk id="113677" creationId="{9DECDBF4-02B6-4BB4-B65B-B8107AD6A9E8}"/>
          </ac:spMkLst>
        </pc:spChg>
        <pc:graphicFrameChg chg="add mod">
          <ac:chgData name="ΠΟΥΛΑΚΙΔΑΚΟΣ ΣΤΑΜΑΤΗΣ" userId="e3df6bec-7cb3-416a-8ded-d947c02763e0" providerId="ADAL" clId="{0776C40F-03BD-4CCB-9B20-45CB07E8CCC2}" dt="2024-09-25T23:29:38.677" v="1049" actId="12269"/>
          <ac:graphicFrameMkLst>
            <pc:docMk/>
            <pc:sldMk cId="0" sldId="368"/>
            <ac:graphicFrameMk id="113669" creationId="{967DFCF9-3004-F831-E538-E36FAE8BA271}"/>
          </ac:graphicFrameMkLst>
        </pc:graphicFrameChg>
      </pc:sldChg>
      <pc:sldChg chg="addSp delSp modSp mod setBg">
        <pc:chgData name="ΠΟΥΛΑΚΙΔΑΚΟΣ ΣΤΑΜΑΤΗΣ" userId="e3df6bec-7cb3-416a-8ded-d947c02763e0" providerId="ADAL" clId="{0776C40F-03BD-4CCB-9B20-45CB07E8CCC2}" dt="2024-09-25T23:29:53.420" v="1050" actId="26606"/>
        <pc:sldMkLst>
          <pc:docMk/>
          <pc:sldMk cId="0" sldId="369"/>
        </pc:sldMkLst>
        <pc:spChg chg="mod">
          <ac:chgData name="ΠΟΥΛΑΚΙΔΑΚΟΣ ΣΤΑΜΑΤΗΣ" userId="e3df6bec-7cb3-416a-8ded-d947c02763e0" providerId="ADAL" clId="{0776C40F-03BD-4CCB-9B20-45CB07E8CCC2}" dt="2024-09-25T23:29:53.420" v="1050" actId="26606"/>
          <ac:spMkLst>
            <pc:docMk/>
            <pc:sldMk cId="0" sldId="369"/>
            <ac:spMk id="114690" creationId="{72822197-6C51-5788-19C3-3BD148989D14}"/>
          </ac:spMkLst>
        </pc:spChg>
        <pc:spChg chg="del">
          <ac:chgData name="ΠΟΥΛΑΚΙΔΑΚΟΣ ΣΤΑΜΑΤΗΣ" userId="e3df6bec-7cb3-416a-8ded-d947c02763e0" providerId="ADAL" clId="{0776C40F-03BD-4CCB-9B20-45CB07E8CCC2}" dt="2024-09-25T23:29:53.420" v="1050" actId="26606"/>
          <ac:spMkLst>
            <pc:docMk/>
            <pc:sldMk cId="0" sldId="369"/>
            <ac:spMk id="114691" creationId="{1AF93CF9-356D-CA8F-4B66-FE57D1CC7475}"/>
          </ac:spMkLst>
        </pc:spChg>
        <pc:spChg chg="add">
          <ac:chgData name="ΠΟΥΛΑΚΙΔΑΚΟΣ ΣΤΑΜΑΤΗΣ" userId="e3df6bec-7cb3-416a-8ded-d947c02763e0" providerId="ADAL" clId="{0776C40F-03BD-4CCB-9B20-45CB07E8CCC2}" dt="2024-09-25T23:29:53.420" v="1050" actId="26606"/>
          <ac:spMkLst>
            <pc:docMk/>
            <pc:sldMk cId="0" sldId="369"/>
            <ac:spMk id="114698" creationId="{B50AB553-2A96-4A92-96F2-93548E096954}"/>
          </ac:spMkLst>
        </pc:spChg>
        <pc:graphicFrameChg chg="add">
          <ac:chgData name="ΠΟΥΛΑΚΙΔΑΚΟΣ ΣΤΑΜΑΤΗΣ" userId="e3df6bec-7cb3-416a-8ded-d947c02763e0" providerId="ADAL" clId="{0776C40F-03BD-4CCB-9B20-45CB07E8CCC2}" dt="2024-09-25T23:29:53.420" v="1050" actId="26606"/>
          <ac:graphicFrameMkLst>
            <pc:docMk/>
            <pc:sldMk cId="0" sldId="369"/>
            <ac:graphicFrameMk id="114693" creationId="{40C2BB40-B3E9-49C6-9EB9-E15A6A5C5E20}"/>
          </ac:graphicFrameMkLst>
        </pc:graphicFrameChg>
        <pc:picChg chg="add">
          <ac:chgData name="ΠΟΥΛΑΚΙΔΑΚΟΣ ΣΤΑΜΑΤΗΣ" userId="e3df6bec-7cb3-416a-8ded-d947c02763e0" providerId="ADAL" clId="{0776C40F-03BD-4CCB-9B20-45CB07E8CCC2}" dt="2024-09-25T23:29:53.420" v="1050" actId="26606"/>
          <ac:picMkLst>
            <pc:docMk/>
            <pc:sldMk cId="0" sldId="369"/>
            <ac:picMk id="114694" creationId="{8B0747F6-D75F-5A33-4D16-E7E5D7416854}"/>
          </ac:picMkLst>
        </pc:picChg>
      </pc:sldChg>
      <pc:sldChg chg="addSp delSp modSp mod setBg">
        <pc:chgData name="ΠΟΥΛΑΚΙΔΑΚΟΣ ΣΤΑΜΑΤΗΣ" userId="e3df6bec-7cb3-416a-8ded-d947c02763e0" providerId="ADAL" clId="{0776C40F-03BD-4CCB-9B20-45CB07E8CCC2}" dt="2024-09-25T23:30:38.007" v="1065" actId="26606"/>
        <pc:sldMkLst>
          <pc:docMk/>
          <pc:sldMk cId="0" sldId="370"/>
        </pc:sldMkLst>
        <pc:spChg chg="add del mod">
          <ac:chgData name="ΠΟΥΛΑΚΙΔΑΚΟΣ ΣΤΑΜΑΤΗΣ" userId="e3df6bec-7cb3-416a-8ded-d947c02763e0" providerId="ADAL" clId="{0776C40F-03BD-4CCB-9B20-45CB07E8CCC2}" dt="2024-09-25T23:30:38.007" v="1065" actId="26606"/>
          <ac:spMkLst>
            <pc:docMk/>
            <pc:sldMk cId="0" sldId="370"/>
            <ac:spMk id="3" creationId="{D5272409-F225-8F7E-D3B8-20F38277D826}"/>
          </ac:spMkLst>
        </pc:spChg>
        <pc:spChg chg="mod">
          <ac:chgData name="ΠΟΥΛΑΚΙΔΑΚΟΣ ΣΤΑΜΑΤΗΣ" userId="e3df6bec-7cb3-416a-8ded-d947c02763e0" providerId="ADAL" clId="{0776C40F-03BD-4CCB-9B20-45CB07E8CCC2}" dt="2024-09-25T23:30:38.007" v="1065" actId="26606"/>
          <ac:spMkLst>
            <pc:docMk/>
            <pc:sldMk cId="0" sldId="370"/>
            <ac:spMk id="115714" creationId="{AA7338DE-1F7E-9980-F673-28920FDF5BBA}"/>
          </ac:spMkLst>
        </pc:spChg>
        <pc:spChg chg="add del">
          <ac:chgData name="ΠΟΥΛΑΚΙΔΑΚΟΣ ΣΤΑΜΑΤΗΣ" userId="e3df6bec-7cb3-416a-8ded-d947c02763e0" providerId="ADAL" clId="{0776C40F-03BD-4CCB-9B20-45CB07E8CCC2}" dt="2024-09-25T23:30:16.744" v="1054" actId="26606"/>
          <ac:spMkLst>
            <pc:docMk/>
            <pc:sldMk cId="0" sldId="370"/>
            <ac:spMk id="115720" creationId="{AE2B703B-46F9-481A-A605-82E2A828C4FA}"/>
          </ac:spMkLst>
        </pc:spChg>
        <pc:spChg chg="add del">
          <ac:chgData name="ΠΟΥΛΑΚΙΔΑΚΟΣ ΣΤΑΜΑΤΗΣ" userId="e3df6bec-7cb3-416a-8ded-d947c02763e0" providerId="ADAL" clId="{0776C40F-03BD-4CCB-9B20-45CB07E8CCC2}" dt="2024-09-25T23:30:22.052" v="1056" actId="26606"/>
          <ac:spMkLst>
            <pc:docMk/>
            <pc:sldMk cId="0" sldId="370"/>
            <ac:spMk id="115721" creationId="{257363FD-7E77-4145-9483-331A807ADF0E}"/>
          </ac:spMkLst>
        </pc:spChg>
        <pc:spChg chg="add del">
          <ac:chgData name="ΠΟΥΛΑΚΙΔΑΚΟΣ ΣΤΑΜΑΤΗΣ" userId="e3df6bec-7cb3-416a-8ded-d947c02763e0" providerId="ADAL" clId="{0776C40F-03BD-4CCB-9B20-45CB07E8CCC2}" dt="2024-09-25T23:30:16.744" v="1054" actId="26606"/>
          <ac:spMkLst>
            <pc:docMk/>
            <pc:sldMk cId="0" sldId="370"/>
            <ac:spMk id="115722" creationId="{F13BE4D7-0C3D-4906-B230-A1C5B4665CCF}"/>
          </ac:spMkLst>
        </pc:spChg>
        <pc:spChg chg="add del">
          <ac:chgData name="ΠΟΥΛΑΚΙΔΑΚΟΣ ΣΤΑΜΑΤΗΣ" userId="e3df6bec-7cb3-416a-8ded-d947c02763e0" providerId="ADAL" clId="{0776C40F-03BD-4CCB-9B20-45CB07E8CCC2}" dt="2024-09-25T23:30:24.548" v="1058" actId="26606"/>
          <ac:spMkLst>
            <pc:docMk/>
            <pc:sldMk cId="0" sldId="370"/>
            <ac:spMk id="115727" creationId="{257363FD-7E77-4145-9483-331A807ADF0E}"/>
          </ac:spMkLst>
        </pc:spChg>
        <pc:spChg chg="add del">
          <ac:chgData name="ΠΟΥΛΑΚΙΔΑΚΟΣ ΣΤΑΜΑΤΗΣ" userId="e3df6bec-7cb3-416a-8ded-d947c02763e0" providerId="ADAL" clId="{0776C40F-03BD-4CCB-9B20-45CB07E8CCC2}" dt="2024-09-25T23:30:24.548" v="1058" actId="26606"/>
          <ac:spMkLst>
            <pc:docMk/>
            <pc:sldMk cId="0" sldId="370"/>
            <ac:spMk id="115728" creationId="{D5272409-F225-8F7E-D3B8-20F38277D826}"/>
          </ac:spMkLst>
        </pc:spChg>
        <pc:spChg chg="add">
          <ac:chgData name="ΠΟΥΛΑΚΙΔΑΚΟΣ ΣΤΑΜΑΤΗΣ" userId="e3df6bec-7cb3-416a-8ded-d947c02763e0" providerId="ADAL" clId="{0776C40F-03BD-4CCB-9B20-45CB07E8CCC2}" dt="2024-09-25T23:30:38.007" v="1065" actId="26606"/>
          <ac:spMkLst>
            <pc:docMk/>
            <pc:sldMk cId="0" sldId="370"/>
            <ac:spMk id="115736" creationId="{7517A47C-B2E5-4B79-8061-D74B1311AF6E}"/>
          </ac:spMkLst>
        </pc:spChg>
        <pc:spChg chg="add">
          <ac:chgData name="ΠΟΥΛΑΚΙΔΑΚΟΣ ΣΤΑΜΑΤΗΣ" userId="e3df6bec-7cb3-416a-8ded-d947c02763e0" providerId="ADAL" clId="{0776C40F-03BD-4CCB-9B20-45CB07E8CCC2}" dt="2024-09-25T23:30:38.007" v="1065" actId="26606"/>
          <ac:spMkLst>
            <pc:docMk/>
            <pc:sldMk cId="0" sldId="370"/>
            <ac:spMk id="115737" creationId="{C505E780-2083-4CB5-A42A-5E0E2908ECC3}"/>
          </ac:spMkLst>
        </pc:spChg>
        <pc:spChg chg="add">
          <ac:chgData name="ΠΟΥΛΑΚΙΔΑΚΟΣ ΣΤΑΜΑΤΗΣ" userId="e3df6bec-7cb3-416a-8ded-d947c02763e0" providerId="ADAL" clId="{0776C40F-03BD-4CCB-9B20-45CB07E8CCC2}" dt="2024-09-25T23:30:38.007" v="1065" actId="26606"/>
          <ac:spMkLst>
            <pc:docMk/>
            <pc:sldMk cId="0" sldId="370"/>
            <ac:spMk id="115738" creationId="{D2C0AE1C-0118-41AE-8A10-7CDCBF10E96F}"/>
          </ac:spMkLst>
        </pc:spChg>
        <pc:spChg chg="add">
          <ac:chgData name="ΠΟΥΛΑΚΙΔΑΚΟΣ ΣΤΑΜΑΤΗΣ" userId="e3df6bec-7cb3-416a-8ded-d947c02763e0" providerId="ADAL" clId="{0776C40F-03BD-4CCB-9B20-45CB07E8CCC2}" dt="2024-09-25T23:30:38.007" v="1065" actId="26606"/>
          <ac:spMkLst>
            <pc:docMk/>
            <pc:sldMk cId="0" sldId="370"/>
            <ac:spMk id="115739" creationId="{463EEC44-1BA3-44ED-81FC-A644B04B2A44}"/>
          </ac:spMkLst>
        </pc:spChg>
        <pc:graphicFrameChg chg="add del">
          <ac:chgData name="ΠΟΥΛΑΚΙΔΑΚΟΣ ΣΤΑΜΑΤΗΣ" userId="e3df6bec-7cb3-416a-8ded-d947c02763e0" providerId="ADAL" clId="{0776C40F-03BD-4CCB-9B20-45CB07E8CCC2}" dt="2024-09-25T23:30:16.744" v="1054" actId="26606"/>
          <ac:graphicFrameMkLst>
            <pc:docMk/>
            <pc:sldMk cId="0" sldId="370"/>
            <ac:graphicFrameMk id="115716" creationId="{47511536-8FB5-2FBA-970C-2748B39F8E84}"/>
          </ac:graphicFrameMkLst>
        </pc:graphicFrameChg>
        <pc:graphicFrameChg chg="add del">
          <ac:chgData name="ΠΟΥΛΑΚΙΔΑΚΟΣ ΣΤΑΜΑΤΗΣ" userId="e3df6bec-7cb3-416a-8ded-d947c02763e0" providerId="ADAL" clId="{0776C40F-03BD-4CCB-9B20-45CB07E8CCC2}" dt="2024-09-25T23:30:22.052" v="1056" actId="26606"/>
          <ac:graphicFrameMkLst>
            <pc:docMk/>
            <pc:sldMk cId="0" sldId="370"/>
            <ac:graphicFrameMk id="115724" creationId="{12363F7B-BA32-659D-709F-970300771A0D}"/>
          </ac:graphicFrameMkLst>
        </pc:graphicFrameChg>
        <pc:graphicFrameChg chg="add del">
          <ac:chgData name="ΠΟΥΛΑΚΙΔΑΚΟΣ ΣΤΑΜΑΤΗΣ" userId="e3df6bec-7cb3-416a-8ded-d947c02763e0" providerId="ADAL" clId="{0776C40F-03BD-4CCB-9B20-45CB07E8CCC2}" dt="2024-09-25T23:30:27.184" v="1060" actId="26606"/>
          <ac:graphicFrameMkLst>
            <pc:docMk/>
            <pc:sldMk cId="0" sldId="370"/>
            <ac:graphicFrameMk id="115730" creationId="{5959BA23-53D0-9122-EDE3-CA903C2F453C}"/>
          </ac:graphicFrameMkLst>
        </pc:graphicFrameChg>
        <pc:graphicFrameChg chg="add del">
          <ac:chgData name="ΠΟΥΛΑΚΙΔΑΚΟΣ ΣΤΑΜΑΤΗΣ" userId="e3df6bec-7cb3-416a-8ded-d947c02763e0" providerId="ADAL" clId="{0776C40F-03BD-4CCB-9B20-45CB07E8CCC2}" dt="2024-09-25T23:30:30.506" v="1062" actId="26606"/>
          <ac:graphicFrameMkLst>
            <pc:docMk/>
            <pc:sldMk cId="0" sldId="370"/>
            <ac:graphicFrameMk id="115732" creationId="{E0C700E5-456E-74EC-7F28-8DD89E28518B}"/>
          </ac:graphicFrameMkLst>
        </pc:graphicFrameChg>
        <pc:graphicFrameChg chg="add del">
          <ac:chgData name="ΠΟΥΛΑΚΙΔΑΚΟΣ ΣΤΑΜΑΤΗΣ" userId="e3df6bec-7cb3-416a-8ded-d947c02763e0" providerId="ADAL" clId="{0776C40F-03BD-4CCB-9B20-45CB07E8CCC2}" dt="2024-09-25T23:30:37.538" v="1064" actId="26606"/>
          <ac:graphicFrameMkLst>
            <pc:docMk/>
            <pc:sldMk cId="0" sldId="370"/>
            <ac:graphicFrameMk id="115734" creationId="{1DA0A1A6-BEEE-B511-7E2A-A2FB0D7EA5C5}"/>
          </ac:graphicFrameMkLst>
        </pc:graphicFrameChg>
        <pc:graphicFrameChg chg="add">
          <ac:chgData name="ΠΟΥΛΑΚΙΔΑΚΟΣ ΣΤΑΜΑΤΗΣ" userId="e3df6bec-7cb3-416a-8ded-d947c02763e0" providerId="ADAL" clId="{0776C40F-03BD-4CCB-9B20-45CB07E8CCC2}" dt="2024-09-25T23:30:38.007" v="1065" actId="26606"/>
          <ac:graphicFrameMkLst>
            <pc:docMk/>
            <pc:sldMk cId="0" sldId="370"/>
            <ac:graphicFrameMk id="115740" creationId="{7295EEF4-55C7-062D-C9F2-4A0A1D3E782E}"/>
          </ac:graphicFrameMkLst>
        </pc:graphicFrameChg>
        <pc:picChg chg="add del">
          <ac:chgData name="ΠΟΥΛΑΚΙΔΑΚΟΣ ΣΤΑΜΑΤΗΣ" userId="e3df6bec-7cb3-416a-8ded-d947c02763e0" providerId="ADAL" clId="{0776C40F-03BD-4CCB-9B20-45CB07E8CCC2}" dt="2024-09-25T23:30:22.052" v="1056" actId="26606"/>
          <ac:picMkLst>
            <pc:docMk/>
            <pc:sldMk cId="0" sldId="370"/>
            <ac:picMk id="115717" creationId="{7BBF123C-0A9C-1CCD-91D0-6C7D03CC7693}"/>
          </ac:picMkLst>
        </pc:picChg>
        <pc:picChg chg="add del">
          <ac:chgData name="ΠΟΥΛΑΚΙΔΑΚΟΣ ΣΤΑΜΑΤΗΣ" userId="e3df6bec-7cb3-416a-8ded-d947c02763e0" providerId="ADAL" clId="{0776C40F-03BD-4CCB-9B20-45CB07E8CCC2}" dt="2024-09-25T23:30:24.548" v="1058" actId="26606"/>
          <ac:picMkLst>
            <pc:docMk/>
            <pc:sldMk cId="0" sldId="370"/>
            <ac:picMk id="115726" creationId="{10A8409D-6200-A4B9-6344-026F4AF21B53}"/>
          </ac:picMkLst>
        </pc:picChg>
      </pc:sldChg>
      <pc:sldChg chg="addSp delSp modSp mod setBg">
        <pc:chgData name="ΠΟΥΛΑΚΙΔΑΚΟΣ ΣΤΑΜΑΤΗΣ" userId="e3df6bec-7cb3-416a-8ded-d947c02763e0" providerId="ADAL" clId="{0776C40F-03BD-4CCB-9B20-45CB07E8CCC2}" dt="2024-09-25T23:30:49.631" v="1067" actId="12269"/>
        <pc:sldMkLst>
          <pc:docMk/>
          <pc:sldMk cId="0" sldId="371"/>
        </pc:sldMkLst>
        <pc:spChg chg="mod">
          <ac:chgData name="ΠΟΥΛΑΚΙΔΑΚΟΣ ΣΤΑΜΑΤΗΣ" userId="e3df6bec-7cb3-416a-8ded-d947c02763e0" providerId="ADAL" clId="{0776C40F-03BD-4CCB-9B20-45CB07E8CCC2}" dt="2024-09-25T23:30:44.357" v="1066" actId="26606"/>
          <ac:spMkLst>
            <pc:docMk/>
            <pc:sldMk cId="0" sldId="371"/>
            <ac:spMk id="116738" creationId="{0DAFCD47-29EA-065A-8B4F-9FC939385F24}"/>
          </ac:spMkLst>
        </pc:spChg>
        <pc:spChg chg="del">
          <ac:chgData name="ΠΟΥΛΑΚΙΔΑΚΟΣ ΣΤΑΜΑΤΗΣ" userId="e3df6bec-7cb3-416a-8ded-d947c02763e0" providerId="ADAL" clId="{0776C40F-03BD-4CCB-9B20-45CB07E8CCC2}" dt="2024-09-25T23:30:44.357" v="1066" actId="26606"/>
          <ac:spMkLst>
            <pc:docMk/>
            <pc:sldMk cId="0" sldId="371"/>
            <ac:spMk id="116739" creationId="{5D472F3D-5CCD-74F8-2E1F-2A77D72A669C}"/>
          </ac:spMkLst>
        </pc:spChg>
        <pc:spChg chg="add">
          <ac:chgData name="ΠΟΥΛΑΚΙΔΑΚΟΣ ΣΤΑΜΑΤΗΣ" userId="e3df6bec-7cb3-416a-8ded-d947c02763e0" providerId="ADAL" clId="{0776C40F-03BD-4CCB-9B20-45CB07E8CCC2}" dt="2024-09-25T23:30:44.357" v="1066" actId="26606"/>
          <ac:spMkLst>
            <pc:docMk/>
            <pc:sldMk cId="0" sldId="371"/>
            <ac:spMk id="116745" creationId="{53B021B3-DE93-4AB7-8A18-CF5F1CED88B8}"/>
          </ac:spMkLst>
        </pc:spChg>
        <pc:spChg chg="add">
          <ac:chgData name="ΠΟΥΛΑΚΙΔΑΚΟΣ ΣΤΑΜΑΤΗΣ" userId="e3df6bec-7cb3-416a-8ded-d947c02763e0" providerId="ADAL" clId="{0776C40F-03BD-4CCB-9B20-45CB07E8CCC2}" dt="2024-09-25T23:30:44.357" v="1066" actId="26606"/>
          <ac:spMkLst>
            <pc:docMk/>
            <pc:sldMk cId="0" sldId="371"/>
            <ac:spMk id="116747" creationId="{52D502E5-F6B4-4D58-B4AE-FC466FF15EE8}"/>
          </ac:spMkLst>
        </pc:spChg>
        <pc:spChg chg="add">
          <ac:chgData name="ΠΟΥΛΑΚΙΔΑΚΟΣ ΣΤΑΜΑΤΗΣ" userId="e3df6bec-7cb3-416a-8ded-d947c02763e0" providerId="ADAL" clId="{0776C40F-03BD-4CCB-9B20-45CB07E8CCC2}" dt="2024-09-25T23:30:44.357" v="1066" actId="26606"/>
          <ac:spMkLst>
            <pc:docMk/>
            <pc:sldMk cId="0" sldId="371"/>
            <ac:spMk id="116749" creationId="{9DECDBF4-02B6-4BB4-B65B-B8107AD6A9E8}"/>
          </ac:spMkLst>
        </pc:spChg>
        <pc:graphicFrameChg chg="add mod">
          <ac:chgData name="ΠΟΥΛΑΚΙΔΑΚΟΣ ΣΤΑΜΑΤΗΣ" userId="e3df6bec-7cb3-416a-8ded-d947c02763e0" providerId="ADAL" clId="{0776C40F-03BD-4CCB-9B20-45CB07E8CCC2}" dt="2024-09-25T23:30:49.631" v="1067" actId="12269"/>
          <ac:graphicFrameMkLst>
            <pc:docMk/>
            <pc:sldMk cId="0" sldId="371"/>
            <ac:graphicFrameMk id="116741" creationId="{549FB86C-422B-D8B1-C4D3-280C50B6C73F}"/>
          </ac:graphicFrameMkLst>
        </pc:graphicFrameChg>
      </pc:sldChg>
      <pc:sldChg chg="addSp delSp modSp mod setBg">
        <pc:chgData name="ΠΟΥΛΑΚΙΔΑΚΟΣ ΣΤΑΜΑΤΗΣ" userId="e3df6bec-7cb3-416a-8ded-d947c02763e0" providerId="ADAL" clId="{0776C40F-03BD-4CCB-9B20-45CB07E8CCC2}" dt="2024-09-25T23:33:40.851" v="1069" actId="12269"/>
        <pc:sldMkLst>
          <pc:docMk/>
          <pc:sldMk cId="0" sldId="372"/>
        </pc:sldMkLst>
        <pc:spChg chg="mod">
          <ac:chgData name="ΠΟΥΛΑΚΙΔΑΚΟΣ ΣΤΑΜΑΤΗΣ" userId="e3df6bec-7cb3-416a-8ded-d947c02763e0" providerId="ADAL" clId="{0776C40F-03BD-4CCB-9B20-45CB07E8CCC2}" dt="2024-09-25T23:33:36.903" v="1068" actId="26606"/>
          <ac:spMkLst>
            <pc:docMk/>
            <pc:sldMk cId="0" sldId="372"/>
            <ac:spMk id="117762" creationId="{EE743DFE-4D0D-2F67-90CB-7CF7C1EEFCFE}"/>
          </ac:spMkLst>
        </pc:spChg>
        <pc:spChg chg="del">
          <ac:chgData name="ΠΟΥΛΑΚΙΔΑΚΟΣ ΣΤΑΜΑΤΗΣ" userId="e3df6bec-7cb3-416a-8ded-d947c02763e0" providerId="ADAL" clId="{0776C40F-03BD-4CCB-9B20-45CB07E8CCC2}" dt="2024-09-25T23:33:36.903" v="1068" actId="26606"/>
          <ac:spMkLst>
            <pc:docMk/>
            <pc:sldMk cId="0" sldId="372"/>
            <ac:spMk id="117763" creationId="{9EE6B86B-2253-A779-5194-D9FAEB3670C9}"/>
          </ac:spMkLst>
        </pc:spChg>
        <pc:spChg chg="add">
          <ac:chgData name="ΠΟΥΛΑΚΙΔΑΚΟΣ ΣΤΑΜΑΤΗΣ" userId="e3df6bec-7cb3-416a-8ded-d947c02763e0" providerId="ADAL" clId="{0776C40F-03BD-4CCB-9B20-45CB07E8CCC2}" dt="2024-09-25T23:33:36.903" v="1068" actId="26606"/>
          <ac:spMkLst>
            <pc:docMk/>
            <pc:sldMk cId="0" sldId="372"/>
            <ac:spMk id="117769" creationId="{53B021B3-DE93-4AB7-8A18-CF5F1CED88B8}"/>
          </ac:spMkLst>
        </pc:spChg>
        <pc:spChg chg="add">
          <ac:chgData name="ΠΟΥΛΑΚΙΔΑΚΟΣ ΣΤΑΜΑΤΗΣ" userId="e3df6bec-7cb3-416a-8ded-d947c02763e0" providerId="ADAL" clId="{0776C40F-03BD-4CCB-9B20-45CB07E8CCC2}" dt="2024-09-25T23:33:36.903" v="1068" actId="26606"/>
          <ac:spMkLst>
            <pc:docMk/>
            <pc:sldMk cId="0" sldId="372"/>
            <ac:spMk id="117771" creationId="{52D502E5-F6B4-4D58-B4AE-FC466FF15EE8}"/>
          </ac:spMkLst>
        </pc:spChg>
        <pc:spChg chg="add">
          <ac:chgData name="ΠΟΥΛΑΚΙΔΑΚΟΣ ΣΤΑΜΑΤΗΣ" userId="e3df6bec-7cb3-416a-8ded-d947c02763e0" providerId="ADAL" clId="{0776C40F-03BD-4CCB-9B20-45CB07E8CCC2}" dt="2024-09-25T23:33:36.903" v="1068" actId="26606"/>
          <ac:spMkLst>
            <pc:docMk/>
            <pc:sldMk cId="0" sldId="372"/>
            <ac:spMk id="117773" creationId="{9DECDBF4-02B6-4BB4-B65B-B8107AD6A9E8}"/>
          </ac:spMkLst>
        </pc:spChg>
        <pc:graphicFrameChg chg="add mod">
          <ac:chgData name="ΠΟΥΛΑΚΙΔΑΚΟΣ ΣΤΑΜΑΤΗΣ" userId="e3df6bec-7cb3-416a-8ded-d947c02763e0" providerId="ADAL" clId="{0776C40F-03BD-4CCB-9B20-45CB07E8CCC2}" dt="2024-09-25T23:33:40.851" v="1069" actId="12269"/>
          <ac:graphicFrameMkLst>
            <pc:docMk/>
            <pc:sldMk cId="0" sldId="372"/>
            <ac:graphicFrameMk id="117765" creationId="{4414DB5A-335E-1356-A2EF-589B23499C44}"/>
          </ac:graphicFrameMkLst>
        </pc:graphicFrameChg>
      </pc:sldChg>
      <pc:sldChg chg="addSp delSp modSp mod setBg">
        <pc:chgData name="ΠΟΥΛΑΚΙΔΑΚΟΣ ΣΤΑΜΑΤΗΣ" userId="e3df6bec-7cb3-416a-8ded-d947c02763e0" providerId="ADAL" clId="{0776C40F-03BD-4CCB-9B20-45CB07E8CCC2}" dt="2024-09-25T23:33:56.551" v="1071" actId="12269"/>
        <pc:sldMkLst>
          <pc:docMk/>
          <pc:sldMk cId="0" sldId="373"/>
        </pc:sldMkLst>
        <pc:spChg chg="mod">
          <ac:chgData name="ΠΟΥΛΑΚΙΔΑΚΟΣ ΣΤΑΜΑΤΗΣ" userId="e3df6bec-7cb3-416a-8ded-d947c02763e0" providerId="ADAL" clId="{0776C40F-03BD-4CCB-9B20-45CB07E8CCC2}" dt="2024-09-25T23:33:48.838" v="1070" actId="26606"/>
          <ac:spMkLst>
            <pc:docMk/>
            <pc:sldMk cId="0" sldId="373"/>
            <ac:spMk id="118786" creationId="{681A2003-C5BB-005C-28CC-73C809F9CD99}"/>
          </ac:spMkLst>
        </pc:spChg>
        <pc:spChg chg="del">
          <ac:chgData name="ΠΟΥΛΑΚΙΔΑΚΟΣ ΣΤΑΜΑΤΗΣ" userId="e3df6bec-7cb3-416a-8ded-d947c02763e0" providerId="ADAL" clId="{0776C40F-03BD-4CCB-9B20-45CB07E8CCC2}" dt="2024-09-25T23:33:48.838" v="1070" actId="26606"/>
          <ac:spMkLst>
            <pc:docMk/>
            <pc:sldMk cId="0" sldId="373"/>
            <ac:spMk id="118787" creationId="{ADF2B64D-2CE6-77F1-B58E-7859F09C7570}"/>
          </ac:spMkLst>
        </pc:spChg>
        <pc:spChg chg="add">
          <ac:chgData name="ΠΟΥΛΑΚΙΔΑΚΟΣ ΣΤΑΜΑΤΗΣ" userId="e3df6bec-7cb3-416a-8ded-d947c02763e0" providerId="ADAL" clId="{0776C40F-03BD-4CCB-9B20-45CB07E8CCC2}" dt="2024-09-25T23:33:48.838" v="1070" actId="26606"/>
          <ac:spMkLst>
            <pc:docMk/>
            <pc:sldMk cId="0" sldId="373"/>
            <ac:spMk id="118793" creationId="{53B021B3-DE93-4AB7-8A18-CF5F1CED88B8}"/>
          </ac:spMkLst>
        </pc:spChg>
        <pc:spChg chg="add">
          <ac:chgData name="ΠΟΥΛΑΚΙΔΑΚΟΣ ΣΤΑΜΑΤΗΣ" userId="e3df6bec-7cb3-416a-8ded-d947c02763e0" providerId="ADAL" clId="{0776C40F-03BD-4CCB-9B20-45CB07E8CCC2}" dt="2024-09-25T23:33:48.838" v="1070" actId="26606"/>
          <ac:spMkLst>
            <pc:docMk/>
            <pc:sldMk cId="0" sldId="373"/>
            <ac:spMk id="118795" creationId="{52D502E5-F6B4-4D58-B4AE-FC466FF15EE8}"/>
          </ac:spMkLst>
        </pc:spChg>
        <pc:spChg chg="add">
          <ac:chgData name="ΠΟΥΛΑΚΙΔΑΚΟΣ ΣΤΑΜΑΤΗΣ" userId="e3df6bec-7cb3-416a-8ded-d947c02763e0" providerId="ADAL" clId="{0776C40F-03BD-4CCB-9B20-45CB07E8CCC2}" dt="2024-09-25T23:33:48.838" v="1070" actId="26606"/>
          <ac:spMkLst>
            <pc:docMk/>
            <pc:sldMk cId="0" sldId="373"/>
            <ac:spMk id="118797" creationId="{9DECDBF4-02B6-4BB4-B65B-B8107AD6A9E8}"/>
          </ac:spMkLst>
        </pc:spChg>
        <pc:graphicFrameChg chg="add mod">
          <ac:chgData name="ΠΟΥΛΑΚΙΔΑΚΟΣ ΣΤΑΜΑΤΗΣ" userId="e3df6bec-7cb3-416a-8ded-d947c02763e0" providerId="ADAL" clId="{0776C40F-03BD-4CCB-9B20-45CB07E8CCC2}" dt="2024-09-25T23:33:56.551" v="1071" actId="12269"/>
          <ac:graphicFrameMkLst>
            <pc:docMk/>
            <pc:sldMk cId="0" sldId="373"/>
            <ac:graphicFrameMk id="118789" creationId="{000993A1-4022-7BE5-4087-5769F7EC73F6}"/>
          </ac:graphicFrameMkLst>
        </pc:graphicFrameChg>
      </pc:sldChg>
      <pc:sldChg chg="addSp delSp modSp mod setBg">
        <pc:chgData name="ΠΟΥΛΑΚΙΔΑΚΟΣ ΣΤΑΜΑΤΗΣ" userId="e3df6bec-7cb3-416a-8ded-d947c02763e0" providerId="ADAL" clId="{0776C40F-03BD-4CCB-9B20-45CB07E8CCC2}" dt="2024-09-25T23:40:12.043" v="1073" actId="12269"/>
        <pc:sldMkLst>
          <pc:docMk/>
          <pc:sldMk cId="0" sldId="374"/>
        </pc:sldMkLst>
        <pc:spChg chg="mod">
          <ac:chgData name="ΠΟΥΛΑΚΙΔΑΚΟΣ ΣΤΑΜΑΤΗΣ" userId="e3df6bec-7cb3-416a-8ded-d947c02763e0" providerId="ADAL" clId="{0776C40F-03BD-4CCB-9B20-45CB07E8CCC2}" dt="2024-09-25T23:40:04.113" v="1072" actId="26606"/>
          <ac:spMkLst>
            <pc:docMk/>
            <pc:sldMk cId="0" sldId="374"/>
            <ac:spMk id="119810" creationId="{2B105529-7AD9-47E0-6265-81EE22769AF6}"/>
          </ac:spMkLst>
        </pc:spChg>
        <pc:spChg chg="del">
          <ac:chgData name="ΠΟΥΛΑΚΙΔΑΚΟΣ ΣΤΑΜΑΤΗΣ" userId="e3df6bec-7cb3-416a-8ded-d947c02763e0" providerId="ADAL" clId="{0776C40F-03BD-4CCB-9B20-45CB07E8CCC2}" dt="2024-09-25T23:40:04.113" v="1072" actId="26606"/>
          <ac:spMkLst>
            <pc:docMk/>
            <pc:sldMk cId="0" sldId="374"/>
            <ac:spMk id="119811" creationId="{D9C4FE82-79FD-EA7D-DA8A-1FAE652BC8C2}"/>
          </ac:spMkLst>
        </pc:spChg>
        <pc:spChg chg="add">
          <ac:chgData name="ΠΟΥΛΑΚΙΔΑΚΟΣ ΣΤΑΜΑΤΗΣ" userId="e3df6bec-7cb3-416a-8ded-d947c02763e0" providerId="ADAL" clId="{0776C40F-03BD-4CCB-9B20-45CB07E8CCC2}" dt="2024-09-25T23:40:04.113" v="1072" actId="26606"/>
          <ac:spMkLst>
            <pc:docMk/>
            <pc:sldMk cId="0" sldId="374"/>
            <ac:spMk id="119817" creationId="{2659FDB4-FCBE-4A89-B46D-43D4FA54464D}"/>
          </ac:spMkLst>
        </pc:spChg>
        <pc:graphicFrameChg chg="add mod">
          <ac:chgData name="ΠΟΥΛΑΚΙΔΑΚΟΣ ΣΤΑΜΑΤΗΣ" userId="e3df6bec-7cb3-416a-8ded-d947c02763e0" providerId="ADAL" clId="{0776C40F-03BD-4CCB-9B20-45CB07E8CCC2}" dt="2024-09-25T23:40:12.043" v="1073" actId="12269"/>
          <ac:graphicFrameMkLst>
            <pc:docMk/>
            <pc:sldMk cId="0" sldId="374"/>
            <ac:graphicFrameMk id="119813" creationId="{D68C9317-5CC3-6477-4C58-9EABC7D20DB3}"/>
          </ac:graphicFrameMkLst>
        </pc:graphicFrameChg>
        <pc:cxnChg chg="add">
          <ac:chgData name="ΠΟΥΛΑΚΙΔΑΚΟΣ ΣΤΑΜΑΤΗΣ" userId="e3df6bec-7cb3-416a-8ded-d947c02763e0" providerId="ADAL" clId="{0776C40F-03BD-4CCB-9B20-45CB07E8CCC2}" dt="2024-09-25T23:40:04.113" v="1072" actId="26606"/>
          <ac:cxnSpMkLst>
            <pc:docMk/>
            <pc:sldMk cId="0" sldId="374"/>
            <ac:cxnSpMk id="119819" creationId="{C8F51B3F-8331-4E4A-AE96-D47B1006EEAD}"/>
          </ac:cxnSpMkLst>
        </pc:cxnChg>
      </pc:sldChg>
      <pc:sldChg chg="addSp delSp modSp mod setBg">
        <pc:chgData name="ΠΟΥΛΑΚΙΔΑΚΟΣ ΣΤΑΜΑΤΗΣ" userId="e3df6bec-7cb3-416a-8ded-d947c02763e0" providerId="ADAL" clId="{0776C40F-03BD-4CCB-9B20-45CB07E8CCC2}" dt="2024-09-25T23:40:31.545" v="1075" actId="12269"/>
        <pc:sldMkLst>
          <pc:docMk/>
          <pc:sldMk cId="0" sldId="375"/>
        </pc:sldMkLst>
        <pc:spChg chg="mod">
          <ac:chgData name="ΠΟΥΛΑΚΙΔΑΚΟΣ ΣΤΑΜΑΤΗΣ" userId="e3df6bec-7cb3-416a-8ded-d947c02763e0" providerId="ADAL" clId="{0776C40F-03BD-4CCB-9B20-45CB07E8CCC2}" dt="2024-09-25T23:40:24.019" v="1074" actId="26606"/>
          <ac:spMkLst>
            <pc:docMk/>
            <pc:sldMk cId="0" sldId="375"/>
            <ac:spMk id="120834" creationId="{DD8412BB-E7A6-0699-9BF0-1BB84DC0E0BF}"/>
          </ac:spMkLst>
        </pc:spChg>
        <pc:spChg chg="del">
          <ac:chgData name="ΠΟΥΛΑΚΙΔΑΚΟΣ ΣΤΑΜΑΤΗΣ" userId="e3df6bec-7cb3-416a-8ded-d947c02763e0" providerId="ADAL" clId="{0776C40F-03BD-4CCB-9B20-45CB07E8CCC2}" dt="2024-09-25T23:40:24.019" v="1074" actId="26606"/>
          <ac:spMkLst>
            <pc:docMk/>
            <pc:sldMk cId="0" sldId="375"/>
            <ac:spMk id="120835" creationId="{1518D794-4102-60A1-4975-3F1B95A0EE33}"/>
          </ac:spMkLst>
        </pc:spChg>
        <pc:spChg chg="add">
          <ac:chgData name="ΠΟΥΛΑΚΙΔΑΚΟΣ ΣΤΑΜΑΤΗΣ" userId="e3df6bec-7cb3-416a-8ded-d947c02763e0" providerId="ADAL" clId="{0776C40F-03BD-4CCB-9B20-45CB07E8CCC2}" dt="2024-09-25T23:40:24.019" v="1074" actId="26606"/>
          <ac:spMkLst>
            <pc:docMk/>
            <pc:sldMk cId="0" sldId="375"/>
            <ac:spMk id="120841" creationId="{53B021B3-DE93-4AB7-8A18-CF5F1CED88B8}"/>
          </ac:spMkLst>
        </pc:spChg>
        <pc:spChg chg="add">
          <ac:chgData name="ΠΟΥΛΑΚΙΔΑΚΟΣ ΣΤΑΜΑΤΗΣ" userId="e3df6bec-7cb3-416a-8ded-d947c02763e0" providerId="ADAL" clId="{0776C40F-03BD-4CCB-9B20-45CB07E8CCC2}" dt="2024-09-25T23:40:24.019" v="1074" actId="26606"/>
          <ac:spMkLst>
            <pc:docMk/>
            <pc:sldMk cId="0" sldId="375"/>
            <ac:spMk id="120843" creationId="{52D502E5-F6B4-4D58-B4AE-FC466FF15EE8}"/>
          </ac:spMkLst>
        </pc:spChg>
        <pc:spChg chg="add">
          <ac:chgData name="ΠΟΥΛΑΚΙΔΑΚΟΣ ΣΤΑΜΑΤΗΣ" userId="e3df6bec-7cb3-416a-8ded-d947c02763e0" providerId="ADAL" clId="{0776C40F-03BD-4CCB-9B20-45CB07E8CCC2}" dt="2024-09-25T23:40:24.019" v="1074" actId="26606"/>
          <ac:spMkLst>
            <pc:docMk/>
            <pc:sldMk cId="0" sldId="375"/>
            <ac:spMk id="120845" creationId="{9DECDBF4-02B6-4BB4-B65B-B8107AD6A9E8}"/>
          </ac:spMkLst>
        </pc:spChg>
        <pc:graphicFrameChg chg="add mod">
          <ac:chgData name="ΠΟΥΛΑΚΙΔΑΚΟΣ ΣΤΑΜΑΤΗΣ" userId="e3df6bec-7cb3-416a-8ded-d947c02763e0" providerId="ADAL" clId="{0776C40F-03BD-4CCB-9B20-45CB07E8CCC2}" dt="2024-09-25T23:40:31.545" v="1075" actId="12269"/>
          <ac:graphicFrameMkLst>
            <pc:docMk/>
            <pc:sldMk cId="0" sldId="375"/>
            <ac:graphicFrameMk id="120837" creationId="{CB4EF381-C902-FD12-5AEB-7A3E01D61C91}"/>
          </ac:graphicFrameMkLst>
        </pc:graphicFrameChg>
      </pc:sldChg>
      <pc:sldChg chg="addSp delSp modSp mod setBg">
        <pc:chgData name="ΠΟΥΛΑΚΙΔΑΚΟΣ ΣΤΑΜΑΤΗΣ" userId="e3df6bec-7cb3-416a-8ded-d947c02763e0" providerId="ADAL" clId="{0776C40F-03BD-4CCB-9B20-45CB07E8CCC2}" dt="2024-09-25T23:41:16.229" v="1084" actId="27636"/>
        <pc:sldMkLst>
          <pc:docMk/>
          <pc:sldMk cId="0" sldId="376"/>
        </pc:sldMkLst>
        <pc:spChg chg="mod">
          <ac:chgData name="ΠΟΥΛΑΚΙΔΑΚΟΣ ΣΤΑΜΑΤΗΣ" userId="e3df6bec-7cb3-416a-8ded-d947c02763e0" providerId="ADAL" clId="{0776C40F-03BD-4CCB-9B20-45CB07E8CCC2}" dt="2024-09-25T23:41:07.576" v="1079" actId="26606"/>
          <ac:spMkLst>
            <pc:docMk/>
            <pc:sldMk cId="0" sldId="376"/>
            <ac:spMk id="121858" creationId="{1250E29D-6DAC-F27A-63D3-F0CAB876CB53}"/>
          </ac:spMkLst>
        </pc:spChg>
        <pc:spChg chg="mod">
          <ac:chgData name="ΠΟΥΛΑΚΙΔΑΚΟΣ ΣΤΑΜΑΤΗΣ" userId="e3df6bec-7cb3-416a-8ded-d947c02763e0" providerId="ADAL" clId="{0776C40F-03BD-4CCB-9B20-45CB07E8CCC2}" dt="2024-09-25T23:41:16.229" v="1084" actId="27636"/>
          <ac:spMkLst>
            <pc:docMk/>
            <pc:sldMk cId="0" sldId="376"/>
            <ac:spMk id="121859" creationId="{CD222D31-27DE-B3F4-5A73-6F0FC88FD63A}"/>
          </ac:spMkLst>
        </pc:spChg>
        <pc:spChg chg="add del">
          <ac:chgData name="ΠΟΥΛΑΚΙΔΑΚΟΣ ΣΤΑΜΑΤΗΣ" userId="e3df6bec-7cb3-416a-8ded-d947c02763e0" providerId="ADAL" clId="{0776C40F-03BD-4CCB-9B20-45CB07E8CCC2}" dt="2024-09-25T23:41:07.576" v="1079" actId="26606"/>
          <ac:spMkLst>
            <pc:docMk/>
            <pc:sldMk cId="0" sldId="376"/>
            <ac:spMk id="121866" creationId="{245A9F99-D9B1-4094-A2E2-B90AC1DB7B9C}"/>
          </ac:spMkLst>
        </pc:spChg>
        <pc:spChg chg="add del">
          <ac:chgData name="ΠΟΥΛΑΚΙΔΑΚΟΣ ΣΤΑΜΑΤΗΣ" userId="e3df6bec-7cb3-416a-8ded-d947c02763e0" providerId="ADAL" clId="{0776C40F-03BD-4CCB-9B20-45CB07E8CCC2}" dt="2024-09-25T23:41:07.576" v="1079" actId="26606"/>
          <ac:spMkLst>
            <pc:docMk/>
            <pc:sldMk cId="0" sldId="376"/>
            <ac:spMk id="121868" creationId="{B7FAF607-473A-4A43-A23D-BBFF5C4117BB}"/>
          </ac:spMkLst>
        </pc:spChg>
        <pc:spChg chg="add del">
          <ac:chgData name="ΠΟΥΛΑΚΙΔΑΚΟΣ ΣΤΑΜΑΤΗΣ" userId="e3df6bec-7cb3-416a-8ded-d947c02763e0" providerId="ADAL" clId="{0776C40F-03BD-4CCB-9B20-45CB07E8CCC2}" dt="2024-09-25T23:41:07.565" v="1078" actId="26606"/>
          <ac:spMkLst>
            <pc:docMk/>
            <pc:sldMk cId="0" sldId="376"/>
            <ac:spMk id="121878" creationId="{327D73B4-9F5C-4A64-A179-51B9500CB8B5}"/>
          </ac:spMkLst>
        </pc:spChg>
        <pc:spChg chg="add del">
          <ac:chgData name="ΠΟΥΛΑΚΙΔΑΚΟΣ ΣΤΑΜΑΤΗΣ" userId="e3df6bec-7cb3-416a-8ded-d947c02763e0" providerId="ADAL" clId="{0776C40F-03BD-4CCB-9B20-45CB07E8CCC2}" dt="2024-09-25T23:41:07.565" v="1078" actId="26606"/>
          <ac:spMkLst>
            <pc:docMk/>
            <pc:sldMk cId="0" sldId="376"/>
            <ac:spMk id="121880" creationId="{C1F06963-6374-4B48-844F-071A9BAAAE02}"/>
          </ac:spMkLst>
        </pc:spChg>
        <pc:spChg chg="add del">
          <ac:chgData name="ΠΟΥΛΑΚΙΔΑΚΟΣ ΣΤΑΜΑΤΗΣ" userId="e3df6bec-7cb3-416a-8ded-d947c02763e0" providerId="ADAL" clId="{0776C40F-03BD-4CCB-9B20-45CB07E8CCC2}" dt="2024-09-25T23:41:07.565" v="1078" actId="26606"/>
          <ac:spMkLst>
            <pc:docMk/>
            <pc:sldMk cId="0" sldId="376"/>
            <ac:spMk id="121886" creationId="{E3020543-B24B-4EC4-8FFC-8DD88EEA91A8}"/>
          </ac:spMkLst>
        </pc:spChg>
        <pc:spChg chg="add">
          <ac:chgData name="ΠΟΥΛΑΚΙΔΑΚΟΣ ΣΤΑΜΑΤΗΣ" userId="e3df6bec-7cb3-416a-8ded-d947c02763e0" providerId="ADAL" clId="{0776C40F-03BD-4CCB-9B20-45CB07E8CCC2}" dt="2024-09-25T23:41:07.576" v="1079" actId="26606"/>
          <ac:spMkLst>
            <pc:docMk/>
            <pc:sldMk cId="0" sldId="376"/>
            <ac:spMk id="121890" creationId="{3346177D-ADC4-4968-B747-5CFCD390B5B9}"/>
          </ac:spMkLst>
        </pc:spChg>
        <pc:spChg chg="add">
          <ac:chgData name="ΠΟΥΛΑΚΙΔΑΚΟΣ ΣΤΑΜΑΤΗΣ" userId="e3df6bec-7cb3-416a-8ded-d947c02763e0" providerId="ADAL" clId="{0776C40F-03BD-4CCB-9B20-45CB07E8CCC2}" dt="2024-09-25T23:41:07.576" v="1079" actId="26606"/>
          <ac:spMkLst>
            <pc:docMk/>
            <pc:sldMk cId="0" sldId="376"/>
            <ac:spMk id="121891" creationId="{0844A943-BF79-4FEA-ABB1-3BD54D236606}"/>
          </ac:spMkLst>
        </pc:spChg>
        <pc:spChg chg="add">
          <ac:chgData name="ΠΟΥΛΑΚΙΔΑΚΟΣ ΣΤΑΜΑΤΗΣ" userId="e3df6bec-7cb3-416a-8ded-d947c02763e0" providerId="ADAL" clId="{0776C40F-03BD-4CCB-9B20-45CB07E8CCC2}" dt="2024-09-25T23:41:07.576" v="1079" actId="26606"/>
          <ac:spMkLst>
            <pc:docMk/>
            <pc:sldMk cId="0" sldId="376"/>
            <ac:spMk id="121892" creationId="{6437CC72-F4A8-4DC3-AFAB-D22C482C8100}"/>
          </ac:spMkLst>
        </pc:spChg>
        <pc:grpChg chg="add del">
          <ac:chgData name="ΠΟΥΛΑΚΙΔΑΚΟΣ ΣΤΑΜΑΤΗΣ" userId="e3df6bec-7cb3-416a-8ded-d947c02763e0" providerId="ADAL" clId="{0776C40F-03BD-4CCB-9B20-45CB07E8CCC2}" dt="2024-09-25T23:41:07.576" v="1079" actId="26606"/>
          <ac:grpSpMkLst>
            <pc:docMk/>
            <pc:sldMk cId="0" sldId="376"/>
            <ac:grpSpMk id="121870" creationId="{C5F6476F-D303-44D3-B30F-1BA348F0F64A}"/>
          </ac:grpSpMkLst>
        </pc:grpChg>
        <pc:grpChg chg="add del">
          <ac:chgData name="ΠΟΥΛΑΚΙΔΑΚΟΣ ΣΤΑΜΑΤΗΣ" userId="e3df6bec-7cb3-416a-8ded-d947c02763e0" providerId="ADAL" clId="{0776C40F-03BD-4CCB-9B20-45CB07E8CCC2}" dt="2024-09-25T23:41:07.565" v="1078" actId="26606"/>
          <ac:grpSpMkLst>
            <pc:docMk/>
            <pc:sldMk cId="0" sldId="376"/>
            <ac:grpSpMk id="121882" creationId="{5614C7C0-FA1D-4105-8345-1DF76F9870A8}"/>
          </ac:grpSpMkLst>
        </pc:grpChg>
        <pc:picChg chg="add mod">
          <ac:chgData name="ΠΟΥΛΑΚΙΔΑΚΟΣ ΣΤΑΜΑΤΗΣ" userId="e3df6bec-7cb3-416a-8ded-d947c02763e0" providerId="ADAL" clId="{0776C40F-03BD-4CCB-9B20-45CB07E8CCC2}" dt="2024-09-25T23:41:07.576" v="1079" actId="26606"/>
          <ac:picMkLst>
            <pc:docMk/>
            <pc:sldMk cId="0" sldId="376"/>
            <ac:picMk id="121863" creationId="{56E8F102-20CB-D8FA-7C5D-C82BE0C3B092}"/>
          </ac:picMkLst>
        </pc:picChg>
        <pc:cxnChg chg="add del">
          <ac:chgData name="ΠΟΥΛΑΚΙΔΑΚΟΣ ΣΤΑΜΑΤΗΣ" userId="e3df6bec-7cb3-416a-8ded-d947c02763e0" providerId="ADAL" clId="{0776C40F-03BD-4CCB-9B20-45CB07E8CCC2}" dt="2024-09-25T23:41:07.565" v="1078" actId="26606"/>
          <ac:cxnSpMkLst>
            <pc:docMk/>
            <pc:sldMk cId="0" sldId="376"/>
            <ac:cxnSpMk id="121888" creationId="{C49DA8F6-BCC1-4447-B54C-57856834B94B}"/>
          </ac:cxnSpMkLst>
        </pc:cxnChg>
      </pc:sldChg>
      <pc:sldChg chg="addSp delSp modSp mod setBg">
        <pc:chgData name="ΠΟΥΛΑΚΙΔΑΚΟΣ ΣΤΑΜΑΤΗΣ" userId="e3df6bec-7cb3-416a-8ded-d947c02763e0" providerId="ADAL" clId="{0776C40F-03BD-4CCB-9B20-45CB07E8CCC2}" dt="2024-09-25T23:41:42.657" v="1086" actId="12269"/>
        <pc:sldMkLst>
          <pc:docMk/>
          <pc:sldMk cId="0" sldId="377"/>
        </pc:sldMkLst>
        <pc:spChg chg="mod">
          <ac:chgData name="ΠΟΥΛΑΚΙΔΑΚΟΣ ΣΤΑΜΑΤΗΣ" userId="e3df6bec-7cb3-416a-8ded-d947c02763e0" providerId="ADAL" clId="{0776C40F-03BD-4CCB-9B20-45CB07E8CCC2}" dt="2024-09-25T23:41:21.360" v="1085" actId="26606"/>
          <ac:spMkLst>
            <pc:docMk/>
            <pc:sldMk cId="0" sldId="377"/>
            <ac:spMk id="122882" creationId="{0572F922-95BE-3CB4-2C15-F5C10EA039A6}"/>
          </ac:spMkLst>
        </pc:spChg>
        <pc:spChg chg="del">
          <ac:chgData name="ΠΟΥΛΑΚΙΔΑΚΟΣ ΣΤΑΜΑΤΗΣ" userId="e3df6bec-7cb3-416a-8ded-d947c02763e0" providerId="ADAL" clId="{0776C40F-03BD-4CCB-9B20-45CB07E8CCC2}" dt="2024-09-25T23:41:21.360" v="1085" actId="26606"/>
          <ac:spMkLst>
            <pc:docMk/>
            <pc:sldMk cId="0" sldId="377"/>
            <ac:spMk id="122883" creationId="{708DFB89-9027-367B-3220-6A5DCE6F32D1}"/>
          </ac:spMkLst>
        </pc:spChg>
        <pc:spChg chg="add">
          <ac:chgData name="ΠΟΥΛΑΚΙΔΑΚΟΣ ΣΤΑΜΑΤΗΣ" userId="e3df6bec-7cb3-416a-8ded-d947c02763e0" providerId="ADAL" clId="{0776C40F-03BD-4CCB-9B20-45CB07E8CCC2}" dt="2024-09-25T23:41:21.360" v="1085" actId="26606"/>
          <ac:spMkLst>
            <pc:docMk/>
            <pc:sldMk cId="0" sldId="377"/>
            <ac:spMk id="122889" creationId="{AE2B703B-46F9-481A-A605-82E2A828C4FA}"/>
          </ac:spMkLst>
        </pc:spChg>
        <pc:spChg chg="add">
          <ac:chgData name="ΠΟΥΛΑΚΙΔΑΚΟΣ ΣΤΑΜΑΤΗΣ" userId="e3df6bec-7cb3-416a-8ded-d947c02763e0" providerId="ADAL" clId="{0776C40F-03BD-4CCB-9B20-45CB07E8CCC2}" dt="2024-09-25T23:41:21.360" v="1085" actId="26606"/>
          <ac:spMkLst>
            <pc:docMk/>
            <pc:sldMk cId="0" sldId="377"/>
            <ac:spMk id="122891" creationId="{F13BE4D7-0C3D-4906-B230-A1C5B4665CCF}"/>
          </ac:spMkLst>
        </pc:spChg>
        <pc:graphicFrameChg chg="add mod">
          <ac:chgData name="ΠΟΥΛΑΚΙΔΑΚΟΣ ΣΤΑΜΑΤΗΣ" userId="e3df6bec-7cb3-416a-8ded-d947c02763e0" providerId="ADAL" clId="{0776C40F-03BD-4CCB-9B20-45CB07E8CCC2}" dt="2024-09-25T23:41:42.657" v="1086" actId="12269"/>
          <ac:graphicFrameMkLst>
            <pc:docMk/>
            <pc:sldMk cId="0" sldId="377"/>
            <ac:graphicFrameMk id="122885" creationId="{1B52DD24-289F-32FB-74EB-0335AACDC814}"/>
          </ac:graphicFrameMkLst>
        </pc:graphicFrameChg>
      </pc:sldChg>
      <pc:sldChg chg="addSp delSp modSp mod setBg">
        <pc:chgData name="ΠΟΥΛΑΚΙΔΑΚΟΣ ΣΤΑΜΑΤΗΣ" userId="e3df6bec-7cb3-416a-8ded-d947c02763e0" providerId="ADAL" clId="{0776C40F-03BD-4CCB-9B20-45CB07E8CCC2}" dt="2024-09-25T23:49:07.974" v="1089" actId="12269"/>
        <pc:sldMkLst>
          <pc:docMk/>
          <pc:sldMk cId="0" sldId="378"/>
        </pc:sldMkLst>
        <pc:spChg chg="mod">
          <ac:chgData name="ΠΟΥΛΑΚΙΔΑΚΟΣ ΣΤΑΜΑΤΗΣ" userId="e3df6bec-7cb3-416a-8ded-d947c02763e0" providerId="ADAL" clId="{0776C40F-03BD-4CCB-9B20-45CB07E8CCC2}" dt="2024-09-25T23:48:57.115" v="1087" actId="26606"/>
          <ac:spMkLst>
            <pc:docMk/>
            <pc:sldMk cId="0" sldId="378"/>
            <ac:spMk id="123906" creationId="{DF671927-79AE-BCCA-8AB5-937527018DB2}"/>
          </ac:spMkLst>
        </pc:spChg>
        <pc:spChg chg="del">
          <ac:chgData name="ΠΟΥΛΑΚΙΔΑΚΟΣ ΣΤΑΜΑΤΗΣ" userId="e3df6bec-7cb3-416a-8ded-d947c02763e0" providerId="ADAL" clId="{0776C40F-03BD-4CCB-9B20-45CB07E8CCC2}" dt="2024-09-25T23:48:57.115" v="1087" actId="26606"/>
          <ac:spMkLst>
            <pc:docMk/>
            <pc:sldMk cId="0" sldId="378"/>
            <ac:spMk id="123907" creationId="{B4EBE877-418C-1B35-9D61-DD2E5BF5408B}"/>
          </ac:spMkLst>
        </pc:spChg>
        <pc:spChg chg="add">
          <ac:chgData name="ΠΟΥΛΑΚΙΔΑΚΟΣ ΣΤΑΜΑΤΗΣ" userId="e3df6bec-7cb3-416a-8ded-d947c02763e0" providerId="ADAL" clId="{0776C40F-03BD-4CCB-9B20-45CB07E8CCC2}" dt="2024-09-25T23:48:57.115" v="1087" actId="26606"/>
          <ac:spMkLst>
            <pc:docMk/>
            <pc:sldMk cId="0" sldId="378"/>
            <ac:spMk id="123913" creationId="{AE2B703B-46F9-481A-A605-82E2A828C4FA}"/>
          </ac:spMkLst>
        </pc:spChg>
        <pc:spChg chg="add">
          <ac:chgData name="ΠΟΥΛΑΚΙΔΑΚΟΣ ΣΤΑΜΑΤΗΣ" userId="e3df6bec-7cb3-416a-8ded-d947c02763e0" providerId="ADAL" clId="{0776C40F-03BD-4CCB-9B20-45CB07E8CCC2}" dt="2024-09-25T23:48:57.115" v="1087" actId="26606"/>
          <ac:spMkLst>
            <pc:docMk/>
            <pc:sldMk cId="0" sldId="378"/>
            <ac:spMk id="123915" creationId="{F13BE4D7-0C3D-4906-B230-A1C5B4665CCF}"/>
          </ac:spMkLst>
        </pc:spChg>
        <pc:graphicFrameChg chg="add mod">
          <ac:chgData name="ΠΟΥΛΑΚΙΔΑΚΟΣ ΣΤΑΜΑΤΗΣ" userId="e3df6bec-7cb3-416a-8ded-d947c02763e0" providerId="ADAL" clId="{0776C40F-03BD-4CCB-9B20-45CB07E8CCC2}" dt="2024-09-25T23:49:07.974" v="1089" actId="12269"/>
          <ac:graphicFrameMkLst>
            <pc:docMk/>
            <pc:sldMk cId="0" sldId="378"/>
            <ac:graphicFrameMk id="123909" creationId="{99A06E64-50BA-2780-1DB0-CDAB6CCF941D}"/>
          </ac:graphicFrameMkLst>
        </pc:graphicFrameChg>
      </pc:sldChg>
      <pc:sldChg chg="addSp delSp modSp mod setBg">
        <pc:chgData name="ΠΟΥΛΑΚΙΔΑΚΟΣ ΣΤΑΜΑΤΗΣ" userId="e3df6bec-7cb3-416a-8ded-d947c02763e0" providerId="ADAL" clId="{0776C40F-03BD-4CCB-9B20-45CB07E8CCC2}" dt="2024-09-25T23:49:36.112" v="1095" actId="12269"/>
        <pc:sldMkLst>
          <pc:docMk/>
          <pc:sldMk cId="0" sldId="379"/>
        </pc:sldMkLst>
        <pc:spChg chg="mod">
          <ac:chgData name="ΠΟΥΛΑΚΙΔΑΚΟΣ ΣΤΑΜΑΤΗΣ" userId="e3df6bec-7cb3-416a-8ded-d947c02763e0" providerId="ADAL" clId="{0776C40F-03BD-4CCB-9B20-45CB07E8CCC2}" dt="2024-09-25T23:49:26.830" v="1094" actId="26606"/>
          <ac:spMkLst>
            <pc:docMk/>
            <pc:sldMk cId="0" sldId="379"/>
            <ac:spMk id="124930" creationId="{BCBDC0AB-E83A-25AF-BE75-52BB49EF3EB7}"/>
          </ac:spMkLst>
        </pc:spChg>
        <pc:spChg chg="add del">
          <ac:chgData name="ΠΟΥΛΑΚΙΔΑΚΟΣ ΣΤΑΜΑΤΗΣ" userId="e3df6bec-7cb3-416a-8ded-d947c02763e0" providerId="ADAL" clId="{0776C40F-03BD-4CCB-9B20-45CB07E8CCC2}" dt="2024-09-25T23:49:26.830" v="1094" actId="26606"/>
          <ac:spMkLst>
            <pc:docMk/>
            <pc:sldMk cId="0" sldId="379"/>
            <ac:spMk id="124931" creationId="{0B7C6C99-4413-AA43-07E0-69D7E95D6D0F}"/>
          </ac:spMkLst>
        </pc:spChg>
        <pc:spChg chg="add del">
          <ac:chgData name="ΠΟΥΛΑΚΙΔΑΚΟΣ ΣΤΑΜΑΤΗΣ" userId="e3df6bec-7cb3-416a-8ded-d947c02763e0" providerId="ADAL" clId="{0776C40F-03BD-4CCB-9B20-45CB07E8CCC2}" dt="2024-09-25T23:49:24.770" v="1091" actId="26606"/>
          <ac:spMkLst>
            <pc:docMk/>
            <pc:sldMk cId="0" sldId="379"/>
            <ac:spMk id="124937" creationId="{BACC6370-2D7E-4714-9D71-7542949D7D5D}"/>
          </ac:spMkLst>
        </pc:spChg>
        <pc:spChg chg="add del">
          <ac:chgData name="ΠΟΥΛΑΚΙΔΑΚΟΣ ΣΤΑΜΑΤΗΣ" userId="e3df6bec-7cb3-416a-8ded-d947c02763e0" providerId="ADAL" clId="{0776C40F-03BD-4CCB-9B20-45CB07E8CCC2}" dt="2024-09-25T23:49:24.770" v="1091" actId="26606"/>
          <ac:spMkLst>
            <pc:docMk/>
            <pc:sldMk cId="0" sldId="379"/>
            <ac:spMk id="124939" creationId="{F68B3F68-107C-434F-AA38-110D5EA91B85}"/>
          </ac:spMkLst>
        </pc:spChg>
        <pc:spChg chg="add del">
          <ac:chgData name="ΠΟΥΛΑΚΙΔΑΚΟΣ ΣΤΑΜΑΤΗΣ" userId="e3df6bec-7cb3-416a-8ded-d947c02763e0" providerId="ADAL" clId="{0776C40F-03BD-4CCB-9B20-45CB07E8CCC2}" dt="2024-09-25T23:49:24.770" v="1091" actId="26606"/>
          <ac:spMkLst>
            <pc:docMk/>
            <pc:sldMk cId="0" sldId="379"/>
            <ac:spMk id="124941" creationId="{AAD0DBB9-1A4B-4391-81D4-CB19F9AB918A}"/>
          </ac:spMkLst>
        </pc:spChg>
        <pc:spChg chg="add del">
          <ac:chgData name="ΠΟΥΛΑΚΙΔΑΚΟΣ ΣΤΑΜΑΤΗΣ" userId="e3df6bec-7cb3-416a-8ded-d947c02763e0" providerId="ADAL" clId="{0776C40F-03BD-4CCB-9B20-45CB07E8CCC2}" dt="2024-09-25T23:49:24.770" v="1091" actId="26606"/>
          <ac:spMkLst>
            <pc:docMk/>
            <pc:sldMk cId="0" sldId="379"/>
            <ac:spMk id="124943" creationId="{063BBA22-50EA-4C4D-BE05-F1CE4E63AA56}"/>
          </ac:spMkLst>
        </pc:spChg>
        <pc:spChg chg="add del">
          <ac:chgData name="ΠΟΥΛΑΚΙΔΑΚΟΣ ΣΤΑΜΑΤΗΣ" userId="e3df6bec-7cb3-416a-8ded-d947c02763e0" providerId="ADAL" clId="{0776C40F-03BD-4CCB-9B20-45CB07E8CCC2}" dt="2024-09-25T23:49:26.783" v="1093" actId="26606"/>
          <ac:spMkLst>
            <pc:docMk/>
            <pc:sldMk cId="0" sldId="379"/>
            <ac:spMk id="124953" creationId="{CB49665F-0298-4449-8D2D-209989CB9EE3}"/>
          </ac:spMkLst>
        </pc:spChg>
        <pc:spChg chg="add del">
          <ac:chgData name="ΠΟΥΛΑΚΙΔΑΚΟΣ ΣΤΑΜΑΤΗΣ" userId="e3df6bec-7cb3-416a-8ded-d947c02763e0" providerId="ADAL" clId="{0776C40F-03BD-4CCB-9B20-45CB07E8CCC2}" dt="2024-09-25T23:49:26.783" v="1093" actId="26606"/>
          <ac:spMkLst>
            <pc:docMk/>
            <pc:sldMk cId="0" sldId="379"/>
            <ac:spMk id="124954" creationId="{A71EEC14-174A-46FA-B046-474750457130}"/>
          </ac:spMkLst>
        </pc:spChg>
        <pc:spChg chg="add">
          <ac:chgData name="ΠΟΥΛΑΚΙΔΑΚΟΣ ΣΤΑΜΑΤΗΣ" userId="e3df6bec-7cb3-416a-8ded-d947c02763e0" providerId="ADAL" clId="{0776C40F-03BD-4CCB-9B20-45CB07E8CCC2}" dt="2024-09-25T23:49:26.830" v="1094" actId="26606"/>
          <ac:spMkLst>
            <pc:docMk/>
            <pc:sldMk cId="0" sldId="379"/>
            <ac:spMk id="124959" creationId="{53B021B3-DE93-4AB7-8A18-CF5F1CED88B8}"/>
          </ac:spMkLst>
        </pc:spChg>
        <pc:spChg chg="add">
          <ac:chgData name="ΠΟΥΛΑΚΙΔΑΚΟΣ ΣΤΑΜΑΤΗΣ" userId="e3df6bec-7cb3-416a-8ded-d947c02763e0" providerId="ADAL" clId="{0776C40F-03BD-4CCB-9B20-45CB07E8CCC2}" dt="2024-09-25T23:49:26.830" v="1094" actId="26606"/>
          <ac:spMkLst>
            <pc:docMk/>
            <pc:sldMk cId="0" sldId="379"/>
            <ac:spMk id="124960" creationId="{52D502E5-F6B4-4D58-B4AE-FC466FF15EE8}"/>
          </ac:spMkLst>
        </pc:spChg>
        <pc:spChg chg="add">
          <ac:chgData name="ΠΟΥΛΑΚΙΔΑΚΟΣ ΣΤΑΜΑΤΗΣ" userId="e3df6bec-7cb3-416a-8ded-d947c02763e0" providerId="ADAL" clId="{0776C40F-03BD-4CCB-9B20-45CB07E8CCC2}" dt="2024-09-25T23:49:26.830" v="1094" actId="26606"/>
          <ac:spMkLst>
            <pc:docMk/>
            <pc:sldMk cId="0" sldId="379"/>
            <ac:spMk id="124961" creationId="{9DECDBF4-02B6-4BB4-B65B-B8107AD6A9E8}"/>
          </ac:spMkLst>
        </pc:spChg>
        <pc:grpChg chg="add del">
          <ac:chgData name="ΠΟΥΛΑΚΙΔΑΚΟΣ ΣΤΑΜΑΤΗΣ" userId="e3df6bec-7cb3-416a-8ded-d947c02763e0" providerId="ADAL" clId="{0776C40F-03BD-4CCB-9B20-45CB07E8CCC2}" dt="2024-09-25T23:49:26.783" v="1093" actId="26606"/>
          <ac:grpSpMkLst>
            <pc:docMk/>
            <pc:sldMk cId="0" sldId="379"/>
            <ac:grpSpMk id="124945" creationId="{43F5E015-E085-4624-B431-B42414448684}"/>
          </ac:grpSpMkLst>
        </pc:grpChg>
        <pc:grpChg chg="add del">
          <ac:chgData name="ΠΟΥΛΑΚΙΔΑΚΟΣ ΣΤΑΜΑΤΗΣ" userId="e3df6bec-7cb3-416a-8ded-d947c02763e0" providerId="ADAL" clId="{0776C40F-03BD-4CCB-9B20-45CB07E8CCC2}" dt="2024-09-25T23:49:26.783" v="1093" actId="26606"/>
          <ac:grpSpMkLst>
            <pc:docMk/>
            <pc:sldMk cId="0" sldId="379"/>
            <ac:grpSpMk id="124955" creationId="{EEB6CB95-E653-4C6C-AE51-62FD848E8D5B}"/>
          </ac:grpSpMkLst>
        </pc:grpChg>
        <pc:graphicFrameChg chg="add del">
          <ac:chgData name="ΠΟΥΛΑΚΙΔΑΚΟΣ ΣΤΑΜΑΤΗΣ" userId="e3df6bec-7cb3-416a-8ded-d947c02763e0" providerId="ADAL" clId="{0776C40F-03BD-4CCB-9B20-45CB07E8CCC2}" dt="2024-09-25T23:49:24.770" v="1091" actId="26606"/>
          <ac:graphicFrameMkLst>
            <pc:docMk/>
            <pc:sldMk cId="0" sldId="379"/>
            <ac:graphicFrameMk id="124933" creationId="{0714DA75-DB3F-5015-946E-F6F03DF8B27B}"/>
          </ac:graphicFrameMkLst>
        </pc:graphicFrameChg>
        <pc:graphicFrameChg chg="add del">
          <ac:chgData name="ΠΟΥΛΑΚΙΔΑΚΟΣ ΣΤΑΜΑΤΗΣ" userId="e3df6bec-7cb3-416a-8ded-d947c02763e0" providerId="ADAL" clId="{0776C40F-03BD-4CCB-9B20-45CB07E8CCC2}" dt="2024-09-25T23:49:26.783" v="1093" actId="26606"/>
          <ac:graphicFrameMkLst>
            <pc:docMk/>
            <pc:sldMk cId="0" sldId="379"/>
            <ac:graphicFrameMk id="124957" creationId="{7EA29A40-2749-4AE1-CF6F-82EE9311CB92}"/>
          </ac:graphicFrameMkLst>
        </pc:graphicFrameChg>
        <pc:graphicFrameChg chg="add mod">
          <ac:chgData name="ΠΟΥΛΑΚΙΔΑΚΟΣ ΣΤΑΜΑΤΗΣ" userId="e3df6bec-7cb3-416a-8ded-d947c02763e0" providerId="ADAL" clId="{0776C40F-03BD-4CCB-9B20-45CB07E8CCC2}" dt="2024-09-25T23:49:36.112" v="1095" actId="12269"/>
          <ac:graphicFrameMkLst>
            <pc:docMk/>
            <pc:sldMk cId="0" sldId="379"/>
            <ac:graphicFrameMk id="124962" creationId="{BB99BC02-B459-AB7F-32E2-B2D689F450AE}"/>
          </ac:graphicFrameMkLst>
        </pc:graphicFrameChg>
      </pc:sldChg>
      <pc:sldChg chg="addSp delSp modSp mod setBg">
        <pc:chgData name="ΠΟΥΛΑΚΙΔΑΚΟΣ ΣΤΑΜΑΤΗΣ" userId="e3df6bec-7cb3-416a-8ded-d947c02763e0" providerId="ADAL" clId="{0776C40F-03BD-4CCB-9B20-45CB07E8CCC2}" dt="2024-09-25T23:50:24.614" v="1103" actId="12269"/>
        <pc:sldMkLst>
          <pc:docMk/>
          <pc:sldMk cId="0" sldId="380"/>
        </pc:sldMkLst>
        <pc:spChg chg="mod">
          <ac:chgData name="ΠΟΥΛΑΚΙΔΑΚΟΣ ΣΤΑΜΑΤΗΣ" userId="e3df6bec-7cb3-416a-8ded-d947c02763e0" providerId="ADAL" clId="{0776C40F-03BD-4CCB-9B20-45CB07E8CCC2}" dt="2024-09-25T23:50:13.529" v="1101" actId="26606"/>
          <ac:spMkLst>
            <pc:docMk/>
            <pc:sldMk cId="0" sldId="380"/>
            <ac:spMk id="125954" creationId="{F08A4251-3BE4-8EE9-823A-C6570EC34E3E}"/>
          </ac:spMkLst>
        </pc:spChg>
        <pc:spChg chg="add del">
          <ac:chgData name="ΠΟΥΛΑΚΙΔΑΚΟΣ ΣΤΑΜΑΤΗΣ" userId="e3df6bec-7cb3-416a-8ded-d947c02763e0" providerId="ADAL" clId="{0776C40F-03BD-4CCB-9B20-45CB07E8CCC2}" dt="2024-09-25T23:50:13.529" v="1101" actId="26606"/>
          <ac:spMkLst>
            <pc:docMk/>
            <pc:sldMk cId="0" sldId="380"/>
            <ac:spMk id="125955" creationId="{B0D1927F-A810-CCF0-3A55-B063A6856AA7}"/>
          </ac:spMkLst>
        </pc:spChg>
        <pc:spChg chg="add del">
          <ac:chgData name="ΠΟΥΛΑΚΙΔΑΚΟΣ ΣΤΑΜΑΤΗΣ" userId="e3df6bec-7cb3-416a-8ded-d947c02763e0" providerId="ADAL" clId="{0776C40F-03BD-4CCB-9B20-45CB07E8CCC2}" dt="2024-09-25T23:50:12.657" v="1098" actId="26606"/>
          <ac:spMkLst>
            <pc:docMk/>
            <pc:sldMk cId="0" sldId="380"/>
            <ac:spMk id="125961" creationId="{AE2B703B-46F9-481A-A605-82E2A828C4FA}"/>
          </ac:spMkLst>
        </pc:spChg>
        <pc:spChg chg="add del">
          <ac:chgData name="ΠΟΥΛΑΚΙΔΑΚΟΣ ΣΤΑΜΑΤΗΣ" userId="e3df6bec-7cb3-416a-8ded-d947c02763e0" providerId="ADAL" clId="{0776C40F-03BD-4CCB-9B20-45CB07E8CCC2}" dt="2024-09-25T23:50:13.502" v="1100" actId="26606"/>
          <ac:spMkLst>
            <pc:docMk/>
            <pc:sldMk cId="0" sldId="380"/>
            <ac:spMk id="125962" creationId="{B50AB553-2A96-4A92-96F2-93548E096954}"/>
          </ac:spMkLst>
        </pc:spChg>
        <pc:spChg chg="add del">
          <ac:chgData name="ΠΟΥΛΑΚΙΔΑΚΟΣ ΣΤΑΜΑΤΗΣ" userId="e3df6bec-7cb3-416a-8ded-d947c02763e0" providerId="ADAL" clId="{0776C40F-03BD-4CCB-9B20-45CB07E8CCC2}" dt="2024-09-25T23:50:12.657" v="1098" actId="26606"/>
          <ac:spMkLst>
            <pc:docMk/>
            <pc:sldMk cId="0" sldId="380"/>
            <ac:spMk id="125963" creationId="{F13BE4D7-0C3D-4906-B230-A1C5B4665CCF}"/>
          </ac:spMkLst>
        </pc:spChg>
        <pc:spChg chg="add">
          <ac:chgData name="ΠΟΥΛΑΚΙΔΑΚΟΣ ΣΤΑΜΑΤΗΣ" userId="e3df6bec-7cb3-416a-8ded-d947c02763e0" providerId="ADAL" clId="{0776C40F-03BD-4CCB-9B20-45CB07E8CCC2}" dt="2024-09-25T23:50:13.529" v="1101" actId="26606"/>
          <ac:spMkLst>
            <pc:docMk/>
            <pc:sldMk cId="0" sldId="380"/>
            <ac:spMk id="125967" creationId="{53B021B3-DE93-4AB7-8A18-CF5F1CED88B8}"/>
          </ac:spMkLst>
        </pc:spChg>
        <pc:spChg chg="add">
          <ac:chgData name="ΠΟΥΛΑΚΙΔΑΚΟΣ ΣΤΑΜΑΤΗΣ" userId="e3df6bec-7cb3-416a-8ded-d947c02763e0" providerId="ADAL" clId="{0776C40F-03BD-4CCB-9B20-45CB07E8CCC2}" dt="2024-09-25T23:50:13.529" v="1101" actId="26606"/>
          <ac:spMkLst>
            <pc:docMk/>
            <pc:sldMk cId="0" sldId="380"/>
            <ac:spMk id="125968" creationId="{52D502E5-F6B4-4D58-B4AE-FC466FF15EE8}"/>
          </ac:spMkLst>
        </pc:spChg>
        <pc:spChg chg="add">
          <ac:chgData name="ΠΟΥΛΑΚΙΔΑΚΟΣ ΣΤΑΜΑΤΗΣ" userId="e3df6bec-7cb3-416a-8ded-d947c02763e0" providerId="ADAL" clId="{0776C40F-03BD-4CCB-9B20-45CB07E8CCC2}" dt="2024-09-25T23:50:13.529" v="1101" actId="26606"/>
          <ac:spMkLst>
            <pc:docMk/>
            <pc:sldMk cId="0" sldId="380"/>
            <ac:spMk id="125969" creationId="{9DECDBF4-02B6-4BB4-B65B-B8107AD6A9E8}"/>
          </ac:spMkLst>
        </pc:spChg>
        <pc:graphicFrameChg chg="add del">
          <ac:chgData name="ΠΟΥΛΑΚΙΔΑΚΟΣ ΣΤΑΜΑΤΗΣ" userId="e3df6bec-7cb3-416a-8ded-d947c02763e0" providerId="ADAL" clId="{0776C40F-03BD-4CCB-9B20-45CB07E8CCC2}" dt="2024-09-25T23:50:12.657" v="1098" actId="26606"/>
          <ac:graphicFrameMkLst>
            <pc:docMk/>
            <pc:sldMk cId="0" sldId="380"/>
            <ac:graphicFrameMk id="125957" creationId="{62B99527-87E7-B619-5D0E-77E33E2E6AE5}"/>
          </ac:graphicFrameMkLst>
        </pc:graphicFrameChg>
        <pc:graphicFrameChg chg="add del">
          <ac:chgData name="ΠΟΥΛΑΚΙΔΑΚΟΣ ΣΤΑΜΑΤΗΣ" userId="e3df6bec-7cb3-416a-8ded-d947c02763e0" providerId="ADAL" clId="{0776C40F-03BD-4CCB-9B20-45CB07E8CCC2}" dt="2024-09-25T23:50:13.502" v="1100" actId="26606"/>
          <ac:graphicFrameMkLst>
            <pc:docMk/>
            <pc:sldMk cId="0" sldId="380"/>
            <ac:graphicFrameMk id="125965" creationId="{3D1189B4-3A5C-AAF8-8A55-9840E3E58EF6}"/>
          </ac:graphicFrameMkLst>
        </pc:graphicFrameChg>
        <pc:graphicFrameChg chg="add mod">
          <ac:chgData name="ΠΟΥΛΑΚΙΔΑΚΟΣ ΣΤΑΜΑΤΗΣ" userId="e3df6bec-7cb3-416a-8ded-d947c02763e0" providerId="ADAL" clId="{0776C40F-03BD-4CCB-9B20-45CB07E8CCC2}" dt="2024-09-25T23:50:24.614" v="1103" actId="12269"/>
          <ac:graphicFrameMkLst>
            <pc:docMk/>
            <pc:sldMk cId="0" sldId="380"/>
            <ac:graphicFrameMk id="125970" creationId="{05CFDEAC-9537-42CE-EBF8-613EA4CA3B00}"/>
          </ac:graphicFrameMkLst>
        </pc:graphicFrameChg>
        <pc:picChg chg="add del">
          <ac:chgData name="ΠΟΥΛΑΚΙΔΑΚΟΣ ΣΤΑΜΑΤΗΣ" userId="e3df6bec-7cb3-416a-8ded-d947c02763e0" providerId="ADAL" clId="{0776C40F-03BD-4CCB-9B20-45CB07E8CCC2}" dt="2024-09-25T23:50:13.502" v="1100" actId="26606"/>
          <ac:picMkLst>
            <pc:docMk/>
            <pc:sldMk cId="0" sldId="380"/>
            <ac:picMk id="125958" creationId="{11A23C26-4D2A-DC47-4E27-9102A372B75A}"/>
          </ac:picMkLst>
        </pc:picChg>
      </pc:sldChg>
      <pc:sldChg chg="addSp delSp modSp mod setBg">
        <pc:chgData name="ΠΟΥΛΑΚΙΔΑΚΟΣ ΣΤΑΜΑΤΗΣ" userId="e3df6bec-7cb3-416a-8ded-d947c02763e0" providerId="ADAL" clId="{0776C40F-03BD-4CCB-9B20-45CB07E8CCC2}" dt="2024-09-25T23:50:42.741" v="1106" actId="12269"/>
        <pc:sldMkLst>
          <pc:docMk/>
          <pc:sldMk cId="0" sldId="381"/>
        </pc:sldMkLst>
        <pc:spChg chg="mod">
          <ac:chgData name="ΠΟΥΛΑΚΙΔΑΚΟΣ ΣΤΑΜΑΤΗΣ" userId="e3df6bec-7cb3-416a-8ded-d947c02763e0" providerId="ADAL" clId="{0776C40F-03BD-4CCB-9B20-45CB07E8CCC2}" dt="2024-09-25T23:50:34.320" v="1104" actId="26606"/>
          <ac:spMkLst>
            <pc:docMk/>
            <pc:sldMk cId="0" sldId="381"/>
            <ac:spMk id="126978" creationId="{9D0FDFB0-DCED-9B38-103F-C4896C167C09}"/>
          </ac:spMkLst>
        </pc:spChg>
        <pc:spChg chg="del">
          <ac:chgData name="ΠΟΥΛΑΚΙΔΑΚΟΣ ΣΤΑΜΑΤΗΣ" userId="e3df6bec-7cb3-416a-8ded-d947c02763e0" providerId="ADAL" clId="{0776C40F-03BD-4CCB-9B20-45CB07E8CCC2}" dt="2024-09-25T23:50:34.320" v="1104" actId="26606"/>
          <ac:spMkLst>
            <pc:docMk/>
            <pc:sldMk cId="0" sldId="381"/>
            <ac:spMk id="126979" creationId="{45429BFE-5A04-4389-D1A5-2B50A103E0F8}"/>
          </ac:spMkLst>
        </pc:spChg>
        <pc:spChg chg="add">
          <ac:chgData name="ΠΟΥΛΑΚΙΔΑΚΟΣ ΣΤΑΜΑΤΗΣ" userId="e3df6bec-7cb3-416a-8ded-d947c02763e0" providerId="ADAL" clId="{0776C40F-03BD-4CCB-9B20-45CB07E8CCC2}" dt="2024-09-25T23:50:34.320" v="1104" actId="26606"/>
          <ac:spMkLst>
            <pc:docMk/>
            <pc:sldMk cId="0" sldId="381"/>
            <ac:spMk id="126985" creationId="{53B021B3-DE93-4AB7-8A18-CF5F1CED88B8}"/>
          </ac:spMkLst>
        </pc:spChg>
        <pc:spChg chg="add">
          <ac:chgData name="ΠΟΥΛΑΚΙΔΑΚΟΣ ΣΤΑΜΑΤΗΣ" userId="e3df6bec-7cb3-416a-8ded-d947c02763e0" providerId="ADAL" clId="{0776C40F-03BD-4CCB-9B20-45CB07E8CCC2}" dt="2024-09-25T23:50:34.320" v="1104" actId="26606"/>
          <ac:spMkLst>
            <pc:docMk/>
            <pc:sldMk cId="0" sldId="381"/>
            <ac:spMk id="126987" creationId="{52D502E5-F6B4-4D58-B4AE-FC466FF15EE8}"/>
          </ac:spMkLst>
        </pc:spChg>
        <pc:spChg chg="add">
          <ac:chgData name="ΠΟΥΛΑΚΙΔΑΚΟΣ ΣΤΑΜΑΤΗΣ" userId="e3df6bec-7cb3-416a-8ded-d947c02763e0" providerId="ADAL" clId="{0776C40F-03BD-4CCB-9B20-45CB07E8CCC2}" dt="2024-09-25T23:50:34.320" v="1104" actId="26606"/>
          <ac:spMkLst>
            <pc:docMk/>
            <pc:sldMk cId="0" sldId="381"/>
            <ac:spMk id="126989" creationId="{9DECDBF4-02B6-4BB4-B65B-B8107AD6A9E8}"/>
          </ac:spMkLst>
        </pc:spChg>
        <pc:graphicFrameChg chg="add mod">
          <ac:chgData name="ΠΟΥΛΑΚΙΔΑΚΟΣ ΣΤΑΜΑΤΗΣ" userId="e3df6bec-7cb3-416a-8ded-d947c02763e0" providerId="ADAL" clId="{0776C40F-03BD-4CCB-9B20-45CB07E8CCC2}" dt="2024-09-25T23:50:42.741" v="1106" actId="12269"/>
          <ac:graphicFrameMkLst>
            <pc:docMk/>
            <pc:sldMk cId="0" sldId="381"/>
            <ac:graphicFrameMk id="126981" creationId="{8F13D9B5-AAAF-53C4-A970-C9BD9EF24C63}"/>
          </ac:graphicFrameMkLst>
        </pc:graphicFrameChg>
      </pc:sldChg>
      <pc:sldChg chg="addSp delSp modSp mod setBg">
        <pc:chgData name="ΠΟΥΛΑΚΙΔΑΚΟΣ ΣΤΑΜΑΤΗΣ" userId="e3df6bec-7cb3-416a-8ded-d947c02763e0" providerId="ADAL" clId="{0776C40F-03BD-4CCB-9B20-45CB07E8CCC2}" dt="2024-09-25T23:50:54.645" v="1107" actId="26606"/>
        <pc:sldMkLst>
          <pc:docMk/>
          <pc:sldMk cId="0" sldId="382"/>
        </pc:sldMkLst>
        <pc:spChg chg="mod">
          <ac:chgData name="ΠΟΥΛΑΚΙΔΑΚΟΣ ΣΤΑΜΑΤΗΣ" userId="e3df6bec-7cb3-416a-8ded-d947c02763e0" providerId="ADAL" clId="{0776C40F-03BD-4CCB-9B20-45CB07E8CCC2}" dt="2024-09-25T23:50:54.645" v="1107" actId="26606"/>
          <ac:spMkLst>
            <pc:docMk/>
            <pc:sldMk cId="0" sldId="382"/>
            <ac:spMk id="128002" creationId="{7E3438EE-BB55-C902-7823-F23BCA63ECCC}"/>
          </ac:spMkLst>
        </pc:spChg>
        <pc:spChg chg="del">
          <ac:chgData name="ΠΟΥΛΑΚΙΔΑΚΟΣ ΣΤΑΜΑΤΗΣ" userId="e3df6bec-7cb3-416a-8ded-d947c02763e0" providerId="ADAL" clId="{0776C40F-03BD-4CCB-9B20-45CB07E8CCC2}" dt="2024-09-25T23:50:54.645" v="1107" actId="26606"/>
          <ac:spMkLst>
            <pc:docMk/>
            <pc:sldMk cId="0" sldId="382"/>
            <ac:spMk id="128003" creationId="{E5AC5D87-DCD9-7CDC-EEC4-B8697F797028}"/>
          </ac:spMkLst>
        </pc:spChg>
        <pc:spChg chg="add">
          <ac:chgData name="ΠΟΥΛΑΚΙΔΑΚΟΣ ΣΤΑΜΑΤΗΣ" userId="e3df6bec-7cb3-416a-8ded-d947c02763e0" providerId="ADAL" clId="{0776C40F-03BD-4CCB-9B20-45CB07E8CCC2}" dt="2024-09-25T23:50:54.645" v="1107" actId="26606"/>
          <ac:spMkLst>
            <pc:docMk/>
            <pc:sldMk cId="0" sldId="382"/>
            <ac:spMk id="128010" creationId="{B50AB553-2A96-4A92-96F2-93548E096954}"/>
          </ac:spMkLst>
        </pc:spChg>
        <pc:graphicFrameChg chg="add">
          <ac:chgData name="ΠΟΥΛΑΚΙΔΑΚΟΣ ΣΤΑΜΑΤΗΣ" userId="e3df6bec-7cb3-416a-8ded-d947c02763e0" providerId="ADAL" clId="{0776C40F-03BD-4CCB-9B20-45CB07E8CCC2}" dt="2024-09-25T23:50:54.645" v="1107" actId="26606"/>
          <ac:graphicFrameMkLst>
            <pc:docMk/>
            <pc:sldMk cId="0" sldId="382"/>
            <ac:graphicFrameMk id="128005" creationId="{50EBE480-4323-BF6C-A715-F8A25B5EDC86}"/>
          </ac:graphicFrameMkLst>
        </pc:graphicFrameChg>
        <pc:picChg chg="add">
          <ac:chgData name="ΠΟΥΛΑΚΙΔΑΚΟΣ ΣΤΑΜΑΤΗΣ" userId="e3df6bec-7cb3-416a-8ded-d947c02763e0" providerId="ADAL" clId="{0776C40F-03BD-4CCB-9B20-45CB07E8CCC2}" dt="2024-09-25T23:50:54.645" v="1107" actId="26606"/>
          <ac:picMkLst>
            <pc:docMk/>
            <pc:sldMk cId="0" sldId="382"/>
            <ac:picMk id="128006" creationId="{2A05415B-E78D-8BBA-0E52-78240D77BFCC}"/>
          </ac:picMkLst>
        </pc:picChg>
      </pc:sldChg>
      <pc:sldChg chg="addSp delSp modSp mod setBg">
        <pc:chgData name="ΠΟΥΛΑΚΙΔΑΚΟΣ ΣΤΑΜΑΤΗΣ" userId="e3df6bec-7cb3-416a-8ded-d947c02763e0" providerId="ADAL" clId="{0776C40F-03BD-4CCB-9B20-45CB07E8CCC2}" dt="2024-09-25T23:51:18.480" v="1109" actId="12269"/>
        <pc:sldMkLst>
          <pc:docMk/>
          <pc:sldMk cId="0" sldId="383"/>
        </pc:sldMkLst>
        <pc:spChg chg="mod">
          <ac:chgData name="ΠΟΥΛΑΚΙΔΑΚΟΣ ΣΤΑΜΑΤΗΣ" userId="e3df6bec-7cb3-416a-8ded-d947c02763e0" providerId="ADAL" clId="{0776C40F-03BD-4CCB-9B20-45CB07E8CCC2}" dt="2024-09-25T23:51:12.391" v="1108" actId="26606"/>
          <ac:spMkLst>
            <pc:docMk/>
            <pc:sldMk cId="0" sldId="383"/>
            <ac:spMk id="129026" creationId="{2F1187DD-8C12-2408-FE25-E67F01D5CDCE}"/>
          </ac:spMkLst>
        </pc:spChg>
        <pc:spChg chg="del">
          <ac:chgData name="ΠΟΥΛΑΚΙΔΑΚΟΣ ΣΤΑΜΑΤΗΣ" userId="e3df6bec-7cb3-416a-8ded-d947c02763e0" providerId="ADAL" clId="{0776C40F-03BD-4CCB-9B20-45CB07E8CCC2}" dt="2024-09-25T23:51:12.391" v="1108" actId="26606"/>
          <ac:spMkLst>
            <pc:docMk/>
            <pc:sldMk cId="0" sldId="383"/>
            <ac:spMk id="129027" creationId="{7EFADA09-6DDC-B5F5-1682-014920AE3B74}"/>
          </ac:spMkLst>
        </pc:spChg>
        <pc:spChg chg="add">
          <ac:chgData name="ΠΟΥΛΑΚΙΔΑΚΟΣ ΣΤΑΜΑΤΗΣ" userId="e3df6bec-7cb3-416a-8ded-d947c02763e0" providerId="ADAL" clId="{0776C40F-03BD-4CCB-9B20-45CB07E8CCC2}" dt="2024-09-25T23:51:12.391" v="1108" actId="26606"/>
          <ac:spMkLst>
            <pc:docMk/>
            <pc:sldMk cId="0" sldId="383"/>
            <ac:spMk id="129033" creationId="{53B021B3-DE93-4AB7-8A18-CF5F1CED88B8}"/>
          </ac:spMkLst>
        </pc:spChg>
        <pc:spChg chg="add">
          <ac:chgData name="ΠΟΥΛΑΚΙΔΑΚΟΣ ΣΤΑΜΑΤΗΣ" userId="e3df6bec-7cb3-416a-8ded-d947c02763e0" providerId="ADAL" clId="{0776C40F-03BD-4CCB-9B20-45CB07E8CCC2}" dt="2024-09-25T23:51:12.391" v="1108" actId="26606"/>
          <ac:spMkLst>
            <pc:docMk/>
            <pc:sldMk cId="0" sldId="383"/>
            <ac:spMk id="129035" creationId="{52D502E5-F6B4-4D58-B4AE-FC466FF15EE8}"/>
          </ac:spMkLst>
        </pc:spChg>
        <pc:spChg chg="add">
          <ac:chgData name="ΠΟΥΛΑΚΙΔΑΚΟΣ ΣΤΑΜΑΤΗΣ" userId="e3df6bec-7cb3-416a-8ded-d947c02763e0" providerId="ADAL" clId="{0776C40F-03BD-4CCB-9B20-45CB07E8CCC2}" dt="2024-09-25T23:51:12.391" v="1108" actId="26606"/>
          <ac:spMkLst>
            <pc:docMk/>
            <pc:sldMk cId="0" sldId="383"/>
            <ac:spMk id="129037" creationId="{9DECDBF4-02B6-4BB4-B65B-B8107AD6A9E8}"/>
          </ac:spMkLst>
        </pc:spChg>
        <pc:graphicFrameChg chg="add mod">
          <ac:chgData name="ΠΟΥΛΑΚΙΔΑΚΟΣ ΣΤΑΜΑΤΗΣ" userId="e3df6bec-7cb3-416a-8ded-d947c02763e0" providerId="ADAL" clId="{0776C40F-03BD-4CCB-9B20-45CB07E8CCC2}" dt="2024-09-25T23:51:18.480" v="1109" actId="12269"/>
          <ac:graphicFrameMkLst>
            <pc:docMk/>
            <pc:sldMk cId="0" sldId="383"/>
            <ac:graphicFrameMk id="129029" creationId="{C80A0D86-868B-67B0-FD7A-5B226C30CB68}"/>
          </ac:graphicFrameMkLst>
        </pc:graphicFrameChg>
      </pc:sldChg>
      <pc:sldChg chg="addSp delSp modSp mod setBg">
        <pc:chgData name="ΠΟΥΛΑΚΙΔΑΚΟΣ ΣΤΑΜΑΤΗΣ" userId="e3df6bec-7cb3-416a-8ded-d947c02763e0" providerId="ADAL" clId="{0776C40F-03BD-4CCB-9B20-45CB07E8CCC2}" dt="2024-09-25T23:53:14.558" v="1130" actId="12269"/>
        <pc:sldMkLst>
          <pc:docMk/>
          <pc:sldMk cId="0" sldId="384"/>
        </pc:sldMkLst>
        <pc:spChg chg="del">
          <ac:chgData name="ΠΟΥΛΑΚΙΔΑΚΟΣ ΣΤΑΜΑΤΗΣ" userId="e3df6bec-7cb3-416a-8ded-d947c02763e0" providerId="ADAL" clId="{0776C40F-03BD-4CCB-9B20-45CB07E8CCC2}" dt="2024-09-25T23:51:36.642" v="1110" actId="26606"/>
          <ac:spMkLst>
            <pc:docMk/>
            <pc:sldMk cId="0" sldId="384"/>
            <ac:spMk id="129027" creationId="{A5E2E050-1C59-EF0C-78B1-D63BA6168C35}"/>
          </ac:spMkLst>
        </pc:spChg>
        <pc:spChg chg="mod">
          <ac:chgData name="ΠΟΥΛΑΚΙΔΑΚΟΣ ΣΤΑΜΑΤΗΣ" userId="e3df6bec-7cb3-416a-8ded-d947c02763e0" providerId="ADAL" clId="{0776C40F-03BD-4CCB-9B20-45CB07E8CCC2}" dt="2024-09-25T23:51:36.642" v="1110" actId="26606"/>
          <ac:spMkLst>
            <pc:docMk/>
            <pc:sldMk cId="0" sldId="384"/>
            <ac:spMk id="130050" creationId="{58209C1C-1DA6-4AFC-722E-9420EB3C1043}"/>
          </ac:spMkLst>
        </pc:spChg>
        <pc:spChg chg="add">
          <ac:chgData name="ΠΟΥΛΑΚΙΔΑΚΟΣ ΣΤΑΜΑΤΗΣ" userId="e3df6bec-7cb3-416a-8ded-d947c02763e0" providerId="ADAL" clId="{0776C40F-03BD-4CCB-9B20-45CB07E8CCC2}" dt="2024-09-25T23:51:36.642" v="1110" actId="26606"/>
          <ac:spMkLst>
            <pc:docMk/>
            <pc:sldMk cId="0" sldId="384"/>
            <ac:spMk id="130057" creationId="{B50AB553-2A96-4A92-96F2-93548E096954}"/>
          </ac:spMkLst>
        </pc:spChg>
        <pc:graphicFrameChg chg="add mod modGraphic">
          <ac:chgData name="ΠΟΥΛΑΚΙΔΑΚΟΣ ΣΤΑΜΑΤΗΣ" userId="e3df6bec-7cb3-416a-8ded-d947c02763e0" providerId="ADAL" clId="{0776C40F-03BD-4CCB-9B20-45CB07E8CCC2}" dt="2024-09-25T23:53:14.558" v="1130" actId="12269"/>
          <ac:graphicFrameMkLst>
            <pc:docMk/>
            <pc:sldMk cId="0" sldId="384"/>
            <ac:graphicFrameMk id="130052" creationId="{2F45619B-EC7E-19D3-7C42-79F76134C2F4}"/>
          </ac:graphicFrameMkLst>
        </pc:graphicFrameChg>
        <pc:picChg chg="add">
          <ac:chgData name="ΠΟΥΛΑΚΙΔΑΚΟΣ ΣΤΑΜΑΤΗΣ" userId="e3df6bec-7cb3-416a-8ded-d947c02763e0" providerId="ADAL" clId="{0776C40F-03BD-4CCB-9B20-45CB07E8CCC2}" dt="2024-09-25T23:51:36.642" v="1110" actId="26606"/>
          <ac:picMkLst>
            <pc:docMk/>
            <pc:sldMk cId="0" sldId="384"/>
            <ac:picMk id="130053" creationId="{277AA1DF-D448-4151-5C81-2B6579B14831}"/>
          </ac:picMkLst>
        </pc:picChg>
      </pc:sldChg>
      <pc:sldChg chg="addSp delSp modSp mod setBg">
        <pc:chgData name="ΠΟΥΛΑΚΙΔΑΚΟΣ ΣΤΑΜΑΤΗΣ" userId="e3df6bec-7cb3-416a-8ded-d947c02763e0" providerId="ADAL" clId="{0776C40F-03BD-4CCB-9B20-45CB07E8CCC2}" dt="2024-09-25T23:53:05.740" v="1128" actId="12269"/>
        <pc:sldMkLst>
          <pc:docMk/>
          <pc:sldMk cId="0" sldId="385"/>
        </pc:sldMkLst>
        <pc:spChg chg="mod">
          <ac:chgData name="ΠΟΥΛΑΚΙΔΑΚΟΣ ΣΤΑΜΑΤΗΣ" userId="e3df6bec-7cb3-416a-8ded-d947c02763e0" providerId="ADAL" clId="{0776C40F-03BD-4CCB-9B20-45CB07E8CCC2}" dt="2024-09-25T23:52:16.883" v="1118" actId="26606"/>
          <ac:spMkLst>
            <pc:docMk/>
            <pc:sldMk cId="0" sldId="385"/>
            <ac:spMk id="131074" creationId="{87FFB4FC-5014-3DD7-D83B-73C014550766}"/>
          </ac:spMkLst>
        </pc:spChg>
        <pc:spChg chg="del">
          <ac:chgData name="ΠΟΥΛΑΚΙΔΑΚΟΣ ΣΤΑΜΑΤΗΣ" userId="e3df6bec-7cb3-416a-8ded-d947c02763e0" providerId="ADAL" clId="{0776C40F-03BD-4CCB-9B20-45CB07E8CCC2}" dt="2024-09-25T23:52:16.883" v="1118" actId="26606"/>
          <ac:spMkLst>
            <pc:docMk/>
            <pc:sldMk cId="0" sldId="385"/>
            <ac:spMk id="131075" creationId="{3BDCBE99-4C3E-7120-5A8A-56CAF0902C73}"/>
          </ac:spMkLst>
        </pc:spChg>
        <pc:spChg chg="add">
          <ac:chgData name="ΠΟΥΛΑΚΙΔΑΚΟΣ ΣΤΑΜΑΤΗΣ" userId="e3df6bec-7cb3-416a-8ded-d947c02763e0" providerId="ADAL" clId="{0776C40F-03BD-4CCB-9B20-45CB07E8CCC2}" dt="2024-09-25T23:52:16.883" v="1118" actId="26606"/>
          <ac:spMkLst>
            <pc:docMk/>
            <pc:sldMk cId="0" sldId="385"/>
            <ac:spMk id="131082" creationId="{B50AB553-2A96-4A92-96F2-93548E096954}"/>
          </ac:spMkLst>
        </pc:spChg>
        <pc:graphicFrameChg chg="add mod">
          <ac:chgData name="ΠΟΥΛΑΚΙΔΑΚΟΣ ΣΤΑΜΑΤΗΣ" userId="e3df6bec-7cb3-416a-8ded-d947c02763e0" providerId="ADAL" clId="{0776C40F-03BD-4CCB-9B20-45CB07E8CCC2}" dt="2024-09-25T23:53:05.740" v="1128" actId="12269"/>
          <ac:graphicFrameMkLst>
            <pc:docMk/>
            <pc:sldMk cId="0" sldId="385"/>
            <ac:graphicFrameMk id="131077" creationId="{3FED056F-7291-03A5-710D-B6EE4BD1557A}"/>
          </ac:graphicFrameMkLst>
        </pc:graphicFrameChg>
        <pc:picChg chg="add">
          <ac:chgData name="ΠΟΥΛΑΚΙΔΑΚΟΣ ΣΤΑΜΑΤΗΣ" userId="e3df6bec-7cb3-416a-8ded-d947c02763e0" providerId="ADAL" clId="{0776C40F-03BD-4CCB-9B20-45CB07E8CCC2}" dt="2024-09-25T23:52:16.883" v="1118" actId="26606"/>
          <ac:picMkLst>
            <pc:docMk/>
            <pc:sldMk cId="0" sldId="385"/>
            <ac:picMk id="131078" creationId="{0868864A-CFD4-1B8D-CA97-F42BE314E0A4}"/>
          </ac:picMkLst>
        </pc:picChg>
      </pc:sldChg>
      <pc:sldChg chg="addSp delSp modSp mod setBg">
        <pc:chgData name="ΠΟΥΛΑΚΙΔΑΚΟΣ ΣΤΑΜΑΤΗΣ" userId="e3df6bec-7cb3-416a-8ded-d947c02763e0" providerId="ADAL" clId="{0776C40F-03BD-4CCB-9B20-45CB07E8CCC2}" dt="2024-09-25T23:52:57.014" v="1126" actId="12269"/>
        <pc:sldMkLst>
          <pc:docMk/>
          <pc:sldMk cId="0" sldId="386"/>
        </pc:sldMkLst>
        <pc:spChg chg="mod">
          <ac:chgData name="ΠΟΥΛΑΚΙΔΑΚΟΣ ΣΤΑΜΑΤΗΣ" userId="e3df6bec-7cb3-416a-8ded-d947c02763e0" providerId="ADAL" clId="{0776C40F-03BD-4CCB-9B20-45CB07E8CCC2}" dt="2024-09-25T23:52:24.519" v="1119" actId="26606"/>
          <ac:spMkLst>
            <pc:docMk/>
            <pc:sldMk cId="0" sldId="386"/>
            <ac:spMk id="132098" creationId="{16E977B1-D265-BCF4-8EC5-86A458D8FE78}"/>
          </ac:spMkLst>
        </pc:spChg>
        <pc:spChg chg="del">
          <ac:chgData name="ΠΟΥΛΑΚΙΔΑΚΟΣ ΣΤΑΜΑΤΗΣ" userId="e3df6bec-7cb3-416a-8ded-d947c02763e0" providerId="ADAL" clId="{0776C40F-03BD-4CCB-9B20-45CB07E8CCC2}" dt="2024-09-25T23:52:24.519" v="1119" actId="26606"/>
          <ac:spMkLst>
            <pc:docMk/>
            <pc:sldMk cId="0" sldId="386"/>
            <ac:spMk id="132099" creationId="{97EC70AD-116C-3AE5-8825-48CF1A6F6674}"/>
          </ac:spMkLst>
        </pc:spChg>
        <pc:spChg chg="add">
          <ac:chgData name="ΠΟΥΛΑΚΙΔΑΚΟΣ ΣΤΑΜΑΤΗΣ" userId="e3df6bec-7cb3-416a-8ded-d947c02763e0" providerId="ADAL" clId="{0776C40F-03BD-4CCB-9B20-45CB07E8CCC2}" dt="2024-09-25T23:52:24.519" v="1119" actId="26606"/>
          <ac:spMkLst>
            <pc:docMk/>
            <pc:sldMk cId="0" sldId="386"/>
            <ac:spMk id="132106" creationId="{B50AB553-2A96-4A92-96F2-93548E096954}"/>
          </ac:spMkLst>
        </pc:spChg>
        <pc:graphicFrameChg chg="add mod modGraphic">
          <ac:chgData name="ΠΟΥΛΑΚΙΔΑΚΟΣ ΣΤΑΜΑΤΗΣ" userId="e3df6bec-7cb3-416a-8ded-d947c02763e0" providerId="ADAL" clId="{0776C40F-03BD-4CCB-9B20-45CB07E8CCC2}" dt="2024-09-25T23:52:57.014" v="1126" actId="12269"/>
          <ac:graphicFrameMkLst>
            <pc:docMk/>
            <pc:sldMk cId="0" sldId="386"/>
            <ac:graphicFrameMk id="132101" creationId="{A2622066-B997-C6D9-D306-9773C2ECBEE5}"/>
          </ac:graphicFrameMkLst>
        </pc:graphicFrameChg>
        <pc:picChg chg="add">
          <ac:chgData name="ΠΟΥΛΑΚΙΔΑΚΟΣ ΣΤΑΜΑΤΗΣ" userId="e3df6bec-7cb3-416a-8ded-d947c02763e0" providerId="ADAL" clId="{0776C40F-03BD-4CCB-9B20-45CB07E8CCC2}" dt="2024-09-25T23:52:24.519" v="1119" actId="26606"/>
          <ac:picMkLst>
            <pc:docMk/>
            <pc:sldMk cId="0" sldId="386"/>
            <ac:picMk id="132102" creationId="{07C69E87-E57C-4C7B-D1D3-23801E5355E1}"/>
          </ac:picMkLst>
        </pc:picChg>
      </pc:sldChg>
      <pc:sldChg chg="addSp delSp modSp mod setBg">
        <pc:chgData name="ΠΟΥΛΑΚΙΔΑΚΟΣ ΣΤΑΜΑΤΗΣ" userId="e3df6bec-7cb3-416a-8ded-d947c02763e0" providerId="ADAL" clId="{0776C40F-03BD-4CCB-9B20-45CB07E8CCC2}" dt="2024-09-25T23:53:25.975" v="1131" actId="26606"/>
        <pc:sldMkLst>
          <pc:docMk/>
          <pc:sldMk cId="0" sldId="387"/>
        </pc:sldMkLst>
        <pc:spChg chg="mod">
          <ac:chgData name="ΠΟΥΛΑΚΙΔΑΚΟΣ ΣΤΑΜΑΤΗΣ" userId="e3df6bec-7cb3-416a-8ded-d947c02763e0" providerId="ADAL" clId="{0776C40F-03BD-4CCB-9B20-45CB07E8CCC2}" dt="2024-09-25T23:53:25.975" v="1131" actId="26606"/>
          <ac:spMkLst>
            <pc:docMk/>
            <pc:sldMk cId="0" sldId="387"/>
            <ac:spMk id="133122" creationId="{29EFDF92-E0B8-E5FA-4CC2-8F29FA02AD94}"/>
          </ac:spMkLst>
        </pc:spChg>
        <pc:spChg chg="del">
          <ac:chgData name="ΠΟΥΛΑΚΙΔΑΚΟΣ ΣΤΑΜΑΤΗΣ" userId="e3df6bec-7cb3-416a-8ded-d947c02763e0" providerId="ADAL" clId="{0776C40F-03BD-4CCB-9B20-45CB07E8CCC2}" dt="2024-09-25T23:53:25.975" v="1131" actId="26606"/>
          <ac:spMkLst>
            <pc:docMk/>
            <pc:sldMk cId="0" sldId="387"/>
            <ac:spMk id="133123" creationId="{509F307A-983B-3485-F66B-B394302A5F2B}"/>
          </ac:spMkLst>
        </pc:spChg>
        <pc:spChg chg="add">
          <ac:chgData name="ΠΟΥΛΑΚΙΔΑΚΟΣ ΣΤΑΜΑΤΗΣ" userId="e3df6bec-7cb3-416a-8ded-d947c02763e0" providerId="ADAL" clId="{0776C40F-03BD-4CCB-9B20-45CB07E8CCC2}" dt="2024-09-25T23:53:25.975" v="1131" actId="26606"/>
          <ac:spMkLst>
            <pc:docMk/>
            <pc:sldMk cId="0" sldId="387"/>
            <ac:spMk id="133130" creationId="{B50AB553-2A96-4A92-96F2-93548E096954}"/>
          </ac:spMkLst>
        </pc:spChg>
        <pc:graphicFrameChg chg="add">
          <ac:chgData name="ΠΟΥΛΑΚΙΔΑΚΟΣ ΣΤΑΜΑΤΗΣ" userId="e3df6bec-7cb3-416a-8ded-d947c02763e0" providerId="ADAL" clId="{0776C40F-03BD-4CCB-9B20-45CB07E8CCC2}" dt="2024-09-25T23:53:25.975" v="1131" actId="26606"/>
          <ac:graphicFrameMkLst>
            <pc:docMk/>
            <pc:sldMk cId="0" sldId="387"/>
            <ac:graphicFrameMk id="133125" creationId="{BD733027-68AA-5FFC-03FB-A589D85994AD}"/>
          </ac:graphicFrameMkLst>
        </pc:graphicFrameChg>
        <pc:picChg chg="add">
          <ac:chgData name="ΠΟΥΛΑΚΙΔΑΚΟΣ ΣΤΑΜΑΤΗΣ" userId="e3df6bec-7cb3-416a-8ded-d947c02763e0" providerId="ADAL" clId="{0776C40F-03BD-4CCB-9B20-45CB07E8CCC2}" dt="2024-09-25T23:53:25.975" v="1131" actId="26606"/>
          <ac:picMkLst>
            <pc:docMk/>
            <pc:sldMk cId="0" sldId="387"/>
            <ac:picMk id="133126" creationId="{B87FB0EF-3F54-DF9D-5E13-157B1D2E0994}"/>
          </ac:picMkLst>
        </pc:picChg>
      </pc:sldChg>
      <pc:sldChg chg="addSp delSp modSp mod setBg">
        <pc:chgData name="ΠΟΥΛΑΚΙΔΑΚΟΣ ΣΤΑΜΑΤΗΣ" userId="e3df6bec-7cb3-416a-8ded-d947c02763e0" providerId="ADAL" clId="{0776C40F-03BD-4CCB-9B20-45CB07E8CCC2}" dt="2024-09-25T23:53:44.517" v="1133" actId="12269"/>
        <pc:sldMkLst>
          <pc:docMk/>
          <pc:sldMk cId="0" sldId="388"/>
        </pc:sldMkLst>
        <pc:spChg chg="mod">
          <ac:chgData name="ΠΟΥΛΑΚΙΔΑΚΟΣ ΣΤΑΜΑΤΗΣ" userId="e3df6bec-7cb3-416a-8ded-d947c02763e0" providerId="ADAL" clId="{0776C40F-03BD-4CCB-9B20-45CB07E8CCC2}" dt="2024-09-25T23:53:36.376" v="1132" actId="26606"/>
          <ac:spMkLst>
            <pc:docMk/>
            <pc:sldMk cId="0" sldId="388"/>
            <ac:spMk id="134146" creationId="{F65D8C7D-53F5-1381-340D-94A44DDC4288}"/>
          </ac:spMkLst>
        </pc:spChg>
        <pc:spChg chg="del">
          <ac:chgData name="ΠΟΥΛΑΚΙΔΑΚΟΣ ΣΤΑΜΑΤΗΣ" userId="e3df6bec-7cb3-416a-8ded-d947c02763e0" providerId="ADAL" clId="{0776C40F-03BD-4CCB-9B20-45CB07E8CCC2}" dt="2024-09-25T23:53:36.376" v="1132" actId="26606"/>
          <ac:spMkLst>
            <pc:docMk/>
            <pc:sldMk cId="0" sldId="388"/>
            <ac:spMk id="134147" creationId="{0C50AFC8-811C-91B0-6E1F-E3691B221857}"/>
          </ac:spMkLst>
        </pc:spChg>
        <pc:spChg chg="add">
          <ac:chgData name="ΠΟΥΛΑΚΙΔΑΚΟΣ ΣΤΑΜΑΤΗΣ" userId="e3df6bec-7cb3-416a-8ded-d947c02763e0" providerId="ADAL" clId="{0776C40F-03BD-4CCB-9B20-45CB07E8CCC2}" dt="2024-09-25T23:53:36.376" v="1132" actId="26606"/>
          <ac:spMkLst>
            <pc:docMk/>
            <pc:sldMk cId="0" sldId="388"/>
            <ac:spMk id="134153" creationId="{53B021B3-DE93-4AB7-8A18-CF5F1CED88B8}"/>
          </ac:spMkLst>
        </pc:spChg>
        <pc:spChg chg="add">
          <ac:chgData name="ΠΟΥΛΑΚΙΔΑΚΟΣ ΣΤΑΜΑΤΗΣ" userId="e3df6bec-7cb3-416a-8ded-d947c02763e0" providerId="ADAL" clId="{0776C40F-03BD-4CCB-9B20-45CB07E8CCC2}" dt="2024-09-25T23:53:36.376" v="1132" actId="26606"/>
          <ac:spMkLst>
            <pc:docMk/>
            <pc:sldMk cId="0" sldId="388"/>
            <ac:spMk id="134155" creationId="{52D502E5-F6B4-4D58-B4AE-FC466FF15EE8}"/>
          </ac:spMkLst>
        </pc:spChg>
        <pc:spChg chg="add">
          <ac:chgData name="ΠΟΥΛΑΚΙΔΑΚΟΣ ΣΤΑΜΑΤΗΣ" userId="e3df6bec-7cb3-416a-8ded-d947c02763e0" providerId="ADAL" clId="{0776C40F-03BD-4CCB-9B20-45CB07E8CCC2}" dt="2024-09-25T23:53:36.376" v="1132" actId="26606"/>
          <ac:spMkLst>
            <pc:docMk/>
            <pc:sldMk cId="0" sldId="388"/>
            <ac:spMk id="134157" creationId="{9DECDBF4-02B6-4BB4-B65B-B8107AD6A9E8}"/>
          </ac:spMkLst>
        </pc:spChg>
        <pc:graphicFrameChg chg="add mod">
          <ac:chgData name="ΠΟΥΛΑΚΙΔΑΚΟΣ ΣΤΑΜΑΤΗΣ" userId="e3df6bec-7cb3-416a-8ded-d947c02763e0" providerId="ADAL" clId="{0776C40F-03BD-4CCB-9B20-45CB07E8CCC2}" dt="2024-09-25T23:53:44.517" v="1133" actId="12269"/>
          <ac:graphicFrameMkLst>
            <pc:docMk/>
            <pc:sldMk cId="0" sldId="388"/>
            <ac:graphicFrameMk id="134149" creationId="{A29C85E3-E166-3C56-F9AE-741730242884}"/>
          </ac:graphicFrameMkLst>
        </pc:graphicFrameChg>
      </pc:sldChg>
      <pc:sldChg chg="addSp delSp modSp mod setBg">
        <pc:chgData name="ΠΟΥΛΑΚΙΔΑΚΟΣ ΣΤΑΜΑΤΗΣ" userId="e3df6bec-7cb3-416a-8ded-d947c02763e0" providerId="ADAL" clId="{0776C40F-03BD-4CCB-9B20-45CB07E8CCC2}" dt="2024-09-25T23:54:07.836" v="1135" actId="12269"/>
        <pc:sldMkLst>
          <pc:docMk/>
          <pc:sldMk cId="0" sldId="389"/>
        </pc:sldMkLst>
        <pc:spChg chg="del">
          <ac:chgData name="ΠΟΥΛΑΚΙΔΑΚΟΣ ΣΤΑΜΑΤΗΣ" userId="e3df6bec-7cb3-416a-8ded-d947c02763e0" providerId="ADAL" clId="{0776C40F-03BD-4CCB-9B20-45CB07E8CCC2}" dt="2024-09-25T23:53:53.302" v="1134" actId="26606"/>
          <ac:spMkLst>
            <pc:docMk/>
            <pc:sldMk cId="0" sldId="389"/>
            <ac:spMk id="134147" creationId="{3D1104CA-8AFE-A61A-7DA1-8D7330C8DEB1}"/>
          </ac:spMkLst>
        </pc:spChg>
        <pc:spChg chg="mod">
          <ac:chgData name="ΠΟΥΛΑΚΙΔΑΚΟΣ ΣΤΑΜΑΤΗΣ" userId="e3df6bec-7cb3-416a-8ded-d947c02763e0" providerId="ADAL" clId="{0776C40F-03BD-4CCB-9B20-45CB07E8CCC2}" dt="2024-09-25T23:53:53.302" v="1134" actId="26606"/>
          <ac:spMkLst>
            <pc:docMk/>
            <pc:sldMk cId="0" sldId="389"/>
            <ac:spMk id="135170" creationId="{B56539EE-853A-D2D6-DB08-1D0FFF025028}"/>
          </ac:spMkLst>
        </pc:spChg>
        <pc:spChg chg="add">
          <ac:chgData name="ΠΟΥΛΑΚΙΔΑΚΟΣ ΣΤΑΜΑΤΗΣ" userId="e3df6bec-7cb3-416a-8ded-d947c02763e0" providerId="ADAL" clId="{0776C40F-03BD-4CCB-9B20-45CB07E8CCC2}" dt="2024-09-25T23:53:53.302" v="1134" actId="26606"/>
          <ac:spMkLst>
            <pc:docMk/>
            <pc:sldMk cId="0" sldId="389"/>
            <ac:spMk id="135176" creationId="{5ACC6BB2-28F8-4405-829D-0562733BEE7A}"/>
          </ac:spMkLst>
        </pc:spChg>
        <pc:spChg chg="add">
          <ac:chgData name="ΠΟΥΛΑΚΙΔΑΚΟΣ ΣΤΑΜΑΤΗΣ" userId="e3df6bec-7cb3-416a-8ded-d947c02763e0" providerId="ADAL" clId="{0776C40F-03BD-4CCB-9B20-45CB07E8CCC2}" dt="2024-09-25T23:53:53.302" v="1134" actId="26606"/>
          <ac:spMkLst>
            <pc:docMk/>
            <pc:sldMk cId="0" sldId="389"/>
            <ac:spMk id="135178" creationId="{5C2E53F0-AD54-4A55-99A0-EC896CE3C233}"/>
          </ac:spMkLst>
        </pc:spChg>
        <pc:spChg chg="add">
          <ac:chgData name="ΠΟΥΛΑΚΙΔΑΚΟΣ ΣΤΑΜΑΤΗΣ" userId="e3df6bec-7cb3-416a-8ded-d947c02763e0" providerId="ADAL" clId="{0776C40F-03BD-4CCB-9B20-45CB07E8CCC2}" dt="2024-09-25T23:53:53.302" v="1134" actId="26606"/>
          <ac:spMkLst>
            <pc:docMk/>
            <pc:sldMk cId="0" sldId="389"/>
            <ac:spMk id="135180" creationId="{D15F19F8-85EE-477A-ACBA-4B6D069780E5}"/>
          </ac:spMkLst>
        </pc:spChg>
        <pc:spChg chg="add">
          <ac:chgData name="ΠΟΥΛΑΚΙΔΑΚΟΣ ΣΤΑΜΑΤΗΣ" userId="e3df6bec-7cb3-416a-8ded-d947c02763e0" providerId="ADAL" clId="{0776C40F-03BD-4CCB-9B20-45CB07E8CCC2}" dt="2024-09-25T23:53:53.302" v="1134" actId="26606"/>
          <ac:spMkLst>
            <pc:docMk/>
            <pc:sldMk cId="0" sldId="389"/>
            <ac:spMk id="135182" creationId="{92C3387C-D24F-4737-8A37-1DC5CFF09CFA}"/>
          </ac:spMkLst>
        </pc:spChg>
        <pc:graphicFrameChg chg="add mod">
          <ac:chgData name="ΠΟΥΛΑΚΙΔΑΚΟΣ ΣΤΑΜΑΤΗΣ" userId="e3df6bec-7cb3-416a-8ded-d947c02763e0" providerId="ADAL" clId="{0776C40F-03BD-4CCB-9B20-45CB07E8CCC2}" dt="2024-09-25T23:54:07.836" v="1135" actId="12269"/>
          <ac:graphicFrameMkLst>
            <pc:docMk/>
            <pc:sldMk cId="0" sldId="389"/>
            <ac:graphicFrameMk id="135172" creationId="{2814F7C0-4857-97E7-4D01-06D5424A1CC4}"/>
          </ac:graphicFrameMkLst>
        </pc:graphicFrameChg>
      </pc:sldChg>
      <pc:sldChg chg="addSp delSp modSp mod setBg">
        <pc:chgData name="ΠΟΥΛΑΚΙΔΑΚΟΣ ΣΤΑΜΑΤΗΣ" userId="e3df6bec-7cb3-416a-8ded-d947c02763e0" providerId="ADAL" clId="{0776C40F-03BD-4CCB-9B20-45CB07E8CCC2}" dt="2024-09-25T23:55:12.935" v="1144" actId="12269"/>
        <pc:sldMkLst>
          <pc:docMk/>
          <pc:sldMk cId="0" sldId="390"/>
        </pc:sldMkLst>
        <pc:spChg chg="mod">
          <ac:chgData name="ΠΟΥΛΑΚΙΔΑΚΟΣ ΣΤΑΜΑΤΗΣ" userId="e3df6bec-7cb3-416a-8ded-d947c02763e0" providerId="ADAL" clId="{0776C40F-03BD-4CCB-9B20-45CB07E8CCC2}" dt="2024-09-25T23:54:56.305" v="1138" actId="26606"/>
          <ac:spMkLst>
            <pc:docMk/>
            <pc:sldMk cId="0" sldId="390"/>
            <ac:spMk id="136194" creationId="{2F5303DB-1B79-E723-56C2-45762629F567}"/>
          </ac:spMkLst>
        </pc:spChg>
        <pc:spChg chg="add del">
          <ac:chgData name="ΠΟΥΛΑΚΙΔΑΚΟΣ ΣΤΑΜΑΤΗΣ" userId="e3df6bec-7cb3-416a-8ded-d947c02763e0" providerId="ADAL" clId="{0776C40F-03BD-4CCB-9B20-45CB07E8CCC2}" dt="2024-09-25T23:54:56.305" v="1138" actId="26606"/>
          <ac:spMkLst>
            <pc:docMk/>
            <pc:sldMk cId="0" sldId="390"/>
            <ac:spMk id="136195" creationId="{6F475F27-DD14-3C04-2421-F710FC474590}"/>
          </ac:spMkLst>
        </pc:spChg>
        <pc:spChg chg="add del">
          <ac:chgData name="ΠΟΥΛΑΚΙΔΑΚΟΣ ΣΤΑΜΑΤΗΣ" userId="e3df6bec-7cb3-416a-8ded-d947c02763e0" providerId="ADAL" clId="{0776C40F-03BD-4CCB-9B20-45CB07E8CCC2}" dt="2024-09-25T23:54:56.274" v="1137" actId="26606"/>
          <ac:spMkLst>
            <pc:docMk/>
            <pc:sldMk cId="0" sldId="390"/>
            <ac:spMk id="136201" creationId="{81D377EB-C9D2-4ED0-86A6-740A297E3EAC}"/>
          </ac:spMkLst>
        </pc:spChg>
        <pc:spChg chg="add del">
          <ac:chgData name="ΠΟΥΛΑΚΙΔΑΚΟΣ ΣΤΑΜΑΤΗΣ" userId="e3df6bec-7cb3-416a-8ded-d947c02763e0" providerId="ADAL" clId="{0776C40F-03BD-4CCB-9B20-45CB07E8CCC2}" dt="2024-09-25T23:54:56.274" v="1137" actId="26606"/>
          <ac:spMkLst>
            <pc:docMk/>
            <pc:sldMk cId="0" sldId="390"/>
            <ac:spMk id="136203" creationId="{066346BE-FDB4-4772-A696-0719490ABD64}"/>
          </ac:spMkLst>
        </pc:spChg>
        <pc:spChg chg="add del">
          <ac:chgData name="ΠΟΥΛΑΚΙΔΑΚΟΣ ΣΤΑΜΑΤΗΣ" userId="e3df6bec-7cb3-416a-8ded-d947c02763e0" providerId="ADAL" clId="{0776C40F-03BD-4CCB-9B20-45CB07E8CCC2}" dt="2024-09-25T23:54:56.274" v="1137" actId="26606"/>
          <ac:spMkLst>
            <pc:docMk/>
            <pc:sldMk cId="0" sldId="390"/>
            <ac:spMk id="136205" creationId="{FB92FFCE-0C90-454E-AA25-D4EE9A6C39C5}"/>
          </ac:spMkLst>
        </pc:spChg>
        <pc:spChg chg="add">
          <ac:chgData name="ΠΟΥΛΑΚΙΔΑΚΟΣ ΣΤΑΜΑΤΗΣ" userId="e3df6bec-7cb3-416a-8ded-d947c02763e0" providerId="ADAL" clId="{0776C40F-03BD-4CCB-9B20-45CB07E8CCC2}" dt="2024-09-25T23:54:56.305" v="1138" actId="26606"/>
          <ac:spMkLst>
            <pc:docMk/>
            <pc:sldMk cId="0" sldId="390"/>
            <ac:spMk id="136207" creationId="{3150CB11-0C61-439E-910F-5787759E72A0}"/>
          </ac:spMkLst>
        </pc:spChg>
        <pc:spChg chg="add">
          <ac:chgData name="ΠΟΥΛΑΚΙΔΑΚΟΣ ΣΤΑΜΑΤΗΣ" userId="e3df6bec-7cb3-416a-8ded-d947c02763e0" providerId="ADAL" clId="{0776C40F-03BD-4CCB-9B20-45CB07E8CCC2}" dt="2024-09-25T23:54:56.305" v="1138" actId="26606"/>
          <ac:spMkLst>
            <pc:docMk/>
            <pc:sldMk cId="0" sldId="390"/>
            <ac:spMk id="136208" creationId="{BACC6370-2D7E-4714-9D71-7542949D7D5D}"/>
          </ac:spMkLst>
        </pc:spChg>
        <pc:spChg chg="add">
          <ac:chgData name="ΠΟΥΛΑΚΙΔΑΚΟΣ ΣΤΑΜΑΤΗΣ" userId="e3df6bec-7cb3-416a-8ded-d947c02763e0" providerId="ADAL" clId="{0776C40F-03BD-4CCB-9B20-45CB07E8CCC2}" dt="2024-09-25T23:54:56.305" v="1138" actId="26606"/>
          <ac:spMkLst>
            <pc:docMk/>
            <pc:sldMk cId="0" sldId="390"/>
            <ac:spMk id="136209" creationId="{43F8A58B-5155-44CE-A5FF-7647B47D0A7A}"/>
          </ac:spMkLst>
        </pc:spChg>
        <pc:spChg chg="add">
          <ac:chgData name="ΠΟΥΛΑΚΙΔΑΚΟΣ ΣΤΑΜΑΤΗΣ" userId="e3df6bec-7cb3-416a-8ded-d947c02763e0" providerId="ADAL" clId="{0776C40F-03BD-4CCB-9B20-45CB07E8CCC2}" dt="2024-09-25T23:54:56.305" v="1138" actId="26606"/>
          <ac:spMkLst>
            <pc:docMk/>
            <pc:sldMk cId="0" sldId="390"/>
            <ac:spMk id="136210" creationId="{256B2C21-A230-48C0-8DF1-C46611373C44}"/>
          </ac:spMkLst>
        </pc:spChg>
        <pc:spChg chg="add">
          <ac:chgData name="ΠΟΥΛΑΚΙΔΑΚΟΣ ΣΤΑΜΑΤΗΣ" userId="e3df6bec-7cb3-416a-8ded-d947c02763e0" providerId="ADAL" clId="{0776C40F-03BD-4CCB-9B20-45CB07E8CCC2}" dt="2024-09-25T23:54:56.305" v="1138" actId="26606"/>
          <ac:spMkLst>
            <pc:docMk/>
            <pc:sldMk cId="0" sldId="390"/>
            <ac:spMk id="136211" creationId="{443F2ACA-E6D6-4028-82DD-F03C262D5DE6}"/>
          </ac:spMkLst>
        </pc:spChg>
        <pc:spChg chg="add">
          <ac:chgData name="ΠΟΥΛΑΚΙΔΑΚΟΣ ΣΤΑΜΑΤΗΣ" userId="e3df6bec-7cb3-416a-8ded-d947c02763e0" providerId="ADAL" clId="{0776C40F-03BD-4CCB-9B20-45CB07E8CCC2}" dt="2024-09-25T23:54:56.305" v="1138" actId="26606"/>
          <ac:spMkLst>
            <pc:docMk/>
            <pc:sldMk cId="0" sldId="390"/>
            <ac:spMk id="136212" creationId="{3847E18C-932D-4C95-AABA-FEC7C9499AD7}"/>
          </ac:spMkLst>
        </pc:spChg>
        <pc:graphicFrameChg chg="add del">
          <ac:chgData name="ΠΟΥΛΑΚΙΔΑΚΟΣ ΣΤΑΜΑΤΗΣ" userId="e3df6bec-7cb3-416a-8ded-d947c02763e0" providerId="ADAL" clId="{0776C40F-03BD-4CCB-9B20-45CB07E8CCC2}" dt="2024-09-25T23:54:56.274" v="1137" actId="26606"/>
          <ac:graphicFrameMkLst>
            <pc:docMk/>
            <pc:sldMk cId="0" sldId="390"/>
            <ac:graphicFrameMk id="136197" creationId="{36042928-CCDE-F822-42C4-805C9EFF4AE8}"/>
          </ac:graphicFrameMkLst>
        </pc:graphicFrameChg>
        <pc:graphicFrameChg chg="add mod">
          <ac:chgData name="ΠΟΥΛΑΚΙΔΑΚΟΣ ΣΤΑΜΑΤΗΣ" userId="e3df6bec-7cb3-416a-8ded-d947c02763e0" providerId="ADAL" clId="{0776C40F-03BD-4CCB-9B20-45CB07E8CCC2}" dt="2024-09-25T23:55:12.935" v="1144" actId="12269"/>
          <ac:graphicFrameMkLst>
            <pc:docMk/>
            <pc:sldMk cId="0" sldId="390"/>
            <ac:graphicFrameMk id="136213" creationId="{45145348-B17F-1747-870B-77139ABAC256}"/>
          </ac:graphicFrameMkLst>
        </pc:graphicFrameChg>
      </pc:sldChg>
      <pc:sldChg chg="addSp modSp mod setBg">
        <pc:chgData name="ΠΟΥΛΑΚΙΔΑΚΟΣ ΣΤΑΜΑΤΗΣ" userId="e3df6bec-7cb3-416a-8ded-d947c02763e0" providerId="ADAL" clId="{0776C40F-03BD-4CCB-9B20-45CB07E8CCC2}" dt="2024-09-25T23:55:34.365" v="1145" actId="26606"/>
        <pc:sldMkLst>
          <pc:docMk/>
          <pc:sldMk cId="0" sldId="391"/>
        </pc:sldMkLst>
        <pc:spChg chg="mod">
          <ac:chgData name="ΠΟΥΛΑΚΙΔΑΚΟΣ ΣΤΑΜΑΤΗΣ" userId="e3df6bec-7cb3-416a-8ded-d947c02763e0" providerId="ADAL" clId="{0776C40F-03BD-4CCB-9B20-45CB07E8CCC2}" dt="2024-09-25T23:55:34.365" v="1145" actId="26606"/>
          <ac:spMkLst>
            <pc:docMk/>
            <pc:sldMk cId="0" sldId="391"/>
            <ac:spMk id="136194" creationId="{849687CA-CEDE-F861-C57B-4B01E743BF60}"/>
          </ac:spMkLst>
        </pc:spChg>
        <pc:spChg chg="mod">
          <ac:chgData name="ΠΟΥΛΑΚΙΔΑΚΟΣ ΣΤΑΜΑΤΗΣ" userId="e3df6bec-7cb3-416a-8ded-d947c02763e0" providerId="ADAL" clId="{0776C40F-03BD-4CCB-9B20-45CB07E8CCC2}" dt="2024-09-25T23:55:34.365" v="1145" actId="26606"/>
          <ac:spMkLst>
            <pc:docMk/>
            <pc:sldMk cId="0" sldId="391"/>
            <ac:spMk id="137219" creationId="{39B75885-04F3-3615-DA10-34F348B9A739}"/>
          </ac:spMkLst>
        </pc:spChg>
        <pc:spChg chg="add">
          <ac:chgData name="ΠΟΥΛΑΚΙΔΑΚΟΣ ΣΤΑΜΑΤΗΣ" userId="e3df6bec-7cb3-416a-8ded-d947c02763e0" providerId="ADAL" clId="{0776C40F-03BD-4CCB-9B20-45CB07E8CCC2}" dt="2024-09-25T23:55:34.365" v="1145" actId="26606"/>
          <ac:spMkLst>
            <pc:docMk/>
            <pc:sldMk cId="0" sldId="391"/>
            <ac:spMk id="137226" creationId="{2DA60C47-9F76-46D7-9D57-E0C7BA42B81A}"/>
          </ac:spMkLst>
        </pc:spChg>
        <pc:spChg chg="add">
          <ac:chgData name="ΠΟΥΛΑΚΙΔΑΚΟΣ ΣΤΑΜΑΤΗΣ" userId="e3df6bec-7cb3-416a-8ded-d947c02763e0" providerId="ADAL" clId="{0776C40F-03BD-4CCB-9B20-45CB07E8CCC2}" dt="2024-09-25T23:55:34.365" v="1145" actId="26606"/>
          <ac:spMkLst>
            <pc:docMk/>
            <pc:sldMk cId="0" sldId="391"/>
            <ac:spMk id="137228" creationId="{99413ED5-9ED4-4772-BCE4-2BCAE6B12E35}"/>
          </ac:spMkLst>
        </pc:spChg>
        <pc:spChg chg="add">
          <ac:chgData name="ΠΟΥΛΑΚΙΔΑΚΟΣ ΣΤΑΜΑΤΗΣ" userId="e3df6bec-7cb3-416a-8ded-d947c02763e0" providerId="ADAL" clId="{0776C40F-03BD-4CCB-9B20-45CB07E8CCC2}" dt="2024-09-25T23:55:34.365" v="1145" actId="26606"/>
          <ac:spMkLst>
            <pc:docMk/>
            <pc:sldMk cId="0" sldId="391"/>
            <ac:spMk id="137230" creationId="{04357C93-F0CB-4A1C-8F77-4E9063789819}"/>
          </ac:spMkLst>
        </pc:spChg>
        <pc:spChg chg="add">
          <ac:chgData name="ΠΟΥΛΑΚΙΔΑΚΟΣ ΣΤΑΜΑΤΗΣ" userId="e3df6bec-7cb3-416a-8ded-d947c02763e0" providerId="ADAL" clId="{0776C40F-03BD-4CCB-9B20-45CB07E8CCC2}" dt="2024-09-25T23:55:34.365" v="1145" actId="26606"/>
          <ac:spMkLst>
            <pc:docMk/>
            <pc:sldMk cId="0" sldId="391"/>
            <ac:spMk id="137232" creationId="{6CF143E5-57C3-46A3-91A2-EDAA7A8E6A75}"/>
          </ac:spMkLst>
        </pc:spChg>
        <pc:picChg chg="mod ord">
          <ac:chgData name="ΠΟΥΛΑΚΙΔΑΚΟΣ ΣΤΑΜΑΤΗΣ" userId="e3df6bec-7cb3-416a-8ded-d947c02763e0" providerId="ADAL" clId="{0776C40F-03BD-4CCB-9B20-45CB07E8CCC2}" dt="2024-09-25T23:55:34.365" v="1145" actId="26606"/>
          <ac:picMkLst>
            <pc:docMk/>
            <pc:sldMk cId="0" sldId="391"/>
            <ac:picMk id="137220" creationId="{FC2D9939-7CD1-813A-4B4B-6B68C4A3B6CD}"/>
          </ac:picMkLst>
        </pc:picChg>
        <pc:picChg chg="mod">
          <ac:chgData name="ΠΟΥΛΑΚΙΔΑΚΟΣ ΣΤΑΜΑΤΗΣ" userId="e3df6bec-7cb3-416a-8ded-d947c02763e0" providerId="ADAL" clId="{0776C40F-03BD-4CCB-9B20-45CB07E8CCC2}" dt="2024-09-25T23:55:34.365" v="1145" actId="26606"/>
          <ac:picMkLst>
            <pc:docMk/>
            <pc:sldMk cId="0" sldId="391"/>
            <ac:picMk id="137221" creationId="{95939DDF-1B6E-8E8A-48CA-9D484DF5E58A}"/>
          </ac:picMkLst>
        </pc:picChg>
      </pc:sldChg>
      <pc:sldChg chg="addSp modSp mod setBg">
        <pc:chgData name="ΠΟΥΛΑΚΙΔΑΚΟΣ ΣΤΑΜΑΤΗΣ" userId="e3df6bec-7cb3-416a-8ded-d947c02763e0" providerId="ADAL" clId="{0776C40F-03BD-4CCB-9B20-45CB07E8CCC2}" dt="2024-09-26T08:40:46.312" v="1152" actId="27636"/>
        <pc:sldMkLst>
          <pc:docMk/>
          <pc:sldMk cId="0" sldId="392"/>
        </pc:sldMkLst>
        <pc:spChg chg="mod">
          <ac:chgData name="ΠΟΥΛΑΚΙΔΑΚΟΣ ΣΤΑΜΑΤΗΣ" userId="e3df6bec-7cb3-416a-8ded-d947c02763e0" providerId="ADAL" clId="{0776C40F-03BD-4CCB-9B20-45CB07E8CCC2}" dt="2024-09-26T08:40:46.312" v="1152" actId="27636"/>
          <ac:spMkLst>
            <pc:docMk/>
            <pc:sldMk cId="0" sldId="392"/>
            <ac:spMk id="3" creationId="{BD15F820-63EE-F137-483C-5C63BB5FF1DF}"/>
          </ac:spMkLst>
        </pc:spChg>
        <pc:spChg chg="mod">
          <ac:chgData name="ΠΟΥΛΑΚΙΔΑΚΟΣ ΣΤΑΜΑΤΗΣ" userId="e3df6bec-7cb3-416a-8ded-d947c02763e0" providerId="ADAL" clId="{0776C40F-03BD-4CCB-9B20-45CB07E8CCC2}" dt="2024-09-26T08:40:33.561" v="1146" actId="26606"/>
          <ac:spMkLst>
            <pc:docMk/>
            <pc:sldMk cId="0" sldId="392"/>
            <ac:spMk id="138242" creationId="{A5C8E0AA-F556-BE6A-E68D-6E18E21875FB}"/>
          </ac:spMkLst>
        </pc:spChg>
        <pc:spChg chg="add">
          <ac:chgData name="ΠΟΥΛΑΚΙΔΑΚΟΣ ΣΤΑΜΑΤΗΣ" userId="e3df6bec-7cb3-416a-8ded-d947c02763e0" providerId="ADAL" clId="{0776C40F-03BD-4CCB-9B20-45CB07E8CCC2}" dt="2024-09-26T08:40:33.561" v="1146" actId="26606"/>
          <ac:spMkLst>
            <pc:docMk/>
            <pc:sldMk cId="0" sldId="392"/>
            <ac:spMk id="138248" creationId="{D009D6D5-DAC2-4A8B-A17A-E206B9012D09}"/>
          </ac:spMkLst>
        </pc:spChg>
        <pc:picChg chg="add">
          <ac:chgData name="ΠΟΥΛΑΚΙΔΑΚΟΣ ΣΤΑΜΑΤΗΣ" userId="e3df6bec-7cb3-416a-8ded-d947c02763e0" providerId="ADAL" clId="{0776C40F-03BD-4CCB-9B20-45CB07E8CCC2}" dt="2024-09-26T08:40:33.561" v="1146" actId="26606"/>
          <ac:picMkLst>
            <pc:docMk/>
            <pc:sldMk cId="0" sldId="392"/>
            <ac:picMk id="138244" creationId="{D5FF9D73-93E0-3350-07D7-1BE000C6CF0F}"/>
          </ac:picMkLst>
        </pc:picChg>
      </pc:sldChg>
      <pc:sldChg chg="addSp modSp mod setBg">
        <pc:chgData name="ΠΟΥΛΑΚΙΔΑΚΟΣ ΣΤΑΜΑΤΗΣ" userId="e3df6bec-7cb3-416a-8ded-d947c02763e0" providerId="ADAL" clId="{0776C40F-03BD-4CCB-9B20-45CB07E8CCC2}" dt="2024-09-26T08:41:36.422" v="1153" actId="26606"/>
        <pc:sldMkLst>
          <pc:docMk/>
          <pc:sldMk cId="0" sldId="393"/>
        </pc:sldMkLst>
        <pc:spChg chg="mod">
          <ac:chgData name="ΠΟΥΛΑΚΙΔΑΚΟΣ ΣΤΑΜΑΤΗΣ" userId="e3df6bec-7cb3-416a-8ded-d947c02763e0" providerId="ADAL" clId="{0776C40F-03BD-4CCB-9B20-45CB07E8CCC2}" dt="2024-09-26T08:41:36.422" v="1153" actId="26606"/>
          <ac:spMkLst>
            <pc:docMk/>
            <pc:sldMk cId="0" sldId="393"/>
            <ac:spMk id="139266" creationId="{601640C8-26DA-CC5F-8AFD-27967B0FB3A5}"/>
          </ac:spMkLst>
        </pc:spChg>
        <pc:spChg chg="mod">
          <ac:chgData name="ΠΟΥΛΑΚΙΔΑΚΟΣ ΣΤΑΜΑΤΗΣ" userId="e3df6bec-7cb3-416a-8ded-d947c02763e0" providerId="ADAL" clId="{0776C40F-03BD-4CCB-9B20-45CB07E8CCC2}" dt="2024-09-26T08:41:36.422" v="1153" actId="26606"/>
          <ac:spMkLst>
            <pc:docMk/>
            <pc:sldMk cId="0" sldId="393"/>
            <ac:spMk id="139267" creationId="{6574F37A-D291-C2E2-F5E7-8476C62DC3F1}"/>
          </ac:spMkLst>
        </pc:spChg>
        <pc:spChg chg="add">
          <ac:chgData name="ΠΟΥΛΑΚΙΔΑΚΟΣ ΣΤΑΜΑΤΗΣ" userId="e3df6bec-7cb3-416a-8ded-d947c02763e0" providerId="ADAL" clId="{0776C40F-03BD-4CCB-9B20-45CB07E8CCC2}" dt="2024-09-26T08:41:36.422" v="1153" actId="26606"/>
          <ac:spMkLst>
            <pc:docMk/>
            <pc:sldMk cId="0" sldId="393"/>
            <ac:spMk id="139272" creationId="{F837543A-6020-4505-A233-C9DB4BF74011}"/>
          </ac:spMkLst>
        </pc:spChg>
        <pc:spChg chg="add">
          <ac:chgData name="ΠΟΥΛΑΚΙΔΑΚΟΣ ΣΤΑΜΑΤΗΣ" userId="e3df6bec-7cb3-416a-8ded-d947c02763e0" providerId="ADAL" clId="{0776C40F-03BD-4CCB-9B20-45CB07E8CCC2}" dt="2024-09-26T08:41:36.422" v="1153" actId="26606"/>
          <ac:spMkLst>
            <pc:docMk/>
            <pc:sldMk cId="0" sldId="393"/>
            <ac:spMk id="139274" creationId="{35B16301-FB18-48BA-A6DD-C37CAF6F9A18}"/>
          </ac:spMkLst>
        </pc:spChg>
        <pc:spChg chg="add">
          <ac:chgData name="ΠΟΥΛΑΚΙΔΑΚΟΣ ΣΤΑΜΑΤΗΣ" userId="e3df6bec-7cb3-416a-8ded-d947c02763e0" providerId="ADAL" clId="{0776C40F-03BD-4CCB-9B20-45CB07E8CCC2}" dt="2024-09-26T08:41:36.422" v="1153" actId="26606"/>
          <ac:spMkLst>
            <pc:docMk/>
            <pc:sldMk cId="0" sldId="393"/>
            <ac:spMk id="139276" creationId="{C3C0D90E-074A-4F52-9B11-B52BEF4BCBE5}"/>
          </ac:spMkLst>
        </pc:spChg>
        <pc:spChg chg="add">
          <ac:chgData name="ΠΟΥΛΑΚΙΔΑΚΟΣ ΣΤΑΜΑΤΗΣ" userId="e3df6bec-7cb3-416a-8ded-d947c02763e0" providerId="ADAL" clId="{0776C40F-03BD-4CCB-9B20-45CB07E8CCC2}" dt="2024-09-26T08:41:36.422" v="1153" actId="26606"/>
          <ac:spMkLst>
            <pc:docMk/>
            <pc:sldMk cId="0" sldId="393"/>
            <ac:spMk id="139278" creationId="{CABBD4C1-E6F8-46F6-8152-A8A97490BF4D}"/>
          </ac:spMkLst>
        </pc:spChg>
        <pc:spChg chg="add">
          <ac:chgData name="ΠΟΥΛΑΚΙΔΑΚΟΣ ΣΤΑΜΑΤΗΣ" userId="e3df6bec-7cb3-416a-8ded-d947c02763e0" providerId="ADAL" clId="{0776C40F-03BD-4CCB-9B20-45CB07E8CCC2}" dt="2024-09-26T08:41:36.422" v="1153" actId="26606"/>
          <ac:spMkLst>
            <pc:docMk/>
            <pc:sldMk cId="0" sldId="393"/>
            <ac:spMk id="139280" creationId="{83BA5EF5-1FE9-4BF9-83BB-269BCDDF6156}"/>
          </ac:spMkLst>
        </pc:spChg>
        <pc:spChg chg="add">
          <ac:chgData name="ΠΟΥΛΑΚΙΔΑΚΟΣ ΣΤΑΜΑΤΗΣ" userId="e3df6bec-7cb3-416a-8ded-d947c02763e0" providerId="ADAL" clId="{0776C40F-03BD-4CCB-9B20-45CB07E8CCC2}" dt="2024-09-26T08:41:36.422" v="1153" actId="26606"/>
          <ac:spMkLst>
            <pc:docMk/>
            <pc:sldMk cId="0" sldId="393"/>
            <ac:spMk id="139284" creationId="{88853921-7BC9-4BDE-ACAB-133C683C82D6}"/>
          </ac:spMkLst>
        </pc:spChg>
        <pc:spChg chg="add">
          <ac:chgData name="ΠΟΥΛΑΚΙΔΑΚΟΣ ΣΤΑΜΑΤΗΣ" userId="e3df6bec-7cb3-416a-8ded-d947c02763e0" providerId="ADAL" clId="{0776C40F-03BD-4CCB-9B20-45CB07E8CCC2}" dt="2024-09-26T08:41:36.422" v="1153" actId="26606"/>
          <ac:spMkLst>
            <pc:docMk/>
            <pc:sldMk cId="0" sldId="393"/>
            <ac:spMk id="139286" creationId="{09192968-3AE7-4470-A61C-97294BB92731}"/>
          </ac:spMkLst>
        </pc:spChg>
        <pc:spChg chg="add">
          <ac:chgData name="ΠΟΥΛΑΚΙΔΑΚΟΣ ΣΤΑΜΑΤΗΣ" userId="e3df6bec-7cb3-416a-8ded-d947c02763e0" providerId="ADAL" clId="{0776C40F-03BD-4CCB-9B20-45CB07E8CCC2}" dt="2024-09-26T08:41:36.422" v="1153" actId="26606"/>
          <ac:spMkLst>
            <pc:docMk/>
            <pc:sldMk cId="0" sldId="393"/>
            <ac:spMk id="139288" creationId="{3AB72E55-43E4-4356-BFE8-E2102CB0B505}"/>
          </ac:spMkLst>
        </pc:spChg>
        <pc:cxnChg chg="add">
          <ac:chgData name="ΠΟΥΛΑΚΙΔΑΚΟΣ ΣΤΑΜΑΤΗΣ" userId="e3df6bec-7cb3-416a-8ded-d947c02763e0" providerId="ADAL" clId="{0776C40F-03BD-4CCB-9B20-45CB07E8CCC2}" dt="2024-09-26T08:41:36.422" v="1153" actId="26606"/>
          <ac:cxnSpMkLst>
            <pc:docMk/>
            <pc:sldMk cId="0" sldId="393"/>
            <ac:cxnSpMk id="139282" creationId="{4B3BCACB-5880-460B-9606-8C433A9AF99D}"/>
          </ac:cxnSpMkLst>
        </pc:cxnChg>
      </pc:sldChg>
      <pc:sldChg chg="addSp modSp mod setBg">
        <pc:chgData name="ΠΟΥΛΑΚΙΔΑΚΟΣ ΣΤΑΜΑΤΗΣ" userId="e3df6bec-7cb3-416a-8ded-d947c02763e0" providerId="ADAL" clId="{0776C40F-03BD-4CCB-9B20-45CB07E8CCC2}" dt="2024-09-26T08:41:51.356" v="1154" actId="26606"/>
        <pc:sldMkLst>
          <pc:docMk/>
          <pc:sldMk cId="0" sldId="394"/>
        </pc:sldMkLst>
        <pc:spChg chg="mod">
          <ac:chgData name="ΠΟΥΛΑΚΙΔΑΚΟΣ ΣΤΑΜΑΤΗΣ" userId="e3df6bec-7cb3-416a-8ded-d947c02763e0" providerId="ADAL" clId="{0776C40F-03BD-4CCB-9B20-45CB07E8CCC2}" dt="2024-09-26T08:41:51.356" v="1154" actId="26606"/>
          <ac:spMkLst>
            <pc:docMk/>
            <pc:sldMk cId="0" sldId="394"/>
            <ac:spMk id="3" creationId="{4A6D68CA-1443-DCD9-B8D9-14DBBF9ACDD4}"/>
          </ac:spMkLst>
        </pc:spChg>
        <pc:spChg chg="mod">
          <ac:chgData name="ΠΟΥΛΑΚΙΔΑΚΟΣ ΣΤΑΜΑΤΗΣ" userId="e3df6bec-7cb3-416a-8ded-d947c02763e0" providerId="ADAL" clId="{0776C40F-03BD-4CCB-9B20-45CB07E8CCC2}" dt="2024-09-26T08:41:51.356" v="1154" actId="26606"/>
          <ac:spMkLst>
            <pc:docMk/>
            <pc:sldMk cId="0" sldId="394"/>
            <ac:spMk id="140290" creationId="{9E5FD96D-3E0D-D3A3-6126-95D2DC4E8CC4}"/>
          </ac:spMkLst>
        </pc:spChg>
        <pc:spChg chg="add">
          <ac:chgData name="ΠΟΥΛΑΚΙΔΑΚΟΣ ΣΤΑΜΑΤΗΣ" userId="e3df6bec-7cb3-416a-8ded-d947c02763e0" providerId="ADAL" clId="{0776C40F-03BD-4CCB-9B20-45CB07E8CCC2}" dt="2024-09-26T08:41:51.356" v="1154" actId="26606"/>
          <ac:spMkLst>
            <pc:docMk/>
            <pc:sldMk cId="0" sldId="394"/>
            <ac:spMk id="140296" creationId="{D009D6D5-DAC2-4A8B-A17A-E206B9012D09}"/>
          </ac:spMkLst>
        </pc:spChg>
        <pc:picChg chg="add">
          <ac:chgData name="ΠΟΥΛΑΚΙΔΑΚΟΣ ΣΤΑΜΑΤΗΣ" userId="e3df6bec-7cb3-416a-8ded-d947c02763e0" providerId="ADAL" clId="{0776C40F-03BD-4CCB-9B20-45CB07E8CCC2}" dt="2024-09-26T08:41:51.356" v="1154" actId="26606"/>
          <ac:picMkLst>
            <pc:docMk/>
            <pc:sldMk cId="0" sldId="394"/>
            <ac:picMk id="140292" creationId="{38B52A57-5995-F6AA-4E45-23E05EB4E398}"/>
          </ac:picMkLst>
        </pc:picChg>
      </pc:sldChg>
      <pc:sldChg chg="del">
        <pc:chgData name="ΠΟΥΛΑΚΙΔΑΚΟΣ ΣΤΑΜΑΤΗΣ" userId="e3df6bec-7cb3-416a-8ded-d947c02763e0" providerId="ADAL" clId="{0776C40F-03BD-4CCB-9B20-45CB07E8CCC2}" dt="2024-09-26T08:42:06.106" v="1155" actId="47"/>
        <pc:sldMkLst>
          <pc:docMk/>
          <pc:sldMk cId="0" sldId="395"/>
        </pc:sldMkLst>
      </pc:sldChg>
      <pc:sldChg chg="addSp modSp mod setBg">
        <pc:chgData name="ΠΟΥΛΑΚΙΔΑΚΟΣ ΣΤΑΜΑΤΗΣ" userId="e3df6bec-7cb3-416a-8ded-d947c02763e0" providerId="ADAL" clId="{0776C40F-03BD-4CCB-9B20-45CB07E8CCC2}" dt="2024-09-26T08:42:32.613" v="1160" actId="14100"/>
        <pc:sldMkLst>
          <pc:docMk/>
          <pc:sldMk cId="0" sldId="396"/>
        </pc:sldMkLst>
        <pc:spChg chg="mod">
          <ac:chgData name="ΠΟΥΛΑΚΙΔΑΚΟΣ ΣΤΑΜΑΤΗΣ" userId="e3df6bec-7cb3-416a-8ded-d947c02763e0" providerId="ADAL" clId="{0776C40F-03BD-4CCB-9B20-45CB07E8CCC2}" dt="2024-09-26T08:42:18.843" v="1156" actId="26606"/>
          <ac:spMkLst>
            <pc:docMk/>
            <pc:sldMk cId="0" sldId="396"/>
            <ac:spMk id="142338" creationId="{199C5F8A-0111-06C6-24DB-24BAFC75F847}"/>
          </ac:spMkLst>
        </pc:spChg>
        <pc:spChg chg="mod">
          <ac:chgData name="ΠΟΥΛΑΚΙΔΑΚΟΣ ΣΤΑΜΑΤΗΣ" userId="e3df6bec-7cb3-416a-8ded-d947c02763e0" providerId="ADAL" clId="{0776C40F-03BD-4CCB-9B20-45CB07E8CCC2}" dt="2024-09-26T08:42:32.613" v="1160" actId="14100"/>
          <ac:spMkLst>
            <pc:docMk/>
            <pc:sldMk cId="0" sldId="396"/>
            <ac:spMk id="142339" creationId="{DE7C9A53-1857-922D-4591-F7D785871C62}"/>
          </ac:spMkLst>
        </pc:spChg>
        <pc:spChg chg="add">
          <ac:chgData name="ΠΟΥΛΑΚΙΔΑΚΟΣ ΣΤΑΜΑΤΗΣ" userId="e3df6bec-7cb3-416a-8ded-d947c02763e0" providerId="ADAL" clId="{0776C40F-03BD-4CCB-9B20-45CB07E8CCC2}" dt="2024-09-26T08:42:18.843" v="1156" actId="26606"/>
          <ac:spMkLst>
            <pc:docMk/>
            <pc:sldMk cId="0" sldId="396"/>
            <ac:spMk id="142345" creationId="{D009D6D5-DAC2-4A8B-A17A-E206B9012D09}"/>
          </ac:spMkLst>
        </pc:spChg>
        <pc:picChg chg="add">
          <ac:chgData name="ΠΟΥΛΑΚΙΔΑΚΟΣ ΣΤΑΜΑΤΗΣ" userId="e3df6bec-7cb3-416a-8ded-d947c02763e0" providerId="ADAL" clId="{0776C40F-03BD-4CCB-9B20-45CB07E8CCC2}" dt="2024-09-26T08:42:18.843" v="1156" actId="26606"/>
          <ac:picMkLst>
            <pc:docMk/>
            <pc:sldMk cId="0" sldId="396"/>
            <ac:picMk id="142341" creationId="{47003329-DC57-920B-CF49-8EF652553616}"/>
          </ac:picMkLst>
        </pc:picChg>
      </pc:sldChg>
      <pc:sldChg chg="addSp modSp mod setBg">
        <pc:chgData name="ΠΟΥΛΑΚΙΔΑΚΟΣ ΣΤΑΜΑΤΗΣ" userId="e3df6bec-7cb3-416a-8ded-d947c02763e0" providerId="ADAL" clId="{0776C40F-03BD-4CCB-9B20-45CB07E8CCC2}" dt="2024-09-26T09:13:32.742" v="1165" actId="27636"/>
        <pc:sldMkLst>
          <pc:docMk/>
          <pc:sldMk cId="0" sldId="397"/>
        </pc:sldMkLst>
        <pc:spChg chg="mod">
          <ac:chgData name="ΠΟΥΛΑΚΙΔΑΚΟΣ ΣΤΑΜΑΤΗΣ" userId="e3df6bec-7cb3-416a-8ded-d947c02763e0" providerId="ADAL" clId="{0776C40F-03BD-4CCB-9B20-45CB07E8CCC2}" dt="2024-09-26T09:13:20.555" v="1161" actId="26606"/>
          <ac:spMkLst>
            <pc:docMk/>
            <pc:sldMk cId="0" sldId="397"/>
            <ac:spMk id="143362" creationId="{12A1993C-A604-EE20-3A4F-725F6C55949F}"/>
          </ac:spMkLst>
        </pc:spChg>
        <pc:spChg chg="mod">
          <ac:chgData name="ΠΟΥΛΑΚΙΔΑΚΟΣ ΣΤΑΜΑΤΗΣ" userId="e3df6bec-7cb3-416a-8ded-d947c02763e0" providerId="ADAL" clId="{0776C40F-03BD-4CCB-9B20-45CB07E8CCC2}" dt="2024-09-26T09:13:32.742" v="1165" actId="27636"/>
          <ac:spMkLst>
            <pc:docMk/>
            <pc:sldMk cId="0" sldId="397"/>
            <ac:spMk id="143363" creationId="{3074249C-5C17-2BAB-AF4C-C6DD99D129E3}"/>
          </ac:spMkLst>
        </pc:spChg>
        <pc:spChg chg="add">
          <ac:chgData name="ΠΟΥΛΑΚΙΔΑΚΟΣ ΣΤΑΜΑΤΗΣ" userId="e3df6bec-7cb3-416a-8ded-d947c02763e0" providerId="ADAL" clId="{0776C40F-03BD-4CCB-9B20-45CB07E8CCC2}" dt="2024-09-26T09:13:20.555" v="1161" actId="26606"/>
          <ac:spMkLst>
            <pc:docMk/>
            <pc:sldMk cId="0" sldId="397"/>
            <ac:spMk id="143368" creationId="{C2554CA6-288E-4202-BC52-2E5A8F0C0AED}"/>
          </ac:spMkLst>
        </pc:spChg>
        <pc:spChg chg="add">
          <ac:chgData name="ΠΟΥΛΑΚΙΔΑΚΟΣ ΣΤΑΜΑΤΗΣ" userId="e3df6bec-7cb3-416a-8ded-d947c02763e0" providerId="ADAL" clId="{0776C40F-03BD-4CCB-9B20-45CB07E8CCC2}" dt="2024-09-26T09:13:20.555" v="1161" actId="26606"/>
          <ac:spMkLst>
            <pc:docMk/>
            <pc:sldMk cId="0" sldId="397"/>
            <ac:spMk id="143370" creationId="{B10BB131-AC8E-4A8E-A5D1-36260F720C3B}"/>
          </ac:spMkLst>
        </pc:spChg>
        <pc:spChg chg="add">
          <ac:chgData name="ΠΟΥΛΑΚΙΔΑΚΟΣ ΣΤΑΜΑΤΗΣ" userId="e3df6bec-7cb3-416a-8ded-d947c02763e0" providerId="ADAL" clId="{0776C40F-03BD-4CCB-9B20-45CB07E8CCC2}" dt="2024-09-26T09:13:20.555" v="1161" actId="26606"/>
          <ac:spMkLst>
            <pc:docMk/>
            <pc:sldMk cId="0" sldId="397"/>
            <ac:spMk id="143372" creationId="{5B7778FC-632E-4DCA-A7CB-0D7731CCF970}"/>
          </ac:spMkLst>
        </pc:spChg>
        <pc:spChg chg="add">
          <ac:chgData name="ΠΟΥΛΑΚΙΔΑΚΟΣ ΣΤΑΜΑΤΗΣ" userId="e3df6bec-7cb3-416a-8ded-d947c02763e0" providerId="ADAL" clId="{0776C40F-03BD-4CCB-9B20-45CB07E8CCC2}" dt="2024-09-26T09:13:20.555" v="1161" actId="26606"/>
          <ac:spMkLst>
            <pc:docMk/>
            <pc:sldMk cId="0" sldId="397"/>
            <ac:spMk id="143374" creationId="{FA23A907-97FB-4A8F-880A-DD77401C4296}"/>
          </ac:spMkLst>
        </pc:spChg>
      </pc:sldChg>
      <pc:sldChg chg="addSp delSp modSp mod setBg">
        <pc:chgData name="ΠΟΥΛΑΚΙΔΑΚΟΣ ΣΤΑΜΑΤΗΣ" userId="e3df6bec-7cb3-416a-8ded-d947c02763e0" providerId="ADAL" clId="{0776C40F-03BD-4CCB-9B20-45CB07E8CCC2}" dt="2024-09-26T09:14:06.008" v="1174" actId="27636"/>
        <pc:sldMkLst>
          <pc:docMk/>
          <pc:sldMk cId="0" sldId="398"/>
        </pc:sldMkLst>
        <pc:spChg chg="mod">
          <ac:chgData name="ΠΟΥΛΑΚΙΔΑΚΟΣ ΣΤΑΜΑΤΗΣ" userId="e3df6bec-7cb3-416a-8ded-d947c02763e0" providerId="ADAL" clId="{0776C40F-03BD-4CCB-9B20-45CB07E8CCC2}" dt="2024-09-26T09:13:55.238" v="1168" actId="26606"/>
          <ac:spMkLst>
            <pc:docMk/>
            <pc:sldMk cId="0" sldId="398"/>
            <ac:spMk id="144386" creationId="{B62850C6-3F9B-BEED-485B-F3915A3B58C9}"/>
          </ac:spMkLst>
        </pc:spChg>
        <pc:spChg chg="mod">
          <ac:chgData name="ΠΟΥΛΑΚΙΔΑΚΟΣ ΣΤΑΜΑΤΗΣ" userId="e3df6bec-7cb3-416a-8ded-d947c02763e0" providerId="ADAL" clId="{0776C40F-03BD-4CCB-9B20-45CB07E8CCC2}" dt="2024-09-26T09:14:06.008" v="1174" actId="27636"/>
          <ac:spMkLst>
            <pc:docMk/>
            <pc:sldMk cId="0" sldId="398"/>
            <ac:spMk id="144387" creationId="{5F3CCEAE-D29B-4214-522E-C058F0F1FF4F}"/>
          </ac:spMkLst>
        </pc:spChg>
        <pc:spChg chg="add del">
          <ac:chgData name="ΠΟΥΛΑΚΙΔΑΚΟΣ ΣΤΑΜΑΤΗΣ" userId="e3df6bec-7cb3-416a-8ded-d947c02763e0" providerId="ADAL" clId="{0776C40F-03BD-4CCB-9B20-45CB07E8CCC2}" dt="2024-09-26T09:13:55.214" v="1167" actId="26606"/>
          <ac:spMkLst>
            <pc:docMk/>
            <pc:sldMk cId="0" sldId="398"/>
            <ac:spMk id="144393" creationId="{D009D6D5-DAC2-4A8B-A17A-E206B9012D09}"/>
          </ac:spMkLst>
        </pc:spChg>
        <pc:spChg chg="add">
          <ac:chgData name="ΠΟΥΛΑΚΙΔΑΚΟΣ ΣΤΑΜΑΤΗΣ" userId="e3df6bec-7cb3-416a-8ded-d947c02763e0" providerId="ADAL" clId="{0776C40F-03BD-4CCB-9B20-45CB07E8CCC2}" dt="2024-09-26T09:13:55.238" v="1168" actId="26606"/>
          <ac:spMkLst>
            <pc:docMk/>
            <pc:sldMk cId="0" sldId="398"/>
            <ac:spMk id="144394" creationId="{EDDBB197-D710-4A4F-A9CA-FD2177498BE8}"/>
          </ac:spMkLst>
        </pc:spChg>
        <pc:spChg chg="add">
          <ac:chgData name="ΠΟΥΛΑΚΙΔΑΚΟΣ ΣΤΑΜΑΤΗΣ" userId="e3df6bec-7cb3-416a-8ded-d947c02763e0" providerId="ADAL" clId="{0776C40F-03BD-4CCB-9B20-45CB07E8CCC2}" dt="2024-09-26T09:13:55.238" v="1168" actId="26606"/>
          <ac:spMkLst>
            <pc:docMk/>
            <pc:sldMk cId="0" sldId="398"/>
            <ac:spMk id="144396" creationId="{975D1CFA-2CDB-4B64-BD9F-85744E8DA12F}"/>
          </ac:spMkLst>
        </pc:spChg>
        <pc:grpChg chg="add">
          <ac:chgData name="ΠΟΥΛΑΚΙΔΑΚΟΣ ΣΤΑΜΑΤΗΣ" userId="e3df6bec-7cb3-416a-8ded-d947c02763e0" providerId="ADAL" clId="{0776C40F-03BD-4CCB-9B20-45CB07E8CCC2}" dt="2024-09-26T09:13:55.238" v="1168" actId="26606"/>
          <ac:grpSpMkLst>
            <pc:docMk/>
            <pc:sldMk cId="0" sldId="398"/>
            <ac:grpSpMk id="144398" creationId="{25EE5136-01F1-466C-962D-BA9B4C6757AA}"/>
          </ac:grpSpMkLst>
        </pc:grpChg>
        <pc:picChg chg="add del">
          <ac:chgData name="ΠΟΥΛΑΚΙΔΑΚΟΣ ΣΤΑΜΑΤΗΣ" userId="e3df6bec-7cb3-416a-8ded-d947c02763e0" providerId="ADAL" clId="{0776C40F-03BD-4CCB-9B20-45CB07E8CCC2}" dt="2024-09-26T09:13:55.214" v="1167" actId="26606"/>
          <ac:picMkLst>
            <pc:docMk/>
            <pc:sldMk cId="0" sldId="398"/>
            <ac:picMk id="144389" creationId="{614466E4-38D7-8E7A-BF58-39B97496D5E4}"/>
          </ac:picMkLst>
        </pc:picChg>
        <pc:picChg chg="add">
          <ac:chgData name="ΠΟΥΛΑΚΙΔΑΚΟΣ ΣΤΑΜΑΤΗΣ" userId="e3df6bec-7cb3-416a-8ded-d947c02763e0" providerId="ADAL" clId="{0776C40F-03BD-4CCB-9B20-45CB07E8CCC2}" dt="2024-09-26T09:13:55.238" v="1168" actId="26606"/>
          <ac:picMkLst>
            <pc:docMk/>
            <pc:sldMk cId="0" sldId="398"/>
            <ac:picMk id="144391" creationId="{67C88F6A-680F-AC40-3CBF-E2F54354D0E8}"/>
          </ac:picMkLst>
        </pc:picChg>
      </pc:sldChg>
      <pc:sldChg chg="addSp modSp mod setBg">
        <pc:chgData name="ΠΟΥΛΑΚΙΔΑΚΟΣ ΣΤΑΜΑΤΗΣ" userId="e3df6bec-7cb3-416a-8ded-d947c02763e0" providerId="ADAL" clId="{0776C40F-03BD-4CCB-9B20-45CB07E8CCC2}" dt="2024-09-26T09:14:28.394" v="1180" actId="403"/>
        <pc:sldMkLst>
          <pc:docMk/>
          <pc:sldMk cId="0" sldId="399"/>
        </pc:sldMkLst>
        <pc:spChg chg="mod">
          <ac:chgData name="ΠΟΥΛΑΚΙΔΑΚΟΣ ΣΤΑΜΑΤΗΣ" userId="e3df6bec-7cb3-416a-8ded-d947c02763e0" providerId="ADAL" clId="{0776C40F-03BD-4CCB-9B20-45CB07E8CCC2}" dt="2024-09-26T09:14:28.394" v="1180" actId="403"/>
          <ac:spMkLst>
            <pc:docMk/>
            <pc:sldMk cId="0" sldId="399"/>
            <ac:spMk id="3" creationId="{F38ACEDA-01DF-C3EA-DD93-F125A0AD7774}"/>
          </ac:spMkLst>
        </pc:spChg>
        <pc:spChg chg="mod">
          <ac:chgData name="ΠΟΥΛΑΚΙΔΑΚΟΣ ΣΤΑΜΑΤΗΣ" userId="e3df6bec-7cb3-416a-8ded-d947c02763e0" providerId="ADAL" clId="{0776C40F-03BD-4CCB-9B20-45CB07E8CCC2}" dt="2024-09-26T09:14:16.381" v="1175" actId="26606"/>
          <ac:spMkLst>
            <pc:docMk/>
            <pc:sldMk cId="0" sldId="399"/>
            <ac:spMk id="145410" creationId="{11669E64-E634-44AD-4161-FB02935BC801}"/>
          </ac:spMkLst>
        </pc:spChg>
        <pc:spChg chg="add">
          <ac:chgData name="ΠΟΥΛΑΚΙΔΑΚΟΣ ΣΤΑΜΑΤΗΣ" userId="e3df6bec-7cb3-416a-8ded-d947c02763e0" providerId="ADAL" clId="{0776C40F-03BD-4CCB-9B20-45CB07E8CCC2}" dt="2024-09-26T09:14:16.381" v="1175" actId="26606"/>
          <ac:spMkLst>
            <pc:docMk/>
            <pc:sldMk cId="0" sldId="399"/>
            <ac:spMk id="145415" creationId="{F837543A-6020-4505-A233-C9DB4BF74011}"/>
          </ac:spMkLst>
        </pc:spChg>
        <pc:spChg chg="add">
          <ac:chgData name="ΠΟΥΛΑΚΙΔΑΚΟΣ ΣΤΑΜΑΤΗΣ" userId="e3df6bec-7cb3-416a-8ded-d947c02763e0" providerId="ADAL" clId="{0776C40F-03BD-4CCB-9B20-45CB07E8CCC2}" dt="2024-09-26T09:14:16.381" v="1175" actId="26606"/>
          <ac:spMkLst>
            <pc:docMk/>
            <pc:sldMk cId="0" sldId="399"/>
            <ac:spMk id="145417" creationId="{35B16301-FB18-48BA-A6DD-C37CAF6F9A18}"/>
          </ac:spMkLst>
        </pc:spChg>
        <pc:spChg chg="add">
          <ac:chgData name="ΠΟΥΛΑΚΙΔΑΚΟΣ ΣΤΑΜΑΤΗΣ" userId="e3df6bec-7cb3-416a-8ded-d947c02763e0" providerId="ADAL" clId="{0776C40F-03BD-4CCB-9B20-45CB07E8CCC2}" dt="2024-09-26T09:14:16.381" v="1175" actId="26606"/>
          <ac:spMkLst>
            <pc:docMk/>
            <pc:sldMk cId="0" sldId="399"/>
            <ac:spMk id="145419" creationId="{C3C0D90E-074A-4F52-9B11-B52BEF4BCBE5}"/>
          </ac:spMkLst>
        </pc:spChg>
        <pc:spChg chg="add">
          <ac:chgData name="ΠΟΥΛΑΚΙΔΑΚΟΣ ΣΤΑΜΑΤΗΣ" userId="e3df6bec-7cb3-416a-8ded-d947c02763e0" providerId="ADAL" clId="{0776C40F-03BD-4CCB-9B20-45CB07E8CCC2}" dt="2024-09-26T09:14:16.381" v="1175" actId="26606"/>
          <ac:spMkLst>
            <pc:docMk/>
            <pc:sldMk cId="0" sldId="399"/>
            <ac:spMk id="145421" creationId="{CABBD4C1-E6F8-46F6-8152-A8A97490BF4D}"/>
          </ac:spMkLst>
        </pc:spChg>
        <pc:spChg chg="add">
          <ac:chgData name="ΠΟΥΛΑΚΙΔΑΚΟΣ ΣΤΑΜΑΤΗΣ" userId="e3df6bec-7cb3-416a-8ded-d947c02763e0" providerId="ADAL" clId="{0776C40F-03BD-4CCB-9B20-45CB07E8CCC2}" dt="2024-09-26T09:14:16.381" v="1175" actId="26606"/>
          <ac:spMkLst>
            <pc:docMk/>
            <pc:sldMk cId="0" sldId="399"/>
            <ac:spMk id="145423" creationId="{83BA5EF5-1FE9-4BF9-83BB-269BCDDF6156}"/>
          </ac:spMkLst>
        </pc:spChg>
        <pc:spChg chg="add">
          <ac:chgData name="ΠΟΥΛΑΚΙΔΑΚΟΣ ΣΤΑΜΑΤΗΣ" userId="e3df6bec-7cb3-416a-8ded-d947c02763e0" providerId="ADAL" clId="{0776C40F-03BD-4CCB-9B20-45CB07E8CCC2}" dt="2024-09-26T09:14:16.381" v="1175" actId="26606"/>
          <ac:spMkLst>
            <pc:docMk/>
            <pc:sldMk cId="0" sldId="399"/>
            <ac:spMk id="145427" creationId="{88853921-7BC9-4BDE-ACAB-133C683C82D6}"/>
          </ac:spMkLst>
        </pc:spChg>
        <pc:spChg chg="add">
          <ac:chgData name="ΠΟΥΛΑΚΙΔΑΚΟΣ ΣΤΑΜΑΤΗΣ" userId="e3df6bec-7cb3-416a-8ded-d947c02763e0" providerId="ADAL" clId="{0776C40F-03BD-4CCB-9B20-45CB07E8CCC2}" dt="2024-09-26T09:14:16.381" v="1175" actId="26606"/>
          <ac:spMkLst>
            <pc:docMk/>
            <pc:sldMk cId="0" sldId="399"/>
            <ac:spMk id="145429" creationId="{09192968-3AE7-4470-A61C-97294BB92731}"/>
          </ac:spMkLst>
        </pc:spChg>
        <pc:spChg chg="add">
          <ac:chgData name="ΠΟΥΛΑΚΙΔΑΚΟΣ ΣΤΑΜΑΤΗΣ" userId="e3df6bec-7cb3-416a-8ded-d947c02763e0" providerId="ADAL" clId="{0776C40F-03BD-4CCB-9B20-45CB07E8CCC2}" dt="2024-09-26T09:14:16.381" v="1175" actId="26606"/>
          <ac:spMkLst>
            <pc:docMk/>
            <pc:sldMk cId="0" sldId="399"/>
            <ac:spMk id="145431" creationId="{3AB72E55-43E4-4356-BFE8-E2102CB0B505}"/>
          </ac:spMkLst>
        </pc:spChg>
        <pc:cxnChg chg="add">
          <ac:chgData name="ΠΟΥΛΑΚΙΔΑΚΟΣ ΣΤΑΜΑΤΗΣ" userId="e3df6bec-7cb3-416a-8ded-d947c02763e0" providerId="ADAL" clId="{0776C40F-03BD-4CCB-9B20-45CB07E8CCC2}" dt="2024-09-26T09:14:16.381" v="1175" actId="26606"/>
          <ac:cxnSpMkLst>
            <pc:docMk/>
            <pc:sldMk cId="0" sldId="399"/>
            <ac:cxnSpMk id="145425" creationId="{4B3BCACB-5880-460B-9606-8C433A9AF99D}"/>
          </ac:cxnSpMkLst>
        </pc:cxnChg>
      </pc:sldChg>
      <pc:sldChg chg="addSp modSp mod setBg">
        <pc:chgData name="ΠΟΥΛΑΚΙΔΑΚΟΣ ΣΤΑΜΑΤΗΣ" userId="e3df6bec-7cb3-416a-8ded-d947c02763e0" providerId="ADAL" clId="{0776C40F-03BD-4CCB-9B20-45CB07E8CCC2}" dt="2024-09-26T09:14:50.782" v="1187" actId="403"/>
        <pc:sldMkLst>
          <pc:docMk/>
          <pc:sldMk cId="0" sldId="400"/>
        </pc:sldMkLst>
        <pc:spChg chg="mod">
          <ac:chgData name="ΠΟΥΛΑΚΙΔΑΚΟΣ ΣΤΑΜΑΤΗΣ" userId="e3df6bec-7cb3-416a-8ded-d947c02763e0" providerId="ADAL" clId="{0776C40F-03BD-4CCB-9B20-45CB07E8CCC2}" dt="2024-09-26T09:14:37.715" v="1181" actId="26606"/>
          <ac:spMkLst>
            <pc:docMk/>
            <pc:sldMk cId="0" sldId="400"/>
            <ac:spMk id="146434" creationId="{337B6F52-410B-B362-37E8-693C8D137932}"/>
          </ac:spMkLst>
        </pc:spChg>
        <pc:spChg chg="mod">
          <ac:chgData name="ΠΟΥΛΑΚΙΔΑΚΟΣ ΣΤΑΜΑΤΗΣ" userId="e3df6bec-7cb3-416a-8ded-d947c02763e0" providerId="ADAL" clId="{0776C40F-03BD-4CCB-9B20-45CB07E8CCC2}" dt="2024-09-26T09:14:50.782" v="1187" actId="403"/>
          <ac:spMkLst>
            <pc:docMk/>
            <pc:sldMk cId="0" sldId="400"/>
            <ac:spMk id="146435" creationId="{D9316376-A2F0-6DE6-3D92-1869AD1E05D9}"/>
          </ac:spMkLst>
        </pc:spChg>
        <pc:spChg chg="add">
          <ac:chgData name="ΠΟΥΛΑΚΙΔΑΚΟΣ ΣΤΑΜΑΤΗΣ" userId="e3df6bec-7cb3-416a-8ded-d947c02763e0" providerId="ADAL" clId="{0776C40F-03BD-4CCB-9B20-45CB07E8CCC2}" dt="2024-09-26T09:14:37.715" v="1181" actId="26606"/>
          <ac:spMkLst>
            <pc:docMk/>
            <pc:sldMk cId="0" sldId="400"/>
            <ac:spMk id="146440" creationId="{F837543A-6020-4505-A233-C9DB4BF74011}"/>
          </ac:spMkLst>
        </pc:spChg>
        <pc:spChg chg="add">
          <ac:chgData name="ΠΟΥΛΑΚΙΔΑΚΟΣ ΣΤΑΜΑΤΗΣ" userId="e3df6bec-7cb3-416a-8ded-d947c02763e0" providerId="ADAL" clId="{0776C40F-03BD-4CCB-9B20-45CB07E8CCC2}" dt="2024-09-26T09:14:37.715" v="1181" actId="26606"/>
          <ac:spMkLst>
            <pc:docMk/>
            <pc:sldMk cId="0" sldId="400"/>
            <ac:spMk id="146442" creationId="{35B16301-FB18-48BA-A6DD-C37CAF6F9A18}"/>
          </ac:spMkLst>
        </pc:spChg>
        <pc:spChg chg="add">
          <ac:chgData name="ΠΟΥΛΑΚΙΔΑΚΟΣ ΣΤΑΜΑΤΗΣ" userId="e3df6bec-7cb3-416a-8ded-d947c02763e0" providerId="ADAL" clId="{0776C40F-03BD-4CCB-9B20-45CB07E8CCC2}" dt="2024-09-26T09:14:37.715" v="1181" actId="26606"/>
          <ac:spMkLst>
            <pc:docMk/>
            <pc:sldMk cId="0" sldId="400"/>
            <ac:spMk id="146444" creationId="{C3C0D90E-074A-4F52-9B11-B52BEF4BCBE5}"/>
          </ac:spMkLst>
        </pc:spChg>
        <pc:spChg chg="add">
          <ac:chgData name="ΠΟΥΛΑΚΙΔΑΚΟΣ ΣΤΑΜΑΤΗΣ" userId="e3df6bec-7cb3-416a-8ded-d947c02763e0" providerId="ADAL" clId="{0776C40F-03BD-4CCB-9B20-45CB07E8CCC2}" dt="2024-09-26T09:14:37.715" v="1181" actId="26606"/>
          <ac:spMkLst>
            <pc:docMk/>
            <pc:sldMk cId="0" sldId="400"/>
            <ac:spMk id="146446" creationId="{CABBD4C1-E6F8-46F6-8152-A8A97490BF4D}"/>
          </ac:spMkLst>
        </pc:spChg>
        <pc:spChg chg="add">
          <ac:chgData name="ΠΟΥΛΑΚΙΔΑΚΟΣ ΣΤΑΜΑΤΗΣ" userId="e3df6bec-7cb3-416a-8ded-d947c02763e0" providerId="ADAL" clId="{0776C40F-03BD-4CCB-9B20-45CB07E8CCC2}" dt="2024-09-26T09:14:37.715" v="1181" actId="26606"/>
          <ac:spMkLst>
            <pc:docMk/>
            <pc:sldMk cId="0" sldId="400"/>
            <ac:spMk id="146448" creationId="{83BA5EF5-1FE9-4BF9-83BB-269BCDDF6156}"/>
          </ac:spMkLst>
        </pc:spChg>
        <pc:spChg chg="add">
          <ac:chgData name="ΠΟΥΛΑΚΙΔΑΚΟΣ ΣΤΑΜΑΤΗΣ" userId="e3df6bec-7cb3-416a-8ded-d947c02763e0" providerId="ADAL" clId="{0776C40F-03BD-4CCB-9B20-45CB07E8CCC2}" dt="2024-09-26T09:14:37.715" v="1181" actId="26606"/>
          <ac:spMkLst>
            <pc:docMk/>
            <pc:sldMk cId="0" sldId="400"/>
            <ac:spMk id="146452" creationId="{88853921-7BC9-4BDE-ACAB-133C683C82D6}"/>
          </ac:spMkLst>
        </pc:spChg>
        <pc:spChg chg="add">
          <ac:chgData name="ΠΟΥΛΑΚΙΔΑΚΟΣ ΣΤΑΜΑΤΗΣ" userId="e3df6bec-7cb3-416a-8ded-d947c02763e0" providerId="ADAL" clId="{0776C40F-03BD-4CCB-9B20-45CB07E8CCC2}" dt="2024-09-26T09:14:37.715" v="1181" actId="26606"/>
          <ac:spMkLst>
            <pc:docMk/>
            <pc:sldMk cId="0" sldId="400"/>
            <ac:spMk id="146454" creationId="{09192968-3AE7-4470-A61C-97294BB92731}"/>
          </ac:spMkLst>
        </pc:spChg>
        <pc:spChg chg="add">
          <ac:chgData name="ΠΟΥΛΑΚΙΔΑΚΟΣ ΣΤΑΜΑΤΗΣ" userId="e3df6bec-7cb3-416a-8ded-d947c02763e0" providerId="ADAL" clId="{0776C40F-03BD-4CCB-9B20-45CB07E8CCC2}" dt="2024-09-26T09:14:37.715" v="1181" actId="26606"/>
          <ac:spMkLst>
            <pc:docMk/>
            <pc:sldMk cId="0" sldId="400"/>
            <ac:spMk id="146456" creationId="{3AB72E55-43E4-4356-BFE8-E2102CB0B505}"/>
          </ac:spMkLst>
        </pc:spChg>
        <pc:cxnChg chg="add">
          <ac:chgData name="ΠΟΥΛΑΚΙΔΑΚΟΣ ΣΤΑΜΑΤΗΣ" userId="e3df6bec-7cb3-416a-8ded-d947c02763e0" providerId="ADAL" clId="{0776C40F-03BD-4CCB-9B20-45CB07E8CCC2}" dt="2024-09-26T09:14:37.715" v="1181" actId="26606"/>
          <ac:cxnSpMkLst>
            <pc:docMk/>
            <pc:sldMk cId="0" sldId="400"/>
            <ac:cxnSpMk id="146450" creationId="{4B3BCACB-5880-460B-9606-8C433A9AF99D}"/>
          </ac:cxnSpMkLst>
        </pc:cxnChg>
      </pc:sldChg>
      <pc:sldChg chg="addSp modSp mod setBg">
        <pc:chgData name="ΠΟΥΛΑΚΙΔΑΚΟΣ ΣΤΑΜΑΤΗΣ" userId="e3df6bec-7cb3-416a-8ded-d947c02763e0" providerId="ADAL" clId="{0776C40F-03BD-4CCB-9B20-45CB07E8CCC2}" dt="2024-09-26T09:15:08.689" v="1193" actId="27636"/>
        <pc:sldMkLst>
          <pc:docMk/>
          <pc:sldMk cId="0" sldId="401"/>
        </pc:sldMkLst>
        <pc:spChg chg="mod">
          <ac:chgData name="ΠΟΥΛΑΚΙΔΑΚΟΣ ΣΤΑΜΑΤΗΣ" userId="e3df6bec-7cb3-416a-8ded-d947c02763e0" providerId="ADAL" clId="{0776C40F-03BD-4CCB-9B20-45CB07E8CCC2}" dt="2024-09-26T09:15:08.689" v="1193" actId="27636"/>
          <ac:spMkLst>
            <pc:docMk/>
            <pc:sldMk cId="0" sldId="401"/>
            <ac:spMk id="3" creationId="{36B2D2C0-6D5C-E3B1-3288-CFE955C24E0C}"/>
          </ac:spMkLst>
        </pc:spChg>
        <pc:spChg chg="mod">
          <ac:chgData name="ΠΟΥΛΑΚΙΔΑΚΟΣ ΣΤΑΜΑΤΗΣ" userId="e3df6bec-7cb3-416a-8ded-d947c02763e0" providerId="ADAL" clId="{0776C40F-03BD-4CCB-9B20-45CB07E8CCC2}" dt="2024-09-26T09:14:58.185" v="1188" actId="26606"/>
          <ac:spMkLst>
            <pc:docMk/>
            <pc:sldMk cId="0" sldId="401"/>
            <ac:spMk id="147458" creationId="{991C014F-0A7C-C998-6F5D-6758CBB4B947}"/>
          </ac:spMkLst>
        </pc:spChg>
        <pc:spChg chg="add">
          <ac:chgData name="ΠΟΥΛΑΚΙΔΑΚΟΣ ΣΤΑΜΑΤΗΣ" userId="e3df6bec-7cb3-416a-8ded-d947c02763e0" providerId="ADAL" clId="{0776C40F-03BD-4CCB-9B20-45CB07E8CCC2}" dt="2024-09-26T09:14:58.185" v="1188" actId="26606"/>
          <ac:spMkLst>
            <pc:docMk/>
            <pc:sldMk cId="0" sldId="401"/>
            <ac:spMk id="147463" creationId="{F837543A-6020-4505-A233-C9DB4BF74011}"/>
          </ac:spMkLst>
        </pc:spChg>
        <pc:spChg chg="add">
          <ac:chgData name="ΠΟΥΛΑΚΙΔΑΚΟΣ ΣΤΑΜΑΤΗΣ" userId="e3df6bec-7cb3-416a-8ded-d947c02763e0" providerId="ADAL" clId="{0776C40F-03BD-4CCB-9B20-45CB07E8CCC2}" dt="2024-09-26T09:14:58.185" v="1188" actId="26606"/>
          <ac:spMkLst>
            <pc:docMk/>
            <pc:sldMk cId="0" sldId="401"/>
            <ac:spMk id="147465" creationId="{35B16301-FB18-48BA-A6DD-C37CAF6F9A18}"/>
          </ac:spMkLst>
        </pc:spChg>
        <pc:spChg chg="add">
          <ac:chgData name="ΠΟΥΛΑΚΙΔΑΚΟΣ ΣΤΑΜΑΤΗΣ" userId="e3df6bec-7cb3-416a-8ded-d947c02763e0" providerId="ADAL" clId="{0776C40F-03BD-4CCB-9B20-45CB07E8CCC2}" dt="2024-09-26T09:14:58.185" v="1188" actId="26606"/>
          <ac:spMkLst>
            <pc:docMk/>
            <pc:sldMk cId="0" sldId="401"/>
            <ac:spMk id="147467" creationId="{C3C0D90E-074A-4F52-9B11-B52BEF4BCBE5}"/>
          </ac:spMkLst>
        </pc:spChg>
        <pc:spChg chg="add">
          <ac:chgData name="ΠΟΥΛΑΚΙΔΑΚΟΣ ΣΤΑΜΑΤΗΣ" userId="e3df6bec-7cb3-416a-8ded-d947c02763e0" providerId="ADAL" clId="{0776C40F-03BD-4CCB-9B20-45CB07E8CCC2}" dt="2024-09-26T09:14:58.185" v="1188" actId="26606"/>
          <ac:spMkLst>
            <pc:docMk/>
            <pc:sldMk cId="0" sldId="401"/>
            <ac:spMk id="147469" creationId="{CABBD4C1-E6F8-46F6-8152-A8A97490BF4D}"/>
          </ac:spMkLst>
        </pc:spChg>
        <pc:spChg chg="add">
          <ac:chgData name="ΠΟΥΛΑΚΙΔΑΚΟΣ ΣΤΑΜΑΤΗΣ" userId="e3df6bec-7cb3-416a-8ded-d947c02763e0" providerId="ADAL" clId="{0776C40F-03BD-4CCB-9B20-45CB07E8CCC2}" dt="2024-09-26T09:14:58.185" v="1188" actId="26606"/>
          <ac:spMkLst>
            <pc:docMk/>
            <pc:sldMk cId="0" sldId="401"/>
            <ac:spMk id="147471" creationId="{83BA5EF5-1FE9-4BF9-83BB-269BCDDF6156}"/>
          </ac:spMkLst>
        </pc:spChg>
        <pc:spChg chg="add">
          <ac:chgData name="ΠΟΥΛΑΚΙΔΑΚΟΣ ΣΤΑΜΑΤΗΣ" userId="e3df6bec-7cb3-416a-8ded-d947c02763e0" providerId="ADAL" clId="{0776C40F-03BD-4CCB-9B20-45CB07E8CCC2}" dt="2024-09-26T09:14:58.185" v="1188" actId="26606"/>
          <ac:spMkLst>
            <pc:docMk/>
            <pc:sldMk cId="0" sldId="401"/>
            <ac:spMk id="147475" creationId="{88853921-7BC9-4BDE-ACAB-133C683C82D6}"/>
          </ac:spMkLst>
        </pc:spChg>
        <pc:spChg chg="add">
          <ac:chgData name="ΠΟΥΛΑΚΙΔΑΚΟΣ ΣΤΑΜΑΤΗΣ" userId="e3df6bec-7cb3-416a-8ded-d947c02763e0" providerId="ADAL" clId="{0776C40F-03BD-4CCB-9B20-45CB07E8CCC2}" dt="2024-09-26T09:14:58.185" v="1188" actId="26606"/>
          <ac:spMkLst>
            <pc:docMk/>
            <pc:sldMk cId="0" sldId="401"/>
            <ac:spMk id="147477" creationId="{09192968-3AE7-4470-A61C-97294BB92731}"/>
          </ac:spMkLst>
        </pc:spChg>
        <pc:spChg chg="add">
          <ac:chgData name="ΠΟΥΛΑΚΙΔΑΚΟΣ ΣΤΑΜΑΤΗΣ" userId="e3df6bec-7cb3-416a-8ded-d947c02763e0" providerId="ADAL" clId="{0776C40F-03BD-4CCB-9B20-45CB07E8CCC2}" dt="2024-09-26T09:14:58.185" v="1188" actId="26606"/>
          <ac:spMkLst>
            <pc:docMk/>
            <pc:sldMk cId="0" sldId="401"/>
            <ac:spMk id="147479" creationId="{3AB72E55-43E4-4356-BFE8-E2102CB0B505}"/>
          </ac:spMkLst>
        </pc:spChg>
        <pc:cxnChg chg="add">
          <ac:chgData name="ΠΟΥΛΑΚΙΔΑΚΟΣ ΣΤΑΜΑΤΗΣ" userId="e3df6bec-7cb3-416a-8ded-d947c02763e0" providerId="ADAL" clId="{0776C40F-03BD-4CCB-9B20-45CB07E8CCC2}" dt="2024-09-26T09:14:58.185" v="1188" actId="26606"/>
          <ac:cxnSpMkLst>
            <pc:docMk/>
            <pc:sldMk cId="0" sldId="401"/>
            <ac:cxnSpMk id="147473" creationId="{4B3BCACB-5880-460B-9606-8C433A9AF99D}"/>
          </ac:cxnSpMkLst>
        </pc:cxnChg>
      </pc:sldChg>
      <pc:sldChg chg="addSp delSp modSp mod setBg">
        <pc:chgData name="ΠΟΥΛΑΚΙΔΑΚΟΣ ΣΤΑΜΑΤΗΣ" userId="e3df6bec-7cb3-416a-8ded-d947c02763e0" providerId="ADAL" clId="{0776C40F-03BD-4CCB-9B20-45CB07E8CCC2}" dt="2024-09-26T09:25:49.815" v="1233" actId="12269"/>
        <pc:sldMkLst>
          <pc:docMk/>
          <pc:sldMk cId="0" sldId="402"/>
        </pc:sldMkLst>
        <pc:spChg chg="mod">
          <ac:chgData name="ΠΟΥΛΑΚΙΔΑΚΟΣ ΣΤΑΜΑΤΗΣ" userId="e3df6bec-7cb3-416a-8ded-d947c02763e0" providerId="ADAL" clId="{0776C40F-03BD-4CCB-9B20-45CB07E8CCC2}" dt="2024-09-26T09:15:18.839" v="1196" actId="26606"/>
          <ac:spMkLst>
            <pc:docMk/>
            <pc:sldMk cId="0" sldId="402"/>
            <ac:spMk id="148482" creationId="{B60F613B-2062-4336-77BD-1291FAA4F9DF}"/>
          </ac:spMkLst>
        </pc:spChg>
        <pc:spChg chg="del mod">
          <ac:chgData name="ΠΟΥΛΑΚΙΔΑΚΟΣ ΣΤΑΜΑΤΗΣ" userId="e3df6bec-7cb3-416a-8ded-d947c02763e0" providerId="ADAL" clId="{0776C40F-03BD-4CCB-9B20-45CB07E8CCC2}" dt="2024-09-26T09:15:18.839" v="1196" actId="26606"/>
          <ac:spMkLst>
            <pc:docMk/>
            <pc:sldMk cId="0" sldId="402"/>
            <ac:spMk id="148483" creationId="{F293F132-CF60-E1B2-38AE-8E3FF7789A59}"/>
          </ac:spMkLst>
        </pc:spChg>
        <pc:spChg chg="add del">
          <ac:chgData name="ΠΟΥΛΑΚΙΔΑΚΟΣ ΣΤΑΜΑΤΗΣ" userId="e3df6bec-7cb3-416a-8ded-d947c02763e0" providerId="ADAL" clId="{0776C40F-03BD-4CCB-9B20-45CB07E8CCC2}" dt="2024-09-26T09:15:18.812" v="1195" actId="26606"/>
          <ac:spMkLst>
            <pc:docMk/>
            <pc:sldMk cId="0" sldId="402"/>
            <ac:spMk id="148488" creationId="{F837543A-6020-4505-A233-C9DB4BF74011}"/>
          </ac:spMkLst>
        </pc:spChg>
        <pc:spChg chg="add">
          <ac:chgData name="ΠΟΥΛΑΚΙΔΑΚΟΣ ΣΤΑΜΑΤΗΣ" userId="e3df6bec-7cb3-416a-8ded-d947c02763e0" providerId="ADAL" clId="{0776C40F-03BD-4CCB-9B20-45CB07E8CCC2}" dt="2024-09-26T09:15:18.839" v="1196" actId="26606"/>
          <ac:spMkLst>
            <pc:docMk/>
            <pc:sldMk cId="0" sldId="402"/>
            <ac:spMk id="148489" creationId="{BACC6370-2D7E-4714-9D71-7542949D7D5D}"/>
          </ac:spMkLst>
        </pc:spChg>
        <pc:spChg chg="add del">
          <ac:chgData name="ΠΟΥΛΑΚΙΔΑΚΟΣ ΣΤΑΜΑΤΗΣ" userId="e3df6bec-7cb3-416a-8ded-d947c02763e0" providerId="ADAL" clId="{0776C40F-03BD-4CCB-9B20-45CB07E8CCC2}" dt="2024-09-26T09:15:18.812" v="1195" actId="26606"/>
          <ac:spMkLst>
            <pc:docMk/>
            <pc:sldMk cId="0" sldId="402"/>
            <ac:spMk id="148490" creationId="{35B16301-FB18-48BA-A6DD-C37CAF6F9A18}"/>
          </ac:spMkLst>
        </pc:spChg>
        <pc:spChg chg="add">
          <ac:chgData name="ΠΟΥΛΑΚΙΔΑΚΟΣ ΣΤΑΜΑΤΗΣ" userId="e3df6bec-7cb3-416a-8ded-d947c02763e0" providerId="ADAL" clId="{0776C40F-03BD-4CCB-9B20-45CB07E8CCC2}" dt="2024-09-26T09:15:18.839" v="1196" actId="26606"/>
          <ac:spMkLst>
            <pc:docMk/>
            <pc:sldMk cId="0" sldId="402"/>
            <ac:spMk id="148491" creationId="{F68B3F68-107C-434F-AA38-110D5EA91B85}"/>
          </ac:spMkLst>
        </pc:spChg>
        <pc:spChg chg="add del">
          <ac:chgData name="ΠΟΥΛΑΚΙΔΑΚΟΣ ΣΤΑΜΑΤΗΣ" userId="e3df6bec-7cb3-416a-8ded-d947c02763e0" providerId="ADAL" clId="{0776C40F-03BD-4CCB-9B20-45CB07E8CCC2}" dt="2024-09-26T09:15:18.812" v="1195" actId="26606"/>
          <ac:spMkLst>
            <pc:docMk/>
            <pc:sldMk cId="0" sldId="402"/>
            <ac:spMk id="148492" creationId="{C3C0D90E-074A-4F52-9B11-B52BEF4BCBE5}"/>
          </ac:spMkLst>
        </pc:spChg>
        <pc:spChg chg="add">
          <ac:chgData name="ΠΟΥΛΑΚΙΔΑΚΟΣ ΣΤΑΜΑΤΗΣ" userId="e3df6bec-7cb3-416a-8ded-d947c02763e0" providerId="ADAL" clId="{0776C40F-03BD-4CCB-9B20-45CB07E8CCC2}" dt="2024-09-26T09:15:18.839" v="1196" actId="26606"/>
          <ac:spMkLst>
            <pc:docMk/>
            <pc:sldMk cId="0" sldId="402"/>
            <ac:spMk id="148493" creationId="{AAD0DBB9-1A4B-4391-81D4-CB19F9AB918A}"/>
          </ac:spMkLst>
        </pc:spChg>
        <pc:spChg chg="add del">
          <ac:chgData name="ΠΟΥΛΑΚΙΔΑΚΟΣ ΣΤΑΜΑΤΗΣ" userId="e3df6bec-7cb3-416a-8ded-d947c02763e0" providerId="ADAL" clId="{0776C40F-03BD-4CCB-9B20-45CB07E8CCC2}" dt="2024-09-26T09:15:18.812" v="1195" actId="26606"/>
          <ac:spMkLst>
            <pc:docMk/>
            <pc:sldMk cId="0" sldId="402"/>
            <ac:spMk id="148494" creationId="{CABBD4C1-E6F8-46F6-8152-A8A97490BF4D}"/>
          </ac:spMkLst>
        </pc:spChg>
        <pc:spChg chg="add">
          <ac:chgData name="ΠΟΥΛΑΚΙΔΑΚΟΣ ΣΤΑΜΑΤΗΣ" userId="e3df6bec-7cb3-416a-8ded-d947c02763e0" providerId="ADAL" clId="{0776C40F-03BD-4CCB-9B20-45CB07E8CCC2}" dt="2024-09-26T09:15:18.839" v="1196" actId="26606"/>
          <ac:spMkLst>
            <pc:docMk/>
            <pc:sldMk cId="0" sldId="402"/>
            <ac:spMk id="148495" creationId="{063BBA22-50EA-4C4D-BE05-F1CE4E63AA56}"/>
          </ac:spMkLst>
        </pc:spChg>
        <pc:spChg chg="add del">
          <ac:chgData name="ΠΟΥΛΑΚΙΔΑΚΟΣ ΣΤΑΜΑΤΗΣ" userId="e3df6bec-7cb3-416a-8ded-d947c02763e0" providerId="ADAL" clId="{0776C40F-03BD-4CCB-9B20-45CB07E8CCC2}" dt="2024-09-26T09:15:18.812" v="1195" actId="26606"/>
          <ac:spMkLst>
            <pc:docMk/>
            <pc:sldMk cId="0" sldId="402"/>
            <ac:spMk id="148496" creationId="{83BA5EF5-1FE9-4BF9-83BB-269BCDDF6156}"/>
          </ac:spMkLst>
        </pc:spChg>
        <pc:spChg chg="add del">
          <ac:chgData name="ΠΟΥΛΑΚΙΔΑΚΟΣ ΣΤΑΜΑΤΗΣ" userId="e3df6bec-7cb3-416a-8ded-d947c02763e0" providerId="ADAL" clId="{0776C40F-03BD-4CCB-9B20-45CB07E8CCC2}" dt="2024-09-26T09:15:18.812" v="1195" actId="26606"/>
          <ac:spMkLst>
            <pc:docMk/>
            <pc:sldMk cId="0" sldId="402"/>
            <ac:spMk id="148500" creationId="{88853921-7BC9-4BDE-ACAB-133C683C82D6}"/>
          </ac:spMkLst>
        </pc:spChg>
        <pc:spChg chg="add del">
          <ac:chgData name="ΠΟΥΛΑΚΙΔΑΚΟΣ ΣΤΑΜΑΤΗΣ" userId="e3df6bec-7cb3-416a-8ded-d947c02763e0" providerId="ADAL" clId="{0776C40F-03BD-4CCB-9B20-45CB07E8CCC2}" dt="2024-09-26T09:15:18.812" v="1195" actId="26606"/>
          <ac:spMkLst>
            <pc:docMk/>
            <pc:sldMk cId="0" sldId="402"/>
            <ac:spMk id="148502" creationId="{09192968-3AE7-4470-A61C-97294BB92731}"/>
          </ac:spMkLst>
        </pc:spChg>
        <pc:spChg chg="add del">
          <ac:chgData name="ΠΟΥΛΑΚΙΔΑΚΟΣ ΣΤΑΜΑΤΗΣ" userId="e3df6bec-7cb3-416a-8ded-d947c02763e0" providerId="ADAL" clId="{0776C40F-03BD-4CCB-9B20-45CB07E8CCC2}" dt="2024-09-26T09:15:18.812" v="1195" actId="26606"/>
          <ac:spMkLst>
            <pc:docMk/>
            <pc:sldMk cId="0" sldId="402"/>
            <ac:spMk id="148504" creationId="{3AB72E55-43E4-4356-BFE8-E2102CB0B505}"/>
          </ac:spMkLst>
        </pc:spChg>
        <pc:graphicFrameChg chg="add mod">
          <ac:chgData name="ΠΟΥΛΑΚΙΔΑΚΟΣ ΣΤΑΜΑΤΗΣ" userId="e3df6bec-7cb3-416a-8ded-d947c02763e0" providerId="ADAL" clId="{0776C40F-03BD-4CCB-9B20-45CB07E8CCC2}" dt="2024-09-26T09:25:49.815" v="1233" actId="12269"/>
          <ac:graphicFrameMkLst>
            <pc:docMk/>
            <pc:sldMk cId="0" sldId="402"/>
            <ac:graphicFrameMk id="148485" creationId="{E65694D7-E01F-A955-3682-789149931499}"/>
          </ac:graphicFrameMkLst>
        </pc:graphicFrameChg>
        <pc:cxnChg chg="add del">
          <ac:chgData name="ΠΟΥΛΑΚΙΔΑΚΟΣ ΣΤΑΜΑΤΗΣ" userId="e3df6bec-7cb3-416a-8ded-d947c02763e0" providerId="ADAL" clId="{0776C40F-03BD-4CCB-9B20-45CB07E8CCC2}" dt="2024-09-26T09:15:18.812" v="1195" actId="26606"/>
          <ac:cxnSpMkLst>
            <pc:docMk/>
            <pc:sldMk cId="0" sldId="402"/>
            <ac:cxnSpMk id="148498" creationId="{4B3BCACB-5880-460B-9606-8C433A9AF99D}"/>
          </ac:cxnSpMkLst>
        </pc:cxnChg>
      </pc:sldChg>
      <pc:sldChg chg="addSp modSp mod setBg">
        <pc:chgData name="ΠΟΥΛΑΚΙΔΑΚΟΣ ΣΤΑΜΑΤΗΣ" userId="e3df6bec-7cb3-416a-8ded-d947c02763e0" providerId="ADAL" clId="{0776C40F-03BD-4CCB-9B20-45CB07E8CCC2}" dt="2024-09-26T09:15:34.745" v="1201" actId="27636"/>
        <pc:sldMkLst>
          <pc:docMk/>
          <pc:sldMk cId="0" sldId="403"/>
        </pc:sldMkLst>
        <pc:spChg chg="mod">
          <ac:chgData name="ΠΟΥΛΑΚΙΔΑΚΟΣ ΣΤΑΜΑΤΗΣ" userId="e3df6bec-7cb3-416a-8ded-d947c02763e0" providerId="ADAL" clId="{0776C40F-03BD-4CCB-9B20-45CB07E8CCC2}" dt="2024-09-26T09:15:25.539" v="1197" actId="26606"/>
          <ac:spMkLst>
            <pc:docMk/>
            <pc:sldMk cId="0" sldId="403"/>
            <ac:spMk id="149506" creationId="{CCFC6FC6-24EA-51A5-62D9-701D637C802E}"/>
          </ac:spMkLst>
        </pc:spChg>
        <pc:spChg chg="mod">
          <ac:chgData name="ΠΟΥΛΑΚΙΔΑΚΟΣ ΣΤΑΜΑΤΗΣ" userId="e3df6bec-7cb3-416a-8ded-d947c02763e0" providerId="ADAL" clId="{0776C40F-03BD-4CCB-9B20-45CB07E8CCC2}" dt="2024-09-26T09:15:34.745" v="1201" actId="27636"/>
          <ac:spMkLst>
            <pc:docMk/>
            <pc:sldMk cId="0" sldId="403"/>
            <ac:spMk id="149507" creationId="{7AF9CE73-1859-3109-6EFF-C646F6B6EF64}"/>
          </ac:spMkLst>
        </pc:spChg>
        <pc:spChg chg="add">
          <ac:chgData name="ΠΟΥΛΑΚΙΔΑΚΟΣ ΣΤΑΜΑΤΗΣ" userId="e3df6bec-7cb3-416a-8ded-d947c02763e0" providerId="ADAL" clId="{0776C40F-03BD-4CCB-9B20-45CB07E8CCC2}" dt="2024-09-26T09:15:25.539" v="1197" actId="26606"/>
          <ac:spMkLst>
            <pc:docMk/>
            <pc:sldMk cId="0" sldId="403"/>
            <ac:spMk id="149513" creationId="{79BB35BC-D5C2-4C8B-A22A-A71E6191913B}"/>
          </ac:spMkLst>
        </pc:spChg>
        <pc:picChg chg="add">
          <ac:chgData name="ΠΟΥΛΑΚΙΔΑΚΟΣ ΣΤΑΜΑΤΗΣ" userId="e3df6bec-7cb3-416a-8ded-d947c02763e0" providerId="ADAL" clId="{0776C40F-03BD-4CCB-9B20-45CB07E8CCC2}" dt="2024-09-26T09:15:25.539" v="1197" actId="26606"/>
          <ac:picMkLst>
            <pc:docMk/>
            <pc:sldMk cId="0" sldId="403"/>
            <ac:picMk id="149509" creationId="{30D4BD1E-BBAE-D348-9625-E4B13415A467}"/>
          </ac:picMkLst>
        </pc:picChg>
      </pc:sldChg>
      <pc:sldChg chg="addSp modSp mod setBg">
        <pc:chgData name="ΠΟΥΛΑΚΙΔΑΚΟΣ ΣΤΑΜΑΤΗΣ" userId="e3df6bec-7cb3-416a-8ded-d947c02763e0" providerId="ADAL" clId="{0776C40F-03BD-4CCB-9B20-45CB07E8CCC2}" dt="2024-09-26T09:30:21.281" v="1264" actId="26606"/>
        <pc:sldMkLst>
          <pc:docMk/>
          <pc:sldMk cId="0" sldId="404"/>
        </pc:sldMkLst>
        <pc:spChg chg="mod">
          <ac:chgData name="ΠΟΥΛΑΚΙΔΑΚΟΣ ΣΤΑΜΑΤΗΣ" userId="e3df6bec-7cb3-416a-8ded-d947c02763e0" providerId="ADAL" clId="{0776C40F-03BD-4CCB-9B20-45CB07E8CCC2}" dt="2024-09-26T09:30:21.281" v="1264" actId="26606"/>
          <ac:spMkLst>
            <pc:docMk/>
            <pc:sldMk cId="0" sldId="404"/>
            <ac:spMk id="166914" creationId="{0D3979F8-1A67-21E7-E911-658744ADC90B}"/>
          </ac:spMkLst>
        </pc:spChg>
        <pc:spChg chg="mod">
          <ac:chgData name="ΠΟΥΛΑΚΙΔΑΚΟΣ ΣΤΑΜΑΤΗΣ" userId="e3df6bec-7cb3-416a-8ded-d947c02763e0" providerId="ADAL" clId="{0776C40F-03BD-4CCB-9B20-45CB07E8CCC2}" dt="2024-09-26T09:30:21.281" v="1264" actId="26606"/>
          <ac:spMkLst>
            <pc:docMk/>
            <pc:sldMk cId="0" sldId="404"/>
            <ac:spMk id="166915" creationId="{E7E76155-8E05-4ADA-F3EA-0BDEC1C1373A}"/>
          </ac:spMkLst>
        </pc:spChg>
        <pc:spChg chg="add">
          <ac:chgData name="ΠΟΥΛΑΚΙΔΑΚΟΣ ΣΤΑΜΑΤΗΣ" userId="e3df6bec-7cb3-416a-8ded-d947c02763e0" providerId="ADAL" clId="{0776C40F-03BD-4CCB-9B20-45CB07E8CCC2}" dt="2024-09-26T09:30:21.281" v="1264" actId="26606"/>
          <ac:spMkLst>
            <pc:docMk/>
            <pc:sldMk cId="0" sldId="404"/>
            <ac:spMk id="166922" creationId="{27427488-068E-4B55-AC8D-CD070B8CD46D}"/>
          </ac:spMkLst>
        </pc:spChg>
        <pc:spChg chg="add">
          <ac:chgData name="ΠΟΥΛΑΚΙΔΑΚΟΣ ΣΤΑΜΑΤΗΣ" userId="e3df6bec-7cb3-416a-8ded-d947c02763e0" providerId="ADAL" clId="{0776C40F-03BD-4CCB-9B20-45CB07E8CCC2}" dt="2024-09-26T09:30:21.281" v="1264" actId="26606"/>
          <ac:spMkLst>
            <pc:docMk/>
            <pc:sldMk cId="0" sldId="404"/>
            <ac:spMk id="166928" creationId="{848948E3-833E-431E-AEAE-936855EF5F72}"/>
          </ac:spMkLst>
        </pc:spChg>
        <pc:spChg chg="add">
          <ac:chgData name="ΠΟΥΛΑΚΙΔΑΚΟΣ ΣΤΑΜΑΤΗΣ" userId="e3df6bec-7cb3-416a-8ded-d947c02763e0" providerId="ADAL" clId="{0776C40F-03BD-4CCB-9B20-45CB07E8CCC2}" dt="2024-09-26T09:30:21.281" v="1264" actId="26606"/>
          <ac:spMkLst>
            <pc:docMk/>
            <pc:sldMk cId="0" sldId="404"/>
            <ac:spMk id="166930" creationId="{A20AF199-99C2-4569-9CAF-24514AE5E82A}"/>
          </ac:spMkLst>
        </pc:spChg>
        <pc:grpChg chg="add">
          <ac:chgData name="ΠΟΥΛΑΚΙΔΑΚΟΣ ΣΤΑΜΑΤΗΣ" userId="e3df6bec-7cb3-416a-8ded-d947c02763e0" providerId="ADAL" clId="{0776C40F-03BD-4CCB-9B20-45CB07E8CCC2}" dt="2024-09-26T09:30:21.281" v="1264" actId="26606"/>
          <ac:grpSpMkLst>
            <pc:docMk/>
            <pc:sldMk cId="0" sldId="404"/>
            <ac:grpSpMk id="166924" creationId="{389BDD9F-4EA5-435C-9CF0-C121FA9C2EED}"/>
          </ac:grpSpMkLst>
        </pc:grpChg>
        <pc:picChg chg="mod">
          <ac:chgData name="ΠΟΥΛΑΚΙΔΑΚΟΣ ΣΤΑΜΑΤΗΣ" userId="e3df6bec-7cb3-416a-8ded-d947c02763e0" providerId="ADAL" clId="{0776C40F-03BD-4CCB-9B20-45CB07E8CCC2}" dt="2024-09-26T09:30:21.281" v="1264" actId="26606"/>
          <ac:picMkLst>
            <pc:docMk/>
            <pc:sldMk cId="0" sldId="404"/>
            <ac:picMk id="166916" creationId="{1AE709D7-8988-2E69-978A-0BF3C0BF7442}"/>
          </ac:picMkLst>
        </pc:picChg>
        <pc:picChg chg="mod">
          <ac:chgData name="ΠΟΥΛΑΚΙΔΑΚΟΣ ΣΤΑΜΑΤΗΣ" userId="e3df6bec-7cb3-416a-8ded-d947c02763e0" providerId="ADAL" clId="{0776C40F-03BD-4CCB-9B20-45CB07E8CCC2}" dt="2024-09-26T09:30:21.281" v="1264" actId="26606"/>
          <ac:picMkLst>
            <pc:docMk/>
            <pc:sldMk cId="0" sldId="404"/>
            <ac:picMk id="166917" creationId="{940ED7FE-3286-CD2D-2A24-4D51936F9846}"/>
          </ac:picMkLst>
        </pc:picChg>
      </pc:sldChg>
      <pc:sldChg chg="addSp modSp mod setBg">
        <pc:chgData name="ΠΟΥΛΑΚΙΔΑΚΟΣ ΣΤΑΜΑΤΗΣ" userId="e3df6bec-7cb3-416a-8ded-d947c02763e0" providerId="ADAL" clId="{0776C40F-03BD-4CCB-9B20-45CB07E8CCC2}" dt="2024-09-26T09:23:45.993" v="1224" actId="26606"/>
        <pc:sldMkLst>
          <pc:docMk/>
          <pc:sldMk cId="0" sldId="457"/>
        </pc:sldMkLst>
        <pc:spChg chg="mod">
          <ac:chgData name="ΠΟΥΛΑΚΙΔΑΚΟΣ ΣΤΑΜΑΤΗΣ" userId="e3df6bec-7cb3-416a-8ded-d947c02763e0" providerId="ADAL" clId="{0776C40F-03BD-4CCB-9B20-45CB07E8CCC2}" dt="2024-09-26T09:23:45.993" v="1224" actId="26606"/>
          <ac:spMkLst>
            <pc:docMk/>
            <pc:sldMk cId="0" sldId="457"/>
            <ac:spMk id="156674" creationId="{5A43B66D-5313-1DE5-D40A-29AD858636E4}"/>
          </ac:spMkLst>
        </pc:spChg>
        <pc:spChg chg="mod">
          <ac:chgData name="ΠΟΥΛΑΚΙΔΑΚΟΣ ΣΤΑΜΑΤΗΣ" userId="e3df6bec-7cb3-416a-8ded-d947c02763e0" providerId="ADAL" clId="{0776C40F-03BD-4CCB-9B20-45CB07E8CCC2}" dt="2024-09-26T09:23:45.993" v="1224" actId="26606"/>
          <ac:spMkLst>
            <pc:docMk/>
            <pc:sldMk cId="0" sldId="457"/>
            <ac:spMk id="156675" creationId="{9F3D816E-A9D9-DE1C-3C21-0F5B32B70CAC}"/>
          </ac:spMkLst>
        </pc:spChg>
        <pc:spChg chg="add">
          <ac:chgData name="ΠΟΥΛΑΚΙΔΑΚΟΣ ΣΤΑΜΑΤΗΣ" userId="e3df6bec-7cb3-416a-8ded-d947c02763e0" providerId="ADAL" clId="{0776C40F-03BD-4CCB-9B20-45CB07E8CCC2}" dt="2024-09-26T09:23:45.993" v="1224" actId="26606"/>
          <ac:spMkLst>
            <pc:docMk/>
            <pc:sldMk cId="0" sldId="457"/>
            <ac:spMk id="156682" creationId="{19D32F93-50AC-4C46-A5DB-291C60DDB7BD}"/>
          </ac:spMkLst>
        </pc:spChg>
        <pc:spChg chg="add">
          <ac:chgData name="ΠΟΥΛΑΚΙΔΑΚΟΣ ΣΤΑΜΑΤΗΣ" userId="e3df6bec-7cb3-416a-8ded-d947c02763e0" providerId="ADAL" clId="{0776C40F-03BD-4CCB-9B20-45CB07E8CCC2}" dt="2024-09-26T09:23:45.993" v="1224" actId="26606"/>
          <ac:spMkLst>
            <pc:docMk/>
            <pc:sldMk cId="0" sldId="457"/>
            <ac:spMk id="156684" creationId="{B9A1D9BC-1455-4308-9ABD-A3F8EDB67AAF}"/>
          </ac:spMkLst>
        </pc:spChg>
        <pc:spChg chg="add">
          <ac:chgData name="ΠΟΥΛΑΚΙΔΑΚΟΣ ΣΤΑΜΑΤΗΣ" userId="e3df6bec-7cb3-416a-8ded-d947c02763e0" providerId="ADAL" clId="{0776C40F-03BD-4CCB-9B20-45CB07E8CCC2}" dt="2024-09-26T09:23:45.993" v="1224" actId="26606"/>
          <ac:spMkLst>
            <pc:docMk/>
            <pc:sldMk cId="0" sldId="457"/>
            <ac:spMk id="156686" creationId="{827DC2C4-B485-428A-BF4A-472D2967F47F}"/>
          </ac:spMkLst>
        </pc:spChg>
        <pc:spChg chg="add">
          <ac:chgData name="ΠΟΥΛΑΚΙΔΑΚΟΣ ΣΤΑΜΑΤΗΣ" userId="e3df6bec-7cb3-416a-8ded-d947c02763e0" providerId="ADAL" clId="{0776C40F-03BD-4CCB-9B20-45CB07E8CCC2}" dt="2024-09-26T09:23:45.993" v="1224" actId="26606"/>
          <ac:spMkLst>
            <pc:docMk/>
            <pc:sldMk cId="0" sldId="457"/>
            <ac:spMk id="156688" creationId="{4A62647B-1222-407C-8740-5A497612B1F5}"/>
          </ac:spMkLst>
        </pc:spChg>
        <pc:picChg chg="mod">
          <ac:chgData name="ΠΟΥΛΑΚΙΔΑΚΟΣ ΣΤΑΜΑΤΗΣ" userId="e3df6bec-7cb3-416a-8ded-d947c02763e0" providerId="ADAL" clId="{0776C40F-03BD-4CCB-9B20-45CB07E8CCC2}" dt="2024-09-26T09:23:45.993" v="1224" actId="26606"/>
          <ac:picMkLst>
            <pc:docMk/>
            <pc:sldMk cId="0" sldId="457"/>
            <ac:picMk id="156676" creationId="{7E691D67-B681-2CFF-3EE0-C22C067AD670}"/>
          </ac:picMkLst>
        </pc:picChg>
        <pc:picChg chg="mod">
          <ac:chgData name="ΠΟΥΛΑΚΙΔΑΚΟΣ ΣΤΑΜΑΤΗΣ" userId="e3df6bec-7cb3-416a-8ded-d947c02763e0" providerId="ADAL" clId="{0776C40F-03BD-4CCB-9B20-45CB07E8CCC2}" dt="2024-09-26T09:23:45.993" v="1224" actId="26606"/>
          <ac:picMkLst>
            <pc:docMk/>
            <pc:sldMk cId="0" sldId="457"/>
            <ac:picMk id="156677" creationId="{91A0BD36-87B8-5979-9D67-046C2519FDDC}"/>
          </ac:picMkLst>
        </pc:picChg>
      </pc:sldChg>
      <pc:sldChg chg="addSp modSp mod setBg">
        <pc:chgData name="ΠΟΥΛΑΚΙΔΑΚΟΣ ΣΤΑΜΑΤΗΣ" userId="e3df6bec-7cb3-416a-8ded-d947c02763e0" providerId="ADAL" clId="{0776C40F-03BD-4CCB-9B20-45CB07E8CCC2}" dt="2024-09-26T09:15:54.935" v="1207" actId="27636"/>
        <pc:sldMkLst>
          <pc:docMk/>
          <pc:sldMk cId="0" sldId="458"/>
        </pc:sldMkLst>
        <pc:spChg chg="mod">
          <ac:chgData name="ΠΟΥΛΑΚΙΔΑΚΟΣ ΣΤΑΜΑΤΗΣ" userId="e3df6bec-7cb3-416a-8ded-d947c02763e0" providerId="ADAL" clId="{0776C40F-03BD-4CCB-9B20-45CB07E8CCC2}" dt="2024-09-26T09:15:54.935" v="1207" actId="27636"/>
          <ac:spMkLst>
            <pc:docMk/>
            <pc:sldMk cId="0" sldId="458"/>
            <ac:spMk id="3" creationId="{0A8C23EB-40C7-3E35-572D-5005A1A489A6}"/>
          </ac:spMkLst>
        </pc:spChg>
        <pc:spChg chg="mod">
          <ac:chgData name="ΠΟΥΛΑΚΙΔΑΚΟΣ ΣΤΑΜΑΤΗΣ" userId="e3df6bec-7cb3-416a-8ded-d947c02763e0" providerId="ADAL" clId="{0776C40F-03BD-4CCB-9B20-45CB07E8CCC2}" dt="2024-09-26T09:15:45.215" v="1202" actId="26606"/>
          <ac:spMkLst>
            <pc:docMk/>
            <pc:sldMk cId="0" sldId="458"/>
            <ac:spMk id="150530" creationId="{678F55F7-BAD2-139E-F165-05C82BE05B0F}"/>
          </ac:spMkLst>
        </pc:spChg>
        <pc:spChg chg="add">
          <ac:chgData name="ΠΟΥΛΑΚΙΔΑΚΟΣ ΣΤΑΜΑΤΗΣ" userId="e3df6bec-7cb3-416a-8ded-d947c02763e0" providerId="ADAL" clId="{0776C40F-03BD-4CCB-9B20-45CB07E8CCC2}" dt="2024-09-26T09:15:45.215" v="1202" actId="26606"/>
          <ac:spMkLst>
            <pc:docMk/>
            <pc:sldMk cId="0" sldId="458"/>
            <ac:spMk id="150535" creationId="{F837543A-6020-4505-A233-C9DB4BF74011}"/>
          </ac:spMkLst>
        </pc:spChg>
        <pc:spChg chg="add">
          <ac:chgData name="ΠΟΥΛΑΚΙΔΑΚΟΣ ΣΤΑΜΑΤΗΣ" userId="e3df6bec-7cb3-416a-8ded-d947c02763e0" providerId="ADAL" clId="{0776C40F-03BD-4CCB-9B20-45CB07E8CCC2}" dt="2024-09-26T09:15:45.215" v="1202" actId="26606"/>
          <ac:spMkLst>
            <pc:docMk/>
            <pc:sldMk cId="0" sldId="458"/>
            <ac:spMk id="150537" creationId="{35B16301-FB18-48BA-A6DD-C37CAF6F9A18}"/>
          </ac:spMkLst>
        </pc:spChg>
        <pc:spChg chg="add">
          <ac:chgData name="ΠΟΥΛΑΚΙΔΑΚΟΣ ΣΤΑΜΑΤΗΣ" userId="e3df6bec-7cb3-416a-8ded-d947c02763e0" providerId="ADAL" clId="{0776C40F-03BD-4CCB-9B20-45CB07E8CCC2}" dt="2024-09-26T09:15:45.215" v="1202" actId="26606"/>
          <ac:spMkLst>
            <pc:docMk/>
            <pc:sldMk cId="0" sldId="458"/>
            <ac:spMk id="150539" creationId="{C3C0D90E-074A-4F52-9B11-B52BEF4BCBE5}"/>
          </ac:spMkLst>
        </pc:spChg>
        <pc:spChg chg="add">
          <ac:chgData name="ΠΟΥΛΑΚΙΔΑΚΟΣ ΣΤΑΜΑΤΗΣ" userId="e3df6bec-7cb3-416a-8ded-d947c02763e0" providerId="ADAL" clId="{0776C40F-03BD-4CCB-9B20-45CB07E8CCC2}" dt="2024-09-26T09:15:45.215" v="1202" actId="26606"/>
          <ac:spMkLst>
            <pc:docMk/>
            <pc:sldMk cId="0" sldId="458"/>
            <ac:spMk id="150541" creationId="{CABBD4C1-E6F8-46F6-8152-A8A97490BF4D}"/>
          </ac:spMkLst>
        </pc:spChg>
        <pc:spChg chg="add">
          <ac:chgData name="ΠΟΥΛΑΚΙΔΑΚΟΣ ΣΤΑΜΑΤΗΣ" userId="e3df6bec-7cb3-416a-8ded-d947c02763e0" providerId="ADAL" clId="{0776C40F-03BD-4CCB-9B20-45CB07E8CCC2}" dt="2024-09-26T09:15:45.215" v="1202" actId="26606"/>
          <ac:spMkLst>
            <pc:docMk/>
            <pc:sldMk cId="0" sldId="458"/>
            <ac:spMk id="150543" creationId="{83BA5EF5-1FE9-4BF9-83BB-269BCDDF6156}"/>
          </ac:spMkLst>
        </pc:spChg>
        <pc:spChg chg="add">
          <ac:chgData name="ΠΟΥΛΑΚΙΔΑΚΟΣ ΣΤΑΜΑΤΗΣ" userId="e3df6bec-7cb3-416a-8ded-d947c02763e0" providerId="ADAL" clId="{0776C40F-03BD-4CCB-9B20-45CB07E8CCC2}" dt="2024-09-26T09:15:45.215" v="1202" actId="26606"/>
          <ac:spMkLst>
            <pc:docMk/>
            <pc:sldMk cId="0" sldId="458"/>
            <ac:spMk id="150547" creationId="{88853921-7BC9-4BDE-ACAB-133C683C82D6}"/>
          </ac:spMkLst>
        </pc:spChg>
        <pc:spChg chg="add">
          <ac:chgData name="ΠΟΥΛΑΚΙΔΑΚΟΣ ΣΤΑΜΑΤΗΣ" userId="e3df6bec-7cb3-416a-8ded-d947c02763e0" providerId="ADAL" clId="{0776C40F-03BD-4CCB-9B20-45CB07E8CCC2}" dt="2024-09-26T09:15:45.215" v="1202" actId="26606"/>
          <ac:spMkLst>
            <pc:docMk/>
            <pc:sldMk cId="0" sldId="458"/>
            <ac:spMk id="150549" creationId="{09192968-3AE7-4470-A61C-97294BB92731}"/>
          </ac:spMkLst>
        </pc:spChg>
        <pc:spChg chg="add">
          <ac:chgData name="ΠΟΥΛΑΚΙΔΑΚΟΣ ΣΤΑΜΑΤΗΣ" userId="e3df6bec-7cb3-416a-8ded-d947c02763e0" providerId="ADAL" clId="{0776C40F-03BD-4CCB-9B20-45CB07E8CCC2}" dt="2024-09-26T09:15:45.215" v="1202" actId="26606"/>
          <ac:spMkLst>
            <pc:docMk/>
            <pc:sldMk cId="0" sldId="458"/>
            <ac:spMk id="150551" creationId="{3AB72E55-43E4-4356-BFE8-E2102CB0B505}"/>
          </ac:spMkLst>
        </pc:spChg>
        <pc:cxnChg chg="add">
          <ac:chgData name="ΠΟΥΛΑΚΙΔΑΚΟΣ ΣΤΑΜΑΤΗΣ" userId="e3df6bec-7cb3-416a-8ded-d947c02763e0" providerId="ADAL" clId="{0776C40F-03BD-4CCB-9B20-45CB07E8CCC2}" dt="2024-09-26T09:15:45.215" v="1202" actId="26606"/>
          <ac:cxnSpMkLst>
            <pc:docMk/>
            <pc:sldMk cId="0" sldId="458"/>
            <ac:cxnSpMk id="150545" creationId="{4B3BCACB-5880-460B-9606-8C433A9AF99D}"/>
          </ac:cxnSpMkLst>
        </pc:cxnChg>
      </pc:sldChg>
      <pc:sldChg chg="addSp delSp modSp mod setBg">
        <pc:chgData name="ΠΟΥΛΑΚΙΔΑΚΟΣ ΣΤΑΜΑΤΗΣ" userId="e3df6bec-7cb3-416a-8ded-d947c02763e0" providerId="ADAL" clId="{0776C40F-03BD-4CCB-9B20-45CB07E8CCC2}" dt="2024-09-26T09:16:08.981" v="1209" actId="12269"/>
        <pc:sldMkLst>
          <pc:docMk/>
          <pc:sldMk cId="0" sldId="459"/>
        </pc:sldMkLst>
        <pc:spChg chg="del">
          <ac:chgData name="ΠΟΥΛΑΚΙΔΑΚΟΣ ΣΤΑΜΑΤΗΣ" userId="e3df6bec-7cb3-416a-8ded-d947c02763e0" providerId="ADAL" clId="{0776C40F-03BD-4CCB-9B20-45CB07E8CCC2}" dt="2024-09-26T09:16:04.094" v="1208" actId="26606"/>
          <ac:spMkLst>
            <pc:docMk/>
            <pc:sldMk cId="0" sldId="459"/>
            <ac:spMk id="3" creationId="{2529965E-DFB9-9B18-AE2C-DFCE54625A12}"/>
          </ac:spMkLst>
        </pc:spChg>
        <pc:spChg chg="mod">
          <ac:chgData name="ΠΟΥΛΑΚΙΔΑΚΟΣ ΣΤΑΜΑΤΗΣ" userId="e3df6bec-7cb3-416a-8ded-d947c02763e0" providerId="ADAL" clId="{0776C40F-03BD-4CCB-9B20-45CB07E8CCC2}" dt="2024-09-26T09:16:04.094" v="1208" actId="26606"/>
          <ac:spMkLst>
            <pc:docMk/>
            <pc:sldMk cId="0" sldId="459"/>
            <ac:spMk id="151554" creationId="{49D19609-9DBC-0953-1C6C-393E1FEA847F}"/>
          </ac:spMkLst>
        </pc:spChg>
        <pc:spChg chg="add">
          <ac:chgData name="ΠΟΥΛΑΚΙΔΑΚΟΣ ΣΤΑΜΑΤΗΣ" userId="e3df6bec-7cb3-416a-8ded-d947c02763e0" providerId="ADAL" clId="{0776C40F-03BD-4CCB-9B20-45CB07E8CCC2}" dt="2024-09-26T09:16:04.094" v="1208" actId="26606"/>
          <ac:spMkLst>
            <pc:docMk/>
            <pc:sldMk cId="0" sldId="459"/>
            <ac:spMk id="151560" creationId="{53B021B3-DE93-4AB7-8A18-CF5F1CED88B8}"/>
          </ac:spMkLst>
        </pc:spChg>
        <pc:spChg chg="add">
          <ac:chgData name="ΠΟΥΛΑΚΙΔΑΚΟΣ ΣΤΑΜΑΤΗΣ" userId="e3df6bec-7cb3-416a-8ded-d947c02763e0" providerId="ADAL" clId="{0776C40F-03BD-4CCB-9B20-45CB07E8CCC2}" dt="2024-09-26T09:16:04.094" v="1208" actId="26606"/>
          <ac:spMkLst>
            <pc:docMk/>
            <pc:sldMk cId="0" sldId="459"/>
            <ac:spMk id="151562" creationId="{52D502E5-F6B4-4D58-B4AE-FC466FF15EE8}"/>
          </ac:spMkLst>
        </pc:spChg>
        <pc:spChg chg="add">
          <ac:chgData name="ΠΟΥΛΑΚΙΔΑΚΟΣ ΣΤΑΜΑΤΗΣ" userId="e3df6bec-7cb3-416a-8ded-d947c02763e0" providerId="ADAL" clId="{0776C40F-03BD-4CCB-9B20-45CB07E8CCC2}" dt="2024-09-26T09:16:04.094" v="1208" actId="26606"/>
          <ac:spMkLst>
            <pc:docMk/>
            <pc:sldMk cId="0" sldId="459"/>
            <ac:spMk id="151564" creationId="{9DECDBF4-02B6-4BB4-B65B-B8107AD6A9E8}"/>
          </ac:spMkLst>
        </pc:spChg>
        <pc:graphicFrameChg chg="add mod">
          <ac:chgData name="ΠΟΥΛΑΚΙΔΑΚΟΣ ΣΤΑΜΑΤΗΣ" userId="e3df6bec-7cb3-416a-8ded-d947c02763e0" providerId="ADAL" clId="{0776C40F-03BD-4CCB-9B20-45CB07E8CCC2}" dt="2024-09-26T09:16:08.981" v="1209" actId="12269"/>
          <ac:graphicFrameMkLst>
            <pc:docMk/>
            <pc:sldMk cId="0" sldId="459"/>
            <ac:graphicFrameMk id="151556" creationId="{DA03886E-273F-C478-0B2D-23EB25B938B9}"/>
          </ac:graphicFrameMkLst>
        </pc:graphicFrameChg>
      </pc:sldChg>
      <pc:sldChg chg="addSp delSp modSp mod setBg">
        <pc:chgData name="ΠΟΥΛΑΚΙΔΑΚΟΣ ΣΤΑΜΑΤΗΣ" userId="e3df6bec-7cb3-416a-8ded-d947c02763e0" providerId="ADAL" clId="{0776C40F-03BD-4CCB-9B20-45CB07E8CCC2}" dt="2024-09-26T09:16:27.847" v="1210" actId="26606"/>
        <pc:sldMkLst>
          <pc:docMk/>
          <pc:sldMk cId="0" sldId="460"/>
        </pc:sldMkLst>
        <pc:spChg chg="del">
          <ac:chgData name="ΠΟΥΛΑΚΙΔΑΚΟΣ ΣΤΑΜΑΤΗΣ" userId="e3df6bec-7cb3-416a-8ded-d947c02763e0" providerId="ADAL" clId="{0776C40F-03BD-4CCB-9B20-45CB07E8CCC2}" dt="2024-09-26T09:16:27.847" v="1210" actId="26606"/>
          <ac:spMkLst>
            <pc:docMk/>
            <pc:sldMk cId="0" sldId="460"/>
            <ac:spMk id="3" creationId="{872D5A77-A49F-02AA-3894-A5B163CC0949}"/>
          </ac:spMkLst>
        </pc:spChg>
        <pc:spChg chg="mod">
          <ac:chgData name="ΠΟΥΛΑΚΙΔΑΚΟΣ ΣΤΑΜΑΤΗΣ" userId="e3df6bec-7cb3-416a-8ded-d947c02763e0" providerId="ADAL" clId="{0776C40F-03BD-4CCB-9B20-45CB07E8CCC2}" dt="2024-09-26T09:16:27.847" v="1210" actId="26606"/>
          <ac:spMkLst>
            <pc:docMk/>
            <pc:sldMk cId="0" sldId="460"/>
            <ac:spMk id="152578" creationId="{EAA7E859-94A8-B489-AC27-E5A52B3FAB10}"/>
          </ac:spMkLst>
        </pc:spChg>
        <pc:spChg chg="add">
          <ac:chgData name="ΠΟΥΛΑΚΙΔΑΚΟΣ ΣΤΑΜΑΤΗΣ" userId="e3df6bec-7cb3-416a-8ded-d947c02763e0" providerId="ADAL" clId="{0776C40F-03BD-4CCB-9B20-45CB07E8CCC2}" dt="2024-09-26T09:16:27.847" v="1210" actId="26606"/>
          <ac:spMkLst>
            <pc:docMk/>
            <pc:sldMk cId="0" sldId="460"/>
            <ac:spMk id="152584" creationId="{7DA1F35B-C8F7-4A5A-9339-7DA4D785B300}"/>
          </ac:spMkLst>
        </pc:spChg>
        <pc:spChg chg="add">
          <ac:chgData name="ΠΟΥΛΑΚΙΔΑΚΟΣ ΣΤΑΜΑΤΗΣ" userId="e3df6bec-7cb3-416a-8ded-d947c02763e0" providerId="ADAL" clId="{0776C40F-03BD-4CCB-9B20-45CB07E8CCC2}" dt="2024-09-26T09:16:27.847" v="1210" actId="26606"/>
          <ac:spMkLst>
            <pc:docMk/>
            <pc:sldMk cId="0" sldId="460"/>
            <ac:spMk id="152586" creationId="{B2D4AD41-40DA-4A81-92F5-B6E3BA1ED82A}"/>
          </ac:spMkLst>
        </pc:spChg>
        <pc:graphicFrameChg chg="add">
          <ac:chgData name="ΠΟΥΛΑΚΙΔΑΚΟΣ ΣΤΑΜΑΤΗΣ" userId="e3df6bec-7cb3-416a-8ded-d947c02763e0" providerId="ADAL" clId="{0776C40F-03BD-4CCB-9B20-45CB07E8CCC2}" dt="2024-09-26T09:16:27.847" v="1210" actId="26606"/>
          <ac:graphicFrameMkLst>
            <pc:docMk/>
            <pc:sldMk cId="0" sldId="460"/>
            <ac:graphicFrameMk id="152580" creationId="{B45B0B03-DBBC-879A-E903-A29A662756C4}"/>
          </ac:graphicFrameMkLst>
        </pc:graphicFrameChg>
      </pc:sldChg>
      <pc:sldChg chg="addSp delSp modSp mod setBg">
        <pc:chgData name="ΠΟΥΛΑΚΙΔΑΚΟΣ ΣΤΑΜΑΤΗΣ" userId="e3df6bec-7cb3-416a-8ded-d947c02763e0" providerId="ADAL" clId="{0776C40F-03BD-4CCB-9B20-45CB07E8CCC2}" dt="2024-09-26T09:17:57.491" v="1212" actId="12269"/>
        <pc:sldMkLst>
          <pc:docMk/>
          <pc:sldMk cId="0" sldId="461"/>
        </pc:sldMkLst>
        <pc:spChg chg="del">
          <ac:chgData name="ΠΟΥΛΑΚΙΔΑΚΟΣ ΣΤΑΜΑΤΗΣ" userId="e3df6bec-7cb3-416a-8ded-d947c02763e0" providerId="ADAL" clId="{0776C40F-03BD-4CCB-9B20-45CB07E8CCC2}" dt="2024-09-26T09:17:50.419" v="1211" actId="26606"/>
          <ac:spMkLst>
            <pc:docMk/>
            <pc:sldMk cId="0" sldId="461"/>
            <ac:spMk id="3" creationId="{E5D76565-3142-29A2-0836-499F576F6217}"/>
          </ac:spMkLst>
        </pc:spChg>
        <pc:spChg chg="mod">
          <ac:chgData name="ΠΟΥΛΑΚΙΔΑΚΟΣ ΣΤΑΜΑΤΗΣ" userId="e3df6bec-7cb3-416a-8ded-d947c02763e0" providerId="ADAL" clId="{0776C40F-03BD-4CCB-9B20-45CB07E8CCC2}" dt="2024-09-26T09:17:50.419" v="1211" actId="26606"/>
          <ac:spMkLst>
            <pc:docMk/>
            <pc:sldMk cId="0" sldId="461"/>
            <ac:spMk id="153602" creationId="{67130C00-369E-B07E-5807-ABE23A3450B0}"/>
          </ac:spMkLst>
        </pc:spChg>
        <pc:spChg chg="add">
          <ac:chgData name="ΠΟΥΛΑΚΙΔΑΚΟΣ ΣΤΑΜΑΤΗΣ" userId="e3df6bec-7cb3-416a-8ded-d947c02763e0" providerId="ADAL" clId="{0776C40F-03BD-4CCB-9B20-45CB07E8CCC2}" dt="2024-09-26T09:17:50.419" v="1211" actId="26606"/>
          <ac:spMkLst>
            <pc:docMk/>
            <pc:sldMk cId="0" sldId="461"/>
            <ac:spMk id="153608" creationId="{53B021B3-DE93-4AB7-8A18-CF5F1CED88B8}"/>
          </ac:spMkLst>
        </pc:spChg>
        <pc:spChg chg="add">
          <ac:chgData name="ΠΟΥΛΑΚΙΔΑΚΟΣ ΣΤΑΜΑΤΗΣ" userId="e3df6bec-7cb3-416a-8ded-d947c02763e0" providerId="ADAL" clId="{0776C40F-03BD-4CCB-9B20-45CB07E8CCC2}" dt="2024-09-26T09:17:50.419" v="1211" actId="26606"/>
          <ac:spMkLst>
            <pc:docMk/>
            <pc:sldMk cId="0" sldId="461"/>
            <ac:spMk id="153610" creationId="{52D502E5-F6B4-4D58-B4AE-FC466FF15EE8}"/>
          </ac:spMkLst>
        </pc:spChg>
        <pc:spChg chg="add">
          <ac:chgData name="ΠΟΥΛΑΚΙΔΑΚΟΣ ΣΤΑΜΑΤΗΣ" userId="e3df6bec-7cb3-416a-8ded-d947c02763e0" providerId="ADAL" clId="{0776C40F-03BD-4CCB-9B20-45CB07E8CCC2}" dt="2024-09-26T09:17:50.419" v="1211" actId="26606"/>
          <ac:spMkLst>
            <pc:docMk/>
            <pc:sldMk cId="0" sldId="461"/>
            <ac:spMk id="153612" creationId="{9DECDBF4-02B6-4BB4-B65B-B8107AD6A9E8}"/>
          </ac:spMkLst>
        </pc:spChg>
        <pc:graphicFrameChg chg="add mod">
          <ac:chgData name="ΠΟΥΛΑΚΙΔΑΚΟΣ ΣΤΑΜΑΤΗΣ" userId="e3df6bec-7cb3-416a-8ded-d947c02763e0" providerId="ADAL" clId="{0776C40F-03BD-4CCB-9B20-45CB07E8CCC2}" dt="2024-09-26T09:17:57.491" v="1212" actId="12269"/>
          <ac:graphicFrameMkLst>
            <pc:docMk/>
            <pc:sldMk cId="0" sldId="461"/>
            <ac:graphicFrameMk id="153604" creationId="{44DA38C5-B54E-F42E-C60F-481B943E1138}"/>
          </ac:graphicFrameMkLst>
        </pc:graphicFrameChg>
      </pc:sldChg>
      <pc:sldChg chg="addSp delSp modSp mod setBg">
        <pc:chgData name="ΠΟΥΛΑΚΙΔΑΚΟΣ ΣΤΑΜΑΤΗΣ" userId="e3df6bec-7cb3-416a-8ded-d947c02763e0" providerId="ADAL" clId="{0776C40F-03BD-4CCB-9B20-45CB07E8CCC2}" dt="2024-09-26T09:18:36.613" v="1218" actId="403"/>
        <pc:sldMkLst>
          <pc:docMk/>
          <pc:sldMk cId="0" sldId="462"/>
        </pc:sldMkLst>
        <pc:spChg chg="del">
          <ac:chgData name="ΠΟΥΛΑΚΙΔΑΚΟΣ ΣΤΑΜΑΤΗΣ" userId="e3df6bec-7cb3-416a-8ded-d947c02763e0" providerId="ADAL" clId="{0776C40F-03BD-4CCB-9B20-45CB07E8CCC2}" dt="2024-09-26T09:18:16.348" v="1213" actId="26606"/>
          <ac:spMkLst>
            <pc:docMk/>
            <pc:sldMk cId="0" sldId="462"/>
            <ac:spMk id="3" creationId="{CAD26C00-27FF-2DCF-CBA5-BF6DB9ED9183}"/>
          </ac:spMkLst>
        </pc:spChg>
        <pc:spChg chg="mod">
          <ac:chgData name="ΠΟΥΛΑΚΙΔΑΚΟΣ ΣΤΑΜΑΤΗΣ" userId="e3df6bec-7cb3-416a-8ded-d947c02763e0" providerId="ADAL" clId="{0776C40F-03BD-4CCB-9B20-45CB07E8CCC2}" dt="2024-09-26T09:18:16.348" v="1213" actId="26606"/>
          <ac:spMkLst>
            <pc:docMk/>
            <pc:sldMk cId="0" sldId="462"/>
            <ac:spMk id="154626" creationId="{C4EC50E4-6148-9DBE-1DF8-E7EA763150DD}"/>
          </ac:spMkLst>
        </pc:spChg>
        <pc:spChg chg="add">
          <ac:chgData name="ΠΟΥΛΑΚΙΔΑΚΟΣ ΣΤΑΜΑΤΗΣ" userId="e3df6bec-7cb3-416a-8ded-d947c02763e0" providerId="ADAL" clId="{0776C40F-03BD-4CCB-9B20-45CB07E8CCC2}" dt="2024-09-26T09:18:16.348" v="1213" actId="26606"/>
          <ac:spMkLst>
            <pc:docMk/>
            <pc:sldMk cId="0" sldId="462"/>
            <ac:spMk id="154632" creationId="{53B021B3-DE93-4AB7-8A18-CF5F1CED88B8}"/>
          </ac:spMkLst>
        </pc:spChg>
        <pc:spChg chg="add">
          <ac:chgData name="ΠΟΥΛΑΚΙΔΑΚΟΣ ΣΤΑΜΑΤΗΣ" userId="e3df6bec-7cb3-416a-8ded-d947c02763e0" providerId="ADAL" clId="{0776C40F-03BD-4CCB-9B20-45CB07E8CCC2}" dt="2024-09-26T09:18:16.348" v="1213" actId="26606"/>
          <ac:spMkLst>
            <pc:docMk/>
            <pc:sldMk cId="0" sldId="462"/>
            <ac:spMk id="154634" creationId="{52D502E5-F6B4-4D58-B4AE-FC466FF15EE8}"/>
          </ac:spMkLst>
        </pc:spChg>
        <pc:spChg chg="add">
          <ac:chgData name="ΠΟΥΛΑΚΙΔΑΚΟΣ ΣΤΑΜΑΤΗΣ" userId="e3df6bec-7cb3-416a-8ded-d947c02763e0" providerId="ADAL" clId="{0776C40F-03BD-4CCB-9B20-45CB07E8CCC2}" dt="2024-09-26T09:18:16.348" v="1213" actId="26606"/>
          <ac:spMkLst>
            <pc:docMk/>
            <pc:sldMk cId="0" sldId="462"/>
            <ac:spMk id="154636" creationId="{9DECDBF4-02B6-4BB4-B65B-B8107AD6A9E8}"/>
          </ac:spMkLst>
        </pc:spChg>
        <pc:graphicFrameChg chg="add modGraphic">
          <ac:chgData name="ΠΟΥΛΑΚΙΔΑΚΟΣ ΣΤΑΜΑΤΗΣ" userId="e3df6bec-7cb3-416a-8ded-d947c02763e0" providerId="ADAL" clId="{0776C40F-03BD-4CCB-9B20-45CB07E8CCC2}" dt="2024-09-26T09:18:36.613" v="1218" actId="403"/>
          <ac:graphicFrameMkLst>
            <pc:docMk/>
            <pc:sldMk cId="0" sldId="462"/>
            <ac:graphicFrameMk id="154628" creationId="{865B1088-0DE1-7C21-B9CC-0F57FDD9AB73}"/>
          </ac:graphicFrameMkLst>
        </pc:graphicFrameChg>
      </pc:sldChg>
      <pc:sldChg chg="addSp delSp modSp mod setBg">
        <pc:chgData name="ΠΟΥΛΑΚΙΔΑΚΟΣ ΣΤΑΜΑΤΗΣ" userId="e3df6bec-7cb3-416a-8ded-d947c02763e0" providerId="ADAL" clId="{0776C40F-03BD-4CCB-9B20-45CB07E8CCC2}" dt="2024-09-26T09:18:54.208" v="1222" actId="12269"/>
        <pc:sldMkLst>
          <pc:docMk/>
          <pc:sldMk cId="0" sldId="463"/>
        </pc:sldMkLst>
        <pc:spChg chg="add del">
          <ac:chgData name="ΠΟΥΛΑΚΙΔΑΚΟΣ ΣΤΑΜΑΤΗΣ" userId="e3df6bec-7cb3-416a-8ded-d947c02763e0" providerId="ADAL" clId="{0776C40F-03BD-4CCB-9B20-45CB07E8CCC2}" dt="2024-09-26T09:18:46.867" v="1221" actId="26606"/>
          <ac:spMkLst>
            <pc:docMk/>
            <pc:sldMk cId="0" sldId="463"/>
            <ac:spMk id="3" creationId="{4D6AB3BC-A411-6526-3EA6-B1BADF8D5622}"/>
          </ac:spMkLst>
        </pc:spChg>
        <pc:spChg chg="mod">
          <ac:chgData name="ΠΟΥΛΑΚΙΔΑΚΟΣ ΣΤΑΜΑΤΗΣ" userId="e3df6bec-7cb3-416a-8ded-d947c02763e0" providerId="ADAL" clId="{0776C40F-03BD-4CCB-9B20-45CB07E8CCC2}" dt="2024-09-26T09:18:46.867" v="1221" actId="26606"/>
          <ac:spMkLst>
            <pc:docMk/>
            <pc:sldMk cId="0" sldId="463"/>
            <ac:spMk id="155650" creationId="{9648AA57-715B-5B4B-7263-FE20CB7AEDFD}"/>
          </ac:spMkLst>
        </pc:spChg>
        <pc:spChg chg="add del">
          <ac:chgData name="ΠΟΥΛΑΚΙΔΑΚΟΣ ΣΤΑΜΑΤΗΣ" userId="e3df6bec-7cb3-416a-8ded-d947c02763e0" providerId="ADAL" clId="{0776C40F-03BD-4CCB-9B20-45CB07E8CCC2}" dt="2024-09-26T09:18:46.824" v="1220" actId="26606"/>
          <ac:spMkLst>
            <pc:docMk/>
            <pc:sldMk cId="0" sldId="463"/>
            <ac:spMk id="155656" creationId="{7DA1F35B-C8F7-4A5A-9339-7DA4D785B300}"/>
          </ac:spMkLst>
        </pc:spChg>
        <pc:spChg chg="add del">
          <ac:chgData name="ΠΟΥΛΑΚΙΔΑΚΟΣ ΣΤΑΜΑΤΗΣ" userId="e3df6bec-7cb3-416a-8ded-d947c02763e0" providerId="ADAL" clId="{0776C40F-03BD-4CCB-9B20-45CB07E8CCC2}" dt="2024-09-26T09:18:46.824" v="1220" actId="26606"/>
          <ac:spMkLst>
            <pc:docMk/>
            <pc:sldMk cId="0" sldId="463"/>
            <ac:spMk id="155658" creationId="{B2D4AD41-40DA-4A81-92F5-B6E3BA1ED82A}"/>
          </ac:spMkLst>
        </pc:spChg>
        <pc:spChg chg="add">
          <ac:chgData name="ΠΟΥΛΑΚΙΔΑΚΟΣ ΣΤΑΜΑΤΗΣ" userId="e3df6bec-7cb3-416a-8ded-d947c02763e0" providerId="ADAL" clId="{0776C40F-03BD-4CCB-9B20-45CB07E8CCC2}" dt="2024-09-26T09:18:46.867" v="1221" actId="26606"/>
          <ac:spMkLst>
            <pc:docMk/>
            <pc:sldMk cId="0" sldId="463"/>
            <ac:spMk id="155660" creationId="{7DA1F35B-C8F7-4A5A-9339-7DA4D785B300}"/>
          </ac:spMkLst>
        </pc:spChg>
        <pc:spChg chg="add">
          <ac:chgData name="ΠΟΥΛΑΚΙΔΑΚΟΣ ΣΤΑΜΑΤΗΣ" userId="e3df6bec-7cb3-416a-8ded-d947c02763e0" providerId="ADAL" clId="{0776C40F-03BD-4CCB-9B20-45CB07E8CCC2}" dt="2024-09-26T09:18:46.867" v="1221" actId="26606"/>
          <ac:spMkLst>
            <pc:docMk/>
            <pc:sldMk cId="0" sldId="463"/>
            <ac:spMk id="155661" creationId="{B2D4AD41-40DA-4A81-92F5-B6E3BA1ED82A}"/>
          </ac:spMkLst>
        </pc:spChg>
        <pc:graphicFrameChg chg="add del">
          <ac:chgData name="ΠΟΥΛΑΚΙΔΑΚΟΣ ΣΤΑΜΑΤΗΣ" userId="e3df6bec-7cb3-416a-8ded-d947c02763e0" providerId="ADAL" clId="{0776C40F-03BD-4CCB-9B20-45CB07E8CCC2}" dt="2024-09-26T09:18:46.824" v="1220" actId="26606"/>
          <ac:graphicFrameMkLst>
            <pc:docMk/>
            <pc:sldMk cId="0" sldId="463"/>
            <ac:graphicFrameMk id="155652" creationId="{684FAA01-FADE-8F8E-CFA7-8C8A03BD4809}"/>
          </ac:graphicFrameMkLst>
        </pc:graphicFrameChg>
        <pc:graphicFrameChg chg="add mod">
          <ac:chgData name="ΠΟΥΛΑΚΙΔΑΚΟΣ ΣΤΑΜΑΤΗΣ" userId="e3df6bec-7cb3-416a-8ded-d947c02763e0" providerId="ADAL" clId="{0776C40F-03BD-4CCB-9B20-45CB07E8CCC2}" dt="2024-09-26T09:18:54.208" v="1222" actId="12269"/>
          <ac:graphicFrameMkLst>
            <pc:docMk/>
            <pc:sldMk cId="0" sldId="463"/>
            <ac:graphicFrameMk id="155662" creationId="{C1CEEE0F-254F-9981-3BE0-54D9B51C4724}"/>
          </ac:graphicFrameMkLst>
        </pc:graphicFrameChg>
      </pc:sldChg>
      <pc:sldChg chg="addSp delSp modSp mod setBg">
        <pc:chgData name="ΠΟΥΛΑΚΙΔΑΚΟΣ ΣΤΑΜΑΤΗΣ" userId="e3df6bec-7cb3-416a-8ded-d947c02763e0" providerId="ADAL" clId="{0776C40F-03BD-4CCB-9B20-45CB07E8CCC2}" dt="2024-09-26T09:24:30.369" v="1226" actId="12269"/>
        <pc:sldMkLst>
          <pc:docMk/>
          <pc:sldMk cId="0" sldId="464"/>
        </pc:sldMkLst>
        <pc:spChg chg="mod">
          <ac:chgData name="ΠΟΥΛΑΚΙΔΑΚΟΣ ΣΤΑΜΑΤΗΣ" userId="e3df6bec-7cb3-416a-8ded-d947c02763e0" providerId="ADAL" clId="{0776C40F-03BD-4CCB-9B20-45CB07E8CCC2}" dt="2024-09-26T09:24:24.530" v="1225" actId="26606"/>
          <ac:spMkLst>
            <pc:docMk/>
            <pc:sldMk cId="0" sldId="464"/>
            <ac:spMk id="157698" creationId="{81527CF3-6203-4AB1-0196-3A08B4D3240A}"/>
          </ac:spMkLst>
        </pc:spChg>
        <pc:spChg chg="del">
          <ac:chgData name="ΠΟΥΛΑΚΙΔΑΚΟΣ ΣΤΑΜΑΤΗΣ" userId="e3df6bec-7cb3-416a-8ded-d947c02763e0" providerId="ADAL" clId="{0776C40F-03BD-4CCB-9B20-45CB07E8CCC2}" dt="2024-09-26T09:24:24.530" v="1225" actId="26606"/>
          <ac:spMkLst>
            <pc:docMk/>
            <pc:sldMk cId="0" sldId="464"/>
            <ac:spMk id="157699" creationId="{5E2A3445-F905-C8DB-4276-3B8170AA3530}"/>
          </ac:spMkLst>
        </pc:spChg>
        <pc:spChg chg="add">
          <ac:chgData name="ΠΟΥΛΑΚΙΔΑΚΟΣ ΣΤΑΜΑΤΗΣ" userId="e3df6bec-7cb3-416a-8ded-d947c02763e0" providerId="ADAL" clId="{0776C40F-03BD-4CCB-9B20-45CB07E8CCC2}" dt="2024-09-26T09:24:24.530" v="1225" actId="26606"/>
          <ac:spMkLst>
            <pc:docMk/>
            <pc:sldMk cId="0" sldId="464"/>
            <ac:spMk id="157705" creationId="{2E442304-DDBD-4F7B-8017-36BCC863FB40}"/>
          </ac:spMkLst>
        </pc:spChg>
        <pc:spChg chg="add">
          <ac:chgData name="ΠΟΥΛΑΚΙΔΑΚΟΣ ΣΤΑΜΑΤΗΣ" userId="e3df6bec-7cb3-416a-8ded-d947c02763e0" providerId="ADAL" clId="{0776C40F-03BD-4CCB-9B20-45CB07E8CCC2}" dt="2024-09-26T09:24:24.530" v="1225" actId="26606"/>
          <ac:spMkLst>
            <pc:docMk/>
            <pc:sldMk cId="0" sldId="464"/>
            <ac:spMk id="157707" creationId="{5E107275-3853-46FD-A241-DE4355A42675}"/>
          </ac:spMkLst>
        </pc:spChg>
        <pc:graphicFrameChg chg="add mod">
          <ac:chgData name="ΠΟΥΛΑΚΙΔΑΚΟΣ ΣΤΑΜΑΤΗΣ" userId="e3df6bec-7cb3-416a-8ded-d947c02763e0" providerId="ADAL" clId="{0776C40F-03BD-4CCB-9B20-45CB07E8CCC2}" dt="2024-09-26T09:24:30.369" v="1226" actId="12269"/>
          <ac:graphicFrameMkLst>
            <pc:docMk/>
            <pc:sldMk cId="0" sldId="464"/>
            <ac:graphicFrameMk id="157701" creationId="{8586E727-BACE-4D60-EA90-F9104FBB61D7}"/>
          </ac:graphicFrameMkLst>
        </pc:graphicFrameChg>
      </pc:sldChg>
      <pc:sldChg chg="addSp delSp modSp mod setBg">
        <pc:chgData name="ΠΟΥΛΑΚΙΔΑΚΟΣ ΣΤΑΜΑΤΗΣ" userId="e3df6bec-7cb3-416a-8ded-d947c02763e0" providerId="ADAL" clId="{0776C40F-03BD-4CCB-9B20-45CB07E8CCC2}" dt="2024-09-26T09:25:40.476" v="1232" actId="12269"/>
        <pc:sldMkLst>
          <pc:docMk/>
          <pc:sldMk cId="0" sldId="465"/>
        </pc:sldMkLst>
        <pc:spChg chg="mod">
          <ac:chgData name="ΠΟΥΛΑΚΙΔΑΚΟΣ ΣΤΑΜΑΤΗΣ" userId="e3df6bec-7cb3-416a-8ded-d947c02763e0" providerId="ADAL" clId="{0776C40F-03BD-4CCB-9B20-45CB07E8CCC2}" dt="2024-09-26T09:24:43.891" v="1227" actId="26606"/>
          <ac:spMkLst>
            <pc:docMk/>
            <pc:sldMk cId="0" sldId="465"/>
            <ac:spMk id="158722" creationId="{615AFE12-64F7-3944-AA51-E787A1D105F8}"/>
          </ac:spMkLst>
        </pc:spChg>
        <pc:spChg chg="del">
          <ac:chgData name="ΠΟΥΛΑΚΙΔΑΚΟΣ ΣΤΑΜΑΤΗΣ" userId="e3df6bec-7cb3-416a-8ded-d947c02763e0" providerId="ADAL" clId="{0776C40F-03BD-4CCB-9B20-45CB07E8CCC2}" dt="2024-09-26T09:24:43.891" v="1227" actId="26606"/>
          <ac:spMkLst>
            <pc:docMk/>
            <pc:sldMk cId="0" sldId="465"/>
            <ac:spMk id="158723" creationId="{CF1F42AB-91E5-DEA0-8E10-FFCB110A671E}"/>
          </ac:spMkLst>
        </pc:spChg>
        <pc:spChg chg="add">
          <ac:chgData name="ΠΟΥΛΑΚΙΔΑΚΟΣ ΣΤΑΜΑΤΗΣ" userId="e3df6bec-7cb3-416a-8ded-d947c02763e0" providerId="ADAL" clId="{0776C40F-03BD-4CCB-9B20-45CB07E8CCC2}" dt="2024-09-26T09:24:43.891" v="1227" actId="26606"/>
          <ac:spMkLst>
            <pc:docMk/>
            <pc:sldMk cId="0" sldId="465"/>
            <ac:spMk id="158729" creationId="{BACC6370-2D7E-4714-9D71-7542949D7D5D}"/>
          </ac:spMkLst>
        </pc:spChg>
        <pc:spChg chg="add">
          <ac:chgData name="ΠΟΥΛΑΚΙΔΑΚΟΣ ΣΤΑΜΑΤΗΣ" userId="e3df6bec-7cb3-416a-8ded-d947c02763e0" providerId="ADAL" clId="{0776C40F-03BD-4CCB-9B20-45CB07E8CCC2}" dt="2024-09-26T09:24:43.891" v="1227" actId="26606"/>
          <ac:spMkLst>
            <pc:docMk/>
            <pc:sldMk cId="0" sldId="465"/>
            <ac:spMk id="158731" creationId="{F68B3F68-107C-434F-AA38-110D5EA91B85}"/>
          </ac:spMkLst>
        </pc:spChg>
        <pc:spChg chg="add">
          <ac:chgData name="ΠΟΥΛΑΚΙΔΑΚΟΣ ΣΤΑΜΑΤΗΣ" userId="e3df6bec-7cb3-416a-8ded-d947c02763e0" providerId="ADAL" clId="{0776C40F-03BD-4CCB-9B20-45CB07E8CCC2}" dt="2024-09-26T09:24:43.891" v="1227" actId="26606"/>
          <ac:spMkLst>
            <pc:docMk/>
            <pc:sldMk cId="0" sldId="465"/>
            <ac:spMk id="158733" creationId="{AAD0DBB9-1A4B-4391-81D4-CB19F9AB918A}"/>
          </ac:spMkLst>
        </pc:spChg>
        <pc:spChg chg="add">
          <ac:chgData name="ΠΟΥΛΑΚΙΔΑΚΟΣ ΣΤΑΜΑΤΗΣ" userId="e3df6bec-7cb3-416a-8ded-d947c02763e0" providerId="ADAL" clId="{0776C40F-03BD-4CCB-9B20-45CB07E8CCC2}" dt="2024-09-26T09:24:43.891" v="1227" actId="26606"/>
          <ac:spMkLst>
            <pc:docMk/>
            <pc:sldMk cId="0" sldId="465"/>
            <ac:spMk id="158735" creationId="{063BBA22-50EA-4C4D-BE05-F1CE4E63AA56}"/>
          </ac:spMkLst>
        </pc:spChg>
        <pc:graphicFrameChg chg="add mod">
          <ac:chgData name="ΠΟΥΛΑΚΙΔΑΚΟΣ ΣΤΑΜΑΤΗΣ" userId="e3df6bec-7cb3-416a-8ded-d947c02763e0" providerId="ADAL" clId="{0776C40F-03BD-4CCB-9B20-45CB07E8CCC2}" dt="2024-09-26T09:25:40.476" v="1232" actId="12269"/>
          <ac:graphicFrameMkLst>
            <pc:docMk/>
            <pc:sldMk cId="0" sldId="465"/>
            <ac:graphicFrameMk id="158725" creationId="{23FA1389-E187-F4F1-96EE-93F03873A5C8}"/>
          </ac:graphicFrameMkLst>
        </pc:graphicFrameChg>
      </pc:sldChg>
      <pc:sldChg chg="addSp delSp modSp mod setBg">
        <pc:chgData name="ΠΟΥΛΑΚΙΔΑΚΟΣ ΣΤΑΜΑΤΗΣ" userId="e3df6bec-7cb3-416a-8ded-d947c02763e0" providerId="ADAL" clId="{0776C40F-03BD-4CCB-9B20-45CB07E8CCC2}" dt="2024-09-26T09:25:14.228" v="1230" actId="12269"/>
        <pc:sldMkLst>
          <pc:docMk/>
          <pc:sldMk cId="0" sldId="466"/>
        </pc:sldMkLst>
        <pc:spChg chg="mod">
          <ac:chgData name="ΠΟΥΛΑΚΙΔΑΚΟΣ ΣΤΑΜΑΤΗΣ" userId="e3df6bec-7cb3-416a-8ded-d947c02763e0" providerId="ADAL" clId="{0776C40F-03BD-4CCB-9B20-45CB07E8CCC2}" dt="2024-09-26T09:24:57.865" v="1228" actId="26606"/>
          <ac:spMkLst>
            <pc:docMk/>
            <pc:sldMk cId="0" sldId="466"/>
            <ac:spMk id="159746" creationId="{47823740-C2F3-B9DF-7F1B-7A64F47C9F1D}"/>
          </ac:spMkLst>
        </pc:spChg>
        <pc:spChg chg="del">
          <ac:chgData name="ΠΟΥΛΑΚΙΔΑΚΟΣ ΣΤΑΜΑΤΗΣ" userId="e3df6bec-7cb3-416a-8ded-d947c02763e0" providerId="ADAL" clId="{0776C40F-03BD-4CCB-9B20-45CB07E8CCC2}" dt="2024-09-26T09:24:57.865" v="1228" actId="26606"/>
          <ac:spMkLst>
            <pc:docMk/>
            <pc:sldMk cId="0" sldId="466"/>
            <ac:spMk id="159747" creationId="{196CB24E-A322-4846-CF89-6843B2C8F234}"/>
          </ac:spMkLst>
        </pc:spChg>
        <pc:spChg chg="add">
          <ac:chgData name="ΠΟΥΛΑΚΙΔΑΚΟΣ ΣΤΑΜΑΤΗΣ" userId="e3df6bec-7cb3-416a-8ded-d947c02763e0" providerId="ADAL" clId="{0776C40F-03BD-4CCB-9B20-45CB07E8CCC2}" dt="2024-09-26T09:24:57.865" v="1228" actId="26606"/>
          <ac:spMkLst>
            <pc:docMk/>
            <pc:sldMk cId="0" sldId="466"/>
            <ac:spMk id="159754" creationId="{B50AB553-2A96-4A92-96F2-93548E096954}"/>
          </ac:spMkLst>
        </pc:spChg>
        <pc:graphicFrameChg chg="add mod">
          <ac:chgData name="ΠΟΥΛΑΚΙΔΑΚΟΣ ΣΤΑΜΑΤΗΣ" userId="e3df6bec-7cb3-416a-8ded-d947c02763e0" providerId="ADAL" clId="{0776C40F-03BD-4CCB-9B20-45CB07E8CCC2}" dt="2024-09-26T09:25:14.228" v="1230" actId="12269"/>
          <ac:graphicFrameMkLst>
            <pc:docMk/>
            <pc:sldMk cId="0" sldId="466"/>
            <ac:graphicFrameMk id="159749" creationId="{CBC7A4E0-59E1-9CA1-DDA1-D2E0068C9541}"/>
          </ac:graphicFrameMkLst>
        </pc:graphicFrameChg>
        <pc:picChg chg="add">
          <ac:chgData name="ΠΟΥΛΑΚΙΔΑΚΟΣ ΣΤΑΜΑΤΗΣ" userId="e3df6bec-7cb3-416a-8ded-d947c02763e0" providerId="ADAL" clId="{0776C40F-03BD-4CCB-9B20-45CB07E8CCC2}" dt="2024-09-26T09:24:57.865" v="1228" actId="26606"/>
          <ac:picMkLst>
            <pc:docMk/>
            <pc:sldMk cId="0" sldId="466"/>
            <ac:picMk id="159750" creationId="{D0A9FCD2-2515-AC4A-E094-EC8173C61907}"/>
          </ac:picMkLst>
        </pc:picChg>
      </pc:sldChg>
      <pc:sldChg chg="addSp delSp modSp mod setBg">
        <pc:chgData name="ΠΟΥΛΑΚΙΔΑΚΟΣ ΣΤΑΜΑΤΗΣ" userId="e3df6bec-7cb3-416a-8ded-d947c02763e0" providerId="ADAL" clId="{0776C40F-03BD-4CCB-9B20-45CB07E8CCC2}" dt="2024-09-26T09:25:33.490" v="1231" actId="12269"/>
        <pc:sldMkLst>
          <pc:docMk/>
          <pc:sldMk cId="0" sldId="467"/>
        </pc:sldMkLst>
        <pc:spChg chg="del">
          <ac:chgData name="ΠΟΥΛΑΚΙΔΑΚΟΣ ΣΤΑΜΑΤΗΣ" userId="e3df6bec-7cb3-416a-8ded-d947c02763e0" providerId="ADAL" clId="{0776C40F-03BD-4CCB-9B20-45CB07E8CCC2}" dt="2024-09-26T09:25:05.777" v="1229" actId="26606"/>
          <ac:spMkLst>
            <pc:docMk/>
            <pc:sldMk cId="0" sldId="467"/>
            <ac:spMk id="3" creationId="{047E6AEC-CB24-29D3-687C-388EA5A81557}"/>
          </ac:spMkLst>
        </pc:spChg>
        <pc:spChg chg="mod">
          <ac:chgData name="ΠΟΥΛΑΚΙΔΑΚΟΣ ΣΤΑΜΑΤΗΣ" userId="e3df6bec-7cb3-416a-8ded-d947c02763e0" providerId="ADAL" clId="{0776C40F-03BD-4CCB-9B20-45CB07E8CCC2}" dt="2024-09-26T09:25:05.777" v="1229" actId="26606"/>
          <ac:spMkLst>
            <pc:docMk/>
            <pc:sldMk cId="0" sldId="467"/>
            <ac:spMk id="160770" creationId="{8E2F9A59-9102-756F-CD2E-CDFD656039FA}"/>
          </ac:spMkLst>
        </pc:spChg>
        <pc:spChg chg="add">
          <ac:chgData name="ΠΟΥΛΑΚΙΔΑΚΟΣ ΣΤΑΜΑΤΗΣ" userId="e3df6bec-7cb3-416a-8ded-d947c02763e0" providerId="ADAL" clId="{0776C40F-03BD-4CCB-9B20-45CB07E8CCC2}" dt="2024-09-26T09:25:05.777" v="1229" actId="26606"/>
          <ac:spMkLst>
            <pc:docMk/>
            <pc:sldMk cId="0" sldId="467"/>
            <ac:spMk id="160776" creationId="{7517A47C-B2E5-4B79-8061-D74B1311AF6E}"/>
          </ac:spMkLst>
        </pc:spChg>
        <pc:spChg chg="add">
          <ac:chgData name="ΠΟΥΛΑΚΙΔΑΚΟΣ ΣΤΑΜΑΤΗΣ" userId="e3df6bec-7cb3-416a-8ded-d947c02763e0" providerId="ADAL" clId="{0776C40F-03BD-4CCB-9B20-45CB07E8CCC2}" dt="2024-09-26T09:25:05.777" v="1229" actId="26606"/>
          <ac:spMkLst>
            <pc:docMk/>
            <pc:sldMk cId="0" sldId="467"/>
            <ac:spMk id="160778" creationId="{C505E780-2083-4CB5-A42A-5E0E2908ECC3}"/>
          </ac:spMkLst>
        </pc:spChg>
        <pc:spChg chg="add">
          <ac:chgData name="ΠΟΥΛΑΚΙΔΑΚΟΣ ΣΤΑΜΑΤΗΣ" userId="e3df6bec-7cb3-416a-8ded-d947c02763e0" providerId="ADAL" clId="{0776C40F-03BD-4CCB-9B20-45CB07E8CCC2}" dt="2024-09-26T09:25:05.777" v="1229" actId="26606"/>
          <ac:spMkLst>
            <pc:docMk/>
            <pc:sldMk cId="0" sldId="467"/>
            <ac:spMk id="160780" creationId="{D2C0AE1C-0118-41AE-8A10-7CDCBF10E96F}"/>
          </ac:spMkLst>
        </pc:spChg>
        <pc:spChg chg="add">
          <ac:chgData name="ΠΟΥΛΑΚΙΔΑΚΟΣ ΣΤΑΜΑΤΗΣ" userId="e3df6bec-7cb3-416a-8ded-d947c02763e0" providerId="ADAL" clId="{0776C40F-03BD-4CCB-9B20-45CB07E8CCC2}" dt="2024-09-26T09:25:05.777" v="1229" actId="26606"/>
          <ac:spMkLst>
            <pc:docMk/>
            <pc:sldMk cId="0" sldId="467"/>
            <ac:spMk id="160782" creationId="{463EEC44-1BA3-44ED-81FC-A644B04B2A44}"/>
          </ac:spMkLst>
        </pc:spChg>
        <pc:graphicFrameChg chg="add mod">
          <ac:chgData name="ΠΟΥΛΑΚΙΔΑΚΟΣ ΣΤΑΜΑΤΗΣ" userId="e3df6bec-7cb3-416a-8ded-d947c02763e0" providerId="ADAL" clId="{0776C40F-03BD-4CCB-9B20-45CB07E8CCC2}" dt="2024-09-26T09:25:33.490" v="1231" actId="12269"/>
          <ac:graphicFrameMkLst>
            <pc:docMk/>
            <pc:sldMk cId="0" sldId="467"/>
            <ac:graphicFrameMk id="160772" creationId="{229A8EA5-3B73-4E2A-0901-65BB06D062F6}"/>
          </ac:graphicFrameMkLst>
        </pc:graphicFrameChg>
      </pc:sldChg>
      <pc:sldChg chg="addSp delSp modSp mod setBg">
        <pc:chgData name="ΠΟΥΛΑΚΙΔΑΚΟΣ ΣΤΑΜΑΤΗΣ" userId="e3df6bec-7cb3-416a-8ded-d947c02763e0" providerId="ADAL" clId="{0776C40F-03BD-4CCB-9B20-45CB07E8CCC2}" dt="2024-09-26T09:26:46.708" v="1236" actId="12269"/>
        <pc:sldMkLst>
          <pc:docMk/>
          <pc:sldMk cId="0" sldId="468"/>
        </pc:sldMkLst>
        <pc:spChg chg="del">
          <ac:chgData name="ΠΟΥΛΑΚΙΔΑΚΟΣ ΣΤΑΜΑΤΗΣ" userId="e3df6bec-7cb3-416a-8ded-d947c02763e0" providerId="ADAL" clId="{0776C40F-03BD-4CCB-9B20-45CB07E8CCC2}" dt="2024-09-26T09:26:37.757" v="1234" actId="26606"/>
          <ac:spMkLst>
            <pc:docMk/>
            <pc:sldMk cId="0" sldId="468"/>
            <ac:spMk id="3" creationId="{D78DA342-38B7-FAB6-53DE-5707EB2E0631}"/>
          </ac:spMkLst>
        </pc:spChg>
        <pc:spChg chg="mod">
          <ac:chgData name="ΠΟΥΛΑΚΙΔΑΚΟΣ ΣΤΑΜΑΤΗΣ" userId="e3df6bec-7cb3-416a-8ded-d947c02763e0" providerId="ADAL" clId="{0776C40F-03BD-4CCB-9B20-45CB07E8CCC2}" dt="2024-09-26T09:26:37.757" v="1234" actId="26606"/>
          <ac:spMkLst>
            <pc:docMk/>
            <pc:sldMk cId="0" sldId="468"/>
            <ac:spMk id="161794" creationId="{6A62CB59-1122-85F7-A911-C98044A2BC9E}"/>
          </ac:spMkLst>
        </pc:spChg>
        <pc:spChg chg="add">
          <ac:chgData name="ΠΟΥΛΑΚΙΔΑΚΟΣ ΣΤΑΜΑΤΗΣ" userId="e3df6bec-7cb3-416a-8ded-d947c02763e0" providerId="ADAL" clId="{0776C40F-03BD-4CCB-9B20-45CB07E8CCC2}" dt="2024-09-26T09:26:37.757" v="1234" actId="26606"/>
          <ac:spMkLst>
            <pc:docMk/>
            <pc:sldMk cId="0" sldId="468"/>
            <ac:spMk id="161800" creationId="{2E442304-DDBD-4F7B-8017-36BCC863FB40}"/>
          </ac:spMkLst>
        </pc:spChg>
        <pc:spChg chg="add">
          <ac:chgData name="ΠΟΥΛΑΚΙΔΑΚΟΣ ΣΤΑΜΑΤΗΣ" userId="e3df6bec-7cb3-416a-8ded-d947c02763e0" providerId="ADAL" clId="{0776C40F-03BD-4CCB-9B20-45CB07E8CCC2}" dt="2024-09-26T09:26:37.757" v="1234" actId="26606"/>
          <ac:spMkLst>
            <pc:docMk/>
            <pc:sldMk cId="0" sldId="468"/>
            <ac:spMk id="161802" creationId="{5E107275-3853-46FD-A241-DE4355A42675}"/>
          </ac:spMkLst>
        </pc:spChg>
        <pc:graphicFrameChg chg="add mod">
          <ac:chgData name="ΠΟΥΛΑΚΙΔΑΚΟΣ ΣΤΑΜΑΤΗΣ" userId="e3df6bec-7cb3-416a-8ded-d947c02763e0" providerId="ADAL" clId="{0776C40F-03BD-4CCB-9B20-45CB07E8CCC2}" dt="2024-09-26T09:26:46.708" v="1236" actId="12269"/>
          <ac:graphicFrameMkLst>
            <pc:docMk/>
            <pc:sldMk cId="0" sldId="468"/>
            <ac:graphicFrameMk id="161796" creationId="{6203041B-F72D-83DE-15DE-A7D1FA36E336}"/>
          </ac:graphicFrameMkLst>
        </pc:graphicFrameChg>
      </pc:sldChg>
      <pc:sldChg chg="addSp modSp mod setBg">
        <pc:chgData name="ΠΟΥΛΑΚΙΔΑΚΟΣ ΣΤΑΜΑΤΗΣ" userId="e3df6bec-7cb3-416a-8ded-d947c02763e0" providerId="ADAL" clId="{0776C40F-03BD-4CCB-9B20-45CB07E8CCC2}" dt="2024-09-26T09:27:10.268" v="1242" actId="403"/>
        <pc:sldMkLst>
          <pc:docMk/>
          <pc:sldMk cId="0" sldId="469"/>
        </pc:sldMkLst>
        <pc:spChg chg="mod">
          <ac:chgData name="ΠΟΥΛΑΚΙΔΑΚΟΣ ΣΤΑΜΑΤΗΣ" userId="e3df6bec-7cb3-416a-8ded-d947c02763e0" providerId="ADAL" clId="{0776C40F-03BD-4CCB-9B20-45CB07E8CCC2}" dt="2024-09-26T09:27:10.268" v="1242" actId="403"/>
          <ac:spMkLst>
            <pc:docMk/>
            <pc:sldMk cId="0" sldId="469"/>
            <ac:spMk id="3" creationId="{32AAC129-EFBC-E55C-8F84-40003EAFD88F}"/>
          </ac:spMkLst>
        </pc:spChg>
        <pc:spChg chg="mod">
          <ac:chgData name="ΠΟΥΛΑΚΙΔΑΚΟΣ ΣΤΑΜΑΤΗΣ" userId="e3df6bec-7cb3-416a-8ded-d947c02763e0" providerId="ADAL" clId="{0776C40F-03BD-4CCB-9B20-45CB07E8CCC2}" dt="2024-09-26T09:27:00.528" v="1237" actId="26606"/>
          <ac:spMkLst>
            <pc:docMk/>
            <pc:sldMk cId="0" sldId="469"/>
            <ac:spMk id="162818" creationId="{B95ACA55-1F77-CBCF-D5B9-167732C275E1}"/>
          </ac:spMkLst>
        </pc:spChg>
        <pc:spChg chg="add">
          <ac:chgData name="ΠΟΥΛΑΚΙΔΑΚΟΣ ΣΤΑΜΑΤΗΣ" userId="e3df6bec-7cb3-416a-8ded-d947c02763e0" providerId="ADAL" clId="{0776C40F-03BD-4CCB-9B20-45CB07E8CCC2}" dt="2024-09-26T09:27:00.528" v="1237" actId="26606"/>
          <ac:spMkLst>
            <pc:docMk/>
            <pc:sldMk cId="0" sldId="469"/>
            <ac:spMk id="162825" creationId="{EDDBB197-D710-4A4F-A9CA-FD2177498BE8}"/>
          </ac:spMkLst>
        </pc:spChg>
        <pc:spChg chg="add">
          <ac:chgData name="ΠΟΥΛΑΚΙΔΑΚΟΣ ΣΤΑΜΑΤΗΣ" userId="e3df6bec-7cb3-416a-8ded-d947c02763e0" providerId="ADAL" clId="{0776C40F-03BD-4CCB-9B20-45CB07E8CCC2}" dt="2024-09-26T09:27:00.528" v="1237" actId="26606"/>
          <ac:spMkLst>
            <pc:docMk/>
            <pc:sldMk cId="0" sldId="469"/>
            <ac:spMk id="162827" creationId="{975D1CFA-2CDB-4B64-BD9F-85744E8DA12F}"/>
          </ac:spMkLst>
        </pc:spChg>
        <pc:grpChg chg="add">
          <ac:chgData name="ΠΟΥΛΑΚΙΔΑΚΟΣ ΣΤΑΜΑΤΗΣ" userId="e3df6bec-7cb3-416a-8ded-d947c02763e0" providerId="ADAL" clId="{0776C40F-03BD-4CCB-9B20-45CB07E8CCC2}" dt="2024-09-26T09:27:00.528" v="1237" actId="26606"/>
          <ac:grpSpMkLst>
            <pc:docMk/>
            <pc:sldMk cId="0" sldId="469"/>
            <ac:grpSpMk id="162829" creationId="{25EE5136-01F1-466C-962D-BA9B4C6757AA}"/>
          </ac:grpSpMkLst>
        </pc:grpChg>
        <pc:picChg chg="add">
          <ac:chgData name="ΠΟΥΛΑΚΙΔΑΚΟΣ ΣΤΑΜΑΤΗΣ" userId="e3df6bec-7cb3-416a-8ded-d947c02763e0" providerId="ADAL" clId="{0776C40F-03BD-4CCB-9B20-45CB07E8CCC2}" dt="2024-09-26T09:27:00.528" v="1237" actId="26606"/>
          <ac:picMkLst>
            <pc:docMk/>
            <pc:sldMk cId="0" sldId="469"/>
            <ac:picMk id="162822" creationId="{22232C53-7635-E727-4938-0E29292B3F23}"/>
          </ac:picMkLst>
        </pc:picChg>
      </pc:sldChg>
      <pc:sldChg chg="addSp delSp modSp mod">
        <pc:chgData name="ΠΟΥΛΑΚΙΔΑΚΟΣ ΣΤΑΜΑΤΗΣ" userId="e3df6bec-7cb3-416a-8ded-d947c02763e0" providerId="ADAL" clId="{0776C40F-03BD-4CCB-9B20-45CB07E8CCC2}" dt="2024-09-26T09:27:49.722" v="1251" actId="403"/>
        <pc:sldMkLst>
          <pc:docMk/>
          <pc:sldMk cId="0" sldId="470"/>
        </pc:sldMkLst>
        <pc:spChg chg="del">
          <ac:chgData name="ΠΟΥΛΑΚΙΔΑΚΟΣ ΣΤΑΜΑΤΗΣ" userId="e3df6bec-7cb3-416a-8ded-d947c02763e0" providerId="ADAL" clId="{0776C40F-03BD-4CCB-9B20-45CB07E8CCC2}" dt="2024-09-26T09:27:23.862" v="1243" actId="26606"/>
          <ac:spMkLst>
            <pc:docMk/>
            <pc:sldMk cId="0" sldId="470"/>
            <ac:spMk id="163843" creationId="{DFB8579B-8F9E-B802-847A-440F7BD77DD3}"/>
          </ac:spMkLst>
        </pc:spChg>
        <pc:graphicFrameChg chg="add mod modGraphic">
          <ac:chgData name="ΠΟΥΛΑΚΙΔΑΚΟΣ ΣΤΑΜΑΤΗΣ" userId="e3df6bec-7cb3-416a-8ded-d947c02763e0" providerId="ADAL" clId="{0776C40F-03BD-4CCB-9B20-45CB07E8CCC2}" dt="2024-09-26T09:27:49.722" v="1251" actId="403"/>
          <ac:graphicFrameMkLst>
            <pc:docMk/>
            <pc:sldMk cId="0" sldId="470"/>
            <ac:graphicFrameMk id="163845" creationId="{4AE4413A-EBCC-AD2E-0BCD-0C5CA6CA8C38}"/>
          </ac:graphicFrameMkLst>
        </pc:graphicFrameChg>
      </pc:sldChg>
      <pc:sldChg chg="addSp modSp mod setBg">
        <pc:chgData name="ΠΟΥΛΑΚΙΔΑΚΟΣ ΣΤΑΜΑΤΗΣ" userId="e3df6bec-7cb3-416a-8ded-d947c02763e0" providerId="ADAL" clId="{0776C40F-03BD-4CCB-9B20-45CB07E8CCC2}" dt="2024-09-26T09:28:09.302" v="1255" actId="403"/>
        <pc:sldMkLst>
          <pc:docMk/>
          <pc:sldMk cId="0" sldId="471"/>
        </pc:sldMkLst>
        <pc:spChg chg="mod">
          <ac:chgData name="ΠΟΥΛΑΚΙΔΑΚΟΣ ΣΤΑΜΑΤΗΣ" userId="e3df6bec-7cb3-416a-8ded-d947c02763e0" providerId="ADAL" clId="{0776C40F-03BD-4CCB-9B20-45CB07E8CCC2}" dt="2024-09-26T09:28:02.422" v="1252" actId="26606"/>
          <ac:spMkLst>
            <pc:docMk/>
            <pc:sldMk cId="0" sldId="471"/>
            <ac:spMk id="164866" creationId="{4548508F-0705-954C-614F-4D05AA24C62C}"/>
          </ac:spMkLst>
        </pc:spChg>
        <pc:spChg chg="mod">
          <ac:chgData name="ΠΟΥΛΑΚΙΔΑΚΟΣ ΣΤΑΜΑΤΗΣ" userId="e3df6bec-7cb3-416a-8ded-d947c02763e0" providerId="ADAL" clId="{0776C40F-03BD-4CCB-9B20-45CB07E8CCC2}" dt="2024-09-26T09:28:09.302" v="1255" actId="403"/>
          <ac:spMkLst>
            <pc:docMk/>
            <pc:sldMk cId="0" sldId="471"/>
            <ac:spMk id="164867" creationId="{641855A5-A623-B7B3-9A77-57707DDC3B98}"/>
          </ac:spMkLst>
        </pc:spChg>
        <pc:spChg chg="add">
          <ac:chgData name="ΠΟΥΛΑΚΙΔΑΚΟΣ ΣΤΑΜΑΤΗΣ" userId="e3df6bec-7cb3-416a-8ded-d947c02763e0" providerId="ADAL" clId="{0776C40F-03BD-4CCB-9B20-45CB07E8CCC2}" dt="2024-09-26T09:28:02.422" v="1252" actId="26606"/>
          <ac:spMkLst>
            <pc:docMk/>
            <pc:sldMk cId="0" sldId="471"/>
            <ac:spMk id="164872" creationId="{C2554CA6-288E-4202-BC52-2E5A8F0C0AED}"/>
          </ac:spMkLst>
        </pc:spChg>
        <pc:spChg chg="add">
          <ac:chgData name="ΠΟΥΛΑΚΙΔΑΚΟΣ ΣΤΑΜΑΤΗΣ" userId="e3df6bec-7cb3-416a-8ded-d947c02763e0" providerId="ADAL" clId="{0776C40F-03BD-4CCB-9B20-45CB07E8CCC2}" dt="2024-09-26T09:28:02.422" v="1252" actId="26606"/>
          <ac:spMkLst>
            <pc:docMk/>
            <pc:sldMk cId="0" sldId="471"/>
            <ac:spMk id="164874" creationId="{B10BB131-AC8E-4A8E-A5D1-36260F720C3B}"/>
          </ac:spMkLst>
        </pc:spChg>
        <pc:spChg chg="add">
          <ac:chgData name="ΠΟΥΛΑΚΙΔΑΚΟΣ ΣΤΑΜΑΤΗΣ" userId="e3df6bec-7cb3-416a-8ded-d947c02763e0" providerId="ADAL" clId="{0776C40F-03BD-4CCB-9B20-45CB07E8CCC2}" dt="2024-09-26T09:28:02.422" v="1252" actId="26606"/>
          <ac:spMkLst>
            <pc:docMk/>
            <pc:sldMk cId="0" sldId="471"/>
            <ac:spMk id="164876" creationId="{5B7778FC-632E-4DCA-A7CB-0D7731CCF970}"/>
          </ac:spMkLst>
        </pc:spChg>
        <pc:spChg chg="add">
          <ac:chgData name="ΠΟΥΛΑΚΙΔΑΚΟΣ ΣΤΑΜΑΤΗΣ" userId="e3df6bec-7cb3-416a-8ded-d947c02763e0" providerId="ADAL" clId="{0776C40F-03BD-4CCB-9B20-45CB07E8CCC2}" dt="2024-09-26T09:28:02.422" v="1252" actId="26606"/>
          <ac:spMkLst>
            <pc:docMk/>
            <pc:sldMk cId="0" sldId="471"/>
            <ac:spMk id="164878" creationId="{FA23A907-97FB-4A8F-880A-DD77401C4296}"/>
          </ac:spMkLst>
        </pc:spChg>
      </pc:sldChg>
      <pc:sldChg chg="addSp modSp mod setBg">
        <pc:chgData name="ΠΟΥΛΑΚΙΔΑΚΟΣ ΣΤΑΜΑΤΗΣ" userId="e3df6bec-7cb3-416a-8ded-d947c02763e0" providerId="ADAL" clId="{0776C40F-03BD-4CCB-9B20-45CB07E8CCC2}" dt="2024-09-26T09:28:42.512" v="1261" actId="27636"/>
        <pc:sldMkLst>
          <pc:docMk/>
          <pc:sldMk cId="0" sldId="472"/>
        </pc:sldMkLst>
        <pc:spChg chg="mod">
          <ac:chgData name="ΠΟΥΛΑΚΙΔΑΚΟΣ ΣΤΑΜΑΤΗΣ" userId="e3df6bec-7cb3-416a-8ded-d947c02763e0" providerId="ADAL" clId="{0776C40F-03BD-4CCB-9B20-45CB07E8CCC2}" dt="2024-09-26T09:28:42.512" v="1261" actId="27636"/>
          <ac:spMkLst>
            <pc:docMk/>
            <pc:sldMk cId="0" sldId="472"/>
            <ac:spMk id="3" creationId="{58C5B3E9-0413-A398-775E-06916F0DBD0A}"/>
          </ac:spMkLst>
        </pc:spChg>
        <pc:spChg chg="mod">
          <ac:chgData name="ΠΟΥΛΑΚΙΔΑΚΟΣ ΣΤΑΜΑΤΗΣ" userId="e3df6bec-7cb3-416a-8ded-d947c02763e0" providerId="ADAL" clId="{0776C40F-03BD-4CCB-9B20-45CB07E8CCC2}" dt="2024-09-26T09:28:30.452" v="1256" actId="26606"/>
          <ac:spMkLst>
            <pc:docMk/>
            <pc:sldMk cId="0" sldId="472"/>
            <ac:spMk id="165890" creationId="{5FE15C39-53C2-D567-34C4-9D6DB9D90CFF}"/>
          </ac:spMkLst>
        </pc:spChg>
        <pc:spChg chg="add">
          <ac:chgData name="ΠΟΥΛΑΚΙΔΑΚΟΣ ΣΤΑΜΑΤΗΣ" userId="e3df6bec-7cb3-416a-8ded-d947c02763e0" providerId="ADAL" clId="{0776C40F-03BD-4CCB-9B20-45CB07E8CCC2}" dt="2024-09-26T09:28:30.452" v="1256" actId="26606"/>
          <ac:spMkLst>
            <pc:docMk/>
            <pc:sldMk cId="0" sldId="472"/>
            <ac:spMk id="165895" creationId="{F837543A-6020-4505-A233-C9DB4BF74011}"/>
          </ac:spMkLst>
        </pc:spChg>
        <pc:spChg chg="add">
          <ac:chgData name="ΠΟΥΛΑΚΙΔΑΚΟΣ ΣΤΑΜΑΤΗΣ" userId="e3df6bec-7cb3-416a-8ded-d947c02763e0" providerId="ADAL" clId="{0776C40F-03BD-4CCB-9B20-45CB07E8CCC2}" dt="2024-09-26T09:28:30.452" v="1256" actId="26606"/>
          <ac:spMkLst>
            <pc:docMk/>
            <pc:sldMk cId="0" sldId="472"/>
            <ac:spMk id="165897" creationId="{35B16301-FB18-48BA-A6DD-C37CAF6F9A18}"/>
          </ac:spMkLst>
        </pc:spChg>
        <pc:spChg chg="add">
          <ac:chgData name="ΠΟΥΛΑΚΙΔΑΚΟΣ ΣΤΑΜΑΤΗΣ" userId="e3df6bec-7cb3-416a-8ded-d947c02763e0" providerId="ADAL" clId="{0776C40F-03BD-4CCB-9B20-45CB07E8CCC2}" dt="2024-09-26T09:28:30.452" v="1256" actId="26606"/>
          <ac:spMkLst>
            <pc:docMk/>
            <pc:sldMk cId="0" sldId="472"/>
            <ac:spMk id="165899" creationId="{C3C0D90E-074A-4F52-9B11-B52BEF4BCBE5}"/>
          </ac:spMkLst>
        </pc:spChg>
        <pc:spChg chg="add">
          <ac:chgData name="ΠΟΥΛΑΚΙΔΑΚΟΣ ΣΤΑΜΑΤΗΣ" userId="e3df6bec-7cb3-416a-8ded-d947c02763e0" providerId="ADAL" clId="{0776C40F-03BD-4CCB-9B20-45CB07E8CCC2}" dt="2024-09-26T09:28:30.452" v="1256" actId="26606"/>
          <ac:spMkLst>
            <pc:docMk/>
            <pc:sldMk cId="0" sldId="472"/>
            <ac:spMk id="165901" creationId="{CABBD4C1-E6F8-46F6-8152-A8A97490BF4D}"/>
          </ac:spMkLst>
        </pc:spChg>
        <pc:spChg chg="add">
          <ac:chgData name="ΠΟΥΛΑΚΙΔΑΚΟΣ ΣΤΑΜΑΤΗΣ" userId="e3df6bec-7cb3-416a-8ded-d947c02763e0" providerId="ADAL" clId="{0776C40F-03BD-4CCB-9B20-45CB07E8CCC2}" dt="2024-09-26T09:28:30.452" v="1256" actId="26606"/>
          <ac:spMkLst>
            <pc:docMk/>
            <pc:sldMk cId="0" sldId="472"/>
            <ac:spMk id="165903" creationId="{83BA5EF5-1FE9-4BF9-83BB-269BCDDF6156}"/>
          </ac:spMkLst>
        </pc:spChg>
        <pc:spChg chg="add">
          <ac:chgData name="ΠΟΥΛΑΚΙΔΑΚΟΣ ΣΤΑΜΑΤΗΣ" userId="e3df6bec-7cb3-416a-8ded-d947c02763e0" providerId="ADAL" clId="{0776C40F-03BD-4CCB-9B20-45CB07E8CCC2}" dt="2024-09-26T09:28:30.452" v="1256" actId="26606"/>
          <ac:spMkLst>
            <pc:docMk/>
            <pc:sldMk cId="0" sldId="472"/>
            <ac:spMk id="165907" creationId="{88853921-7BC9-4BDE-ACAB-133C683C82D6}"/>
          </ac:spMkLst>
        </pc:spChg>
        <pc:spChg chg="add">
          <ac:chgData name="ΠΟΥΛΑΚΙΔΑΚΟΣ ΣΤΑΜΑΤΗΣ" userId="e3df6bec-7cb3-416a-8ded-d947c02763e0" providerId="ADAL" clId="{0776C40F-03BD-4CCB-9B20-45CB07E8CCC2}" dt="2024-09-26T09:28:30.452" v="1256" actId="26606"/>
          <ac:spMkLst>
            <pc:docMk/>
            <pc:sldMk cId="0" sldId="472"/>
            <ac:spMk id="165909" creationId="{09192968-3AE7-4470-A61C-97294BB92731}"/>
          </ac:spMkLst>
        </pc:spChg>
        <pc:spChg chg="add">
          <ac:chgData name="ΠΟΥΛΑΚΙΔΑΚΟΣ ΣΤΑΜΑΤΗΣ" userId="e3df6bec-7cb3-416a-8ded-d947c02763e0" providerId="ADAL" clId="{0776C40F-03BD-4CCB-9B20-45CB07E8CCC2}" dt="2024-09-26T09:28:30.452" v="1256" actId="26606"/>
          <ac:spMkLst>
            <pc:docMk/>
            <pc:sldMk cId="0" sldId="472"/>
            <ac:spMk id="165911" creationId="{3AB72E55-43E4-4356-BFE8-E2102CB0B505}"/>
          </ac:spMkLst>
        </pc:spChg>
        <pc:cxnChg chg="add">
          <ac:chgData name="ΠΟΥΛΑΚΙΔΑΚΟΣ ΣΤΑΜΑΤΗΣ" userId="e3df6bec-7cb3-416a-8ded-d947c02763e0" providerId="ADAL" clId="{0776C40F-03BD-4CCB-9B20-45CB07E8CCC2}" dt="2024-09-26T09:28:30.452" v="1256" actId="26606"/>
          <ac:cxnSpMkLst>
            <pc:docMk/>
            <pc:sldMk cId="0" sldId="472"/>
            <ac:cxnSpMk id="165905" creationId="{4B3BCACB-5880-460B-9606-8C433A9AF99D}"/>
          </ac:cxnSpMkLst>
        </pc:cxnChg>
      </pc:sldChg>
      <pc:sldChg chg="addSp delSp modSp mod setBg">
        <pc:chgData name="ΠΟΥΛΑΚΙΔΑΚΟΣ ΣΤΑΜΑΤΗΣ" userId="e3df6bec-7cb3-416a-8ded-d947c02763e0" providerId="ADAL" clId="{0776C40F-03BD-4CCB-9B20-45CB07E8CCC2}" dt="2024-09-26T09:31:22.820" v="1270" actId="12269"/>
        <pc:sldMkLst>
          <pc:docMk/>
          <pc:sldMk cId="0" sldId="473"/>
        </pc:sldMkLst>
        <pc:spChg chg="add del">
          <ac:chgData name="ΠΟΥΛΑΚΙΔΑΚΟΣ ΣΤΑΜΑΤΗΣ" userId="e3df6bec-7cb3-416a-8ded-d947c02763e0" providerId="ADAL" clId="{0776C40F-03BD-4CCB-9B20-45CB07E8CCC2}" dt="2024-09-26T09:31:15.076" v="1269" actId="26606"/>
          <ac:spMkLst>
            <pc:docMk/>
            <pc:sldMk cId="0" sldId="473"/>
            <ac:spMk id="3" creationId="{EF118DAC-DB17-2FA3-1A3B-0C4C752BFC74}"/>
          </ac:spMkLst>
        </pc:spChg>
        <pc:spChg chg="mod">
          <ac:chgData name="ΠΟΥΛΑΚΙΔΑΚΟΣ ΣΤΑΜΑΤΗΣ" userId="e3df6bec-7cb3-416a-8ded-d947c02763e0" providerId="ADAL" clId="{0776C40F-03BD-4CCB-9B20-45CB07E8CCC2}" dt="2024-09-26T09:31:15.076" v="1269" actId="26606"/>
          <ac:spMkLst>
            <pc:docMk/>
            <pc:sldMk cId="0" sldId="473"/>
            <ac:spMk id="167938" creationId="{2EFFB562-BAF9-95DD-BB5D-7FB5580DD083}"/>
          </ac:spMkLst>
        </pc:spChg>
        <pc:spChg chg="add del">
          <ac:chgData name="ΠΟΥΛΑΚΙΔΑΚΟΣ ΣΤΑΜΑΤΗΣ" userId="e3df6bec-7cb3-416a-8ded-d947c02763e0" providerId="ADAL" clId="{0776C40F-03BD-4CCB-9B20-45CB07E8CCC2}" dt="2024-09-26T09:31:11.426" v="1266" actId="26606"/>
          <ac:spMkLst>
            <pc:docMk/>
            <pc:sldMk cId="0" sldId="473"/>
            <ac:spMk id="167944" creationId="{7301F447-EEF7-48F5-AF73-7566EE7F64AD}"/>
          </ac:spMkLst>
        </pc:spChg>
        <pc:spChg chg="add del">
          <ac:chgData name="ΠΟΥΛΑΚΙΔΑΚΟΣ ΣΤΑΜΑΤΗΣ" userId="e3df6bec-7cb3-416a-8ded-d947c02763e0" providerId="ADAL" clId="{0776C40F-03BD-4CCB-9B20-45CB07E8CCC2}" dt="2024-09-26T09:31:11.426" v="1266" actId="26606"/>
          <ac:spMkLst>
            <pc:docMk/>
            <pc:sldMk cId="0" sldId="473"/>
            <ac:spMk id="167946" creationId="{F7117410-A2A4-4085-9ADC-46744551DBDE}"/>
          </ac:spMkLst>
        </pc:spChg>
        <pc:spChg chg="add del">
          <ac:chgData name="ΠΟΥΛΑΚΙΔΑΚΟΣ ΣΤΑΜΑΤΗΣ" userId="e3df6bec-7cb3-416a-8ded-d947c02763e0" providerId="ADAL" clId="{0776C40F-03BD-4CCB-9B20-45CB07E8CCC2}" dt="2024-09-26T09:31:11.426" v="1266" actId="26606"/>
          <ac:spMkLst>
            <pc:docMk/>
            <pc:sldMk cId="0" sldId="473"/>
            <ac:spMk id="167948" creationId="{99F74EB5-E547-4FB4-95F5-BCC788F3C4A0}"/>
          </ac:spMkLst>
        </pc:spChg>
        <pc:spChg chg="add del">
          <ac:chgData name="ΠΟΥΛΑΚΙΔΑΚΟΣ ΣΤΑΜΑΤΗΣ" userId="e3df6bec-7cb3-416a-8ded-d947c02763e0" providerId="ADAL" clId="{0776C40F-03BD-4CCB-9B20-45CB07E8CCC2}" dt="2024-09-26T09:31:15.040" v="1268" actId="26606"/>
          <ac:spMkLst>
            <pc:docMk/>
            <pc:sldMk cId="0" sldId="473"/>
            <ac:spMk id="167950" creationId="{53B021B3-DE93-4AB7-8A18-CF5F1CED88B8}"/>
          </ac:spMkLst>
        </pc:spChg>
        <pc:spChg chg="add del">
          <ac:chgData name="ΠΟΥΛΑΚΙΔΑΚΟΣ ΣΤΑΜΑΤΗΣ" userId="e3df6bec-7cb3-416a-8ded-d947c02763e0" providerId="ADAL" clId="{0776C40F-03BD-4CCB-9B20-45CB07E8CCC2}" dt="2024-09-26T09:31:15.040" v="1268" actId="26606"/>
          <ac:spMkLst>
            <pc:docMk/>
            <pc:sldMk cId="0" sldId="473"/>
            <ac:spMk id="167951" creationId="{52D502E5-F6B4-4D58-B4AE-FC466FF15EE8}"/>
          </ac:spMkLst>
        </pc:spChg>
        <pc:spChg chg="add del">
          <ac:chgData name="ΠΟΥΛΑΚΙΔΑΚΟΣ ΣΤΑΜΑΤΗΣ" userId="e3df6bec-7cb3-416a-8ded-d947c02763e0" providerId="ADAL" clId="{0776C40F-03BD-4CCB-9B20-45CB07E8CCC2}" dt="2024-09-26T09:31:15.040" v="1268" actId="26606"/>
          <ac:spMkLst>
            <pc:docMk/>
            <pc:sldMk cId="0" sldId="473"/>
            <ac:spMk id="167952" creationId="{9DECDBF4-02B6-4BB4-B65B-B8107AD6A9E8}"/>
          </ac:spMkLst>
        </pc:spChg>
        <pc:spChg chg="add">
          <ac:chgData name="ΠΟΥΛΑΚΙΔΑΚΟΣ ΣΤΑΜΑΤΗΣ" userId="e3df6bec-7cb3-416a-8ded-d947c02763e0" providerId="ADAL" clId="{0776C40F-03BD-4CCB-9B20-45CB07E8CCC2}" dt="2024-09-26T09:31:15.076" v="1269" actId="26606"/>
          <ac:spMkLst>
            <pc:docMk/>
            <pc:sldMk cId="0" sldId="473"/>
            <ac:spMk id="167955" creationId="{53B021B3-DE93-4AB7-8A18-CF5F1CED88B8}"/>
          </ac:spMkLst>
        </pc:spChg>
        <pc:spChg chg="add">
          <ac:chgData name="ΠΟΥΛΑΚΙΔΑΚΟΣ ΣΤΑΜΑΤΗΣ" userId="e3df6bec-7cb3-416a-8ded-d947c02763e0" providerId="ADAL" clId="{0776C40F-03BD-4CCB-9B20-45CB07E8CCC2}" dt="2024-09-26T09:31:15.076" v="1269" actId="26606"/>
          <ac:spMkLst>
            <pc:docMk/>
            <pc:sldMk cId="0" sldId="473"/>
            <ac:spMk id="167956" creationId="{52D502E5-F6B4-4D58-B4AE-FC466FF15EE8}"/>
          </ac:spMkLst>
        </pc:spChg>
        <pc:spChg chg="add">
          <ac:chgData name="ΠΟΥΛΑΚΙΔΑΚΟΣ ΣΤΑΜΑΤΗΣ" userId="e3df6bec-7cb3-416a-8ded-d947c02763e0" providerId="ADAL" clId="{0776C40F-03BD-4CCB-9B20-45CB07E8CCC2}" dt="2024-09-26T09:31:15.076" v="1269" actId="26606"/>
          <ac:spMkLst>
            <pc:docMk/>
            <pc:sldMk cId="0" sldId="473"/>
            <ac:spMk id="167957" creationId="{9DECDBF4-02B6-4BB4-B65B-B8107AD6A9E8}"/>
          </ac:spMkLst>
        </pc:spChg>
        <pc:graphicFrameChg chg="add del">
          <ac:chgData name="ΠΟΥΛΑΚΙΔΑΚΟΣ ΣΤΑΜΑΤΗΣ" userId="e3df6bec-7cb3-416a-8ded-d947c02763e0" providerId="ADAL" clId="{0776C40F-03BD-4CCB-9B20-45CB07E8CCC2}" dt="2024-09-26T09:31:11.426" v="1266" actId="26606"/>
          <ac:graphicFrameMkLst>
            <pc:docMk/>
            <pc:sldMk cId="0" sldId="473"/>
            <ac:graphicFrameMk id="167940" creationId="{842163D8-2CF1-F65B-1342-7D7D43F58FB7}"/>
          </ac:graphicFrameMkLst>
        </pc:graphicFrameChg>
        <pc:graphicFrameChg chg="add del">
          <ac:chgData name="ΠΟΥΛΑΚΙΔΑΚΟΣ ΣΤΑΜΑΤΗΣ" userId="e3df6bec-7cb3-416a-8ded-d947c02763e0" providerId="ADAL" clId="{0776C40F-03BD-4CCB-9B20-45CB07E8CCC2}" dt="2024-09-26T09:31:15.040" v="1268" actId="26606"/>
          <ac:graphicFrameMkLst>
            <pc:docMk/>
            <pc:sldMk cId="0" sldId="473"/>
            <ac:graphicFrameMk id="167953" creationId="{4B89AD8D-62E6-4533-51FD-18725014E857}"/>
          </ac:graphicFrameMkLst>
        </pc:graphicFrameChg>
        <pc:graphicFrameChg chg="add mod">
          <ac:chgData name="ΠΟΥΛΑΚΙΔΑΚΟΣ ΣΤΑΜΑΤΗΣ" userId="e3df6bec-7cb3-416a-8ded-d947c02763e0" providerId="ADAL" clId="{0776C40F-03BD-4CCB-9B20-45CB07E8CCC2}" dt="2024-09-26T09:31:22.820" v="1270" actId="12269"/>
          <ac:graphicFrameMkLst>
            <pc:docMk/>
            <pc:sldMk cId="0" sldId="473"/>
            <ac:graphicFrameMk id="167958" creationId="{67E7D027-CFB9-DD24-C172-89949AB4FAFC}"/>
          </ac:graphicFrameMkLst>
        </pc:graphicFrameChg>
      </pc:sldChg>
      <pc:sldChg chg="addSp delSp modSp mod setBg">
        <pc:chgData name="ΠΟΥΛΑΚΙΔΑΚΟΣ ΣΤΑΜΑΤΗΣ" userId="e3df6bec-7cb3-416a-8ded-d947c02763e0" providerId="ADAL" clId="{0776C40F-03BD-4CCB-9B20-45CB07E8CCC2}" dt="2024-09-26T09:31:53.677" v="1274" actId="12269"/>
        <pc:sldMkLst>
          <pc:docMk/>
          <pc:sldMk cId="0" sldId="474"/>
        </pc:sldMkLst>
        <pc:spChg chg="mod">
          <ac:chgData name="ΠΟΥΛΑΚΙΔΑΚΟΣ ΣΤΑΜΑΤΗΣ" userId="e3df6bec-7cb3-416a-8ded-d947c02763e0" providerId="ADAL" clId="{0776C40F-03BD-4CCB-9B20-45CB07E8CCC2}" dt="2024-09-26T09:31:46.539" v="1273" actId="26606"/>
          <ac:spMkLst>
            <pc:docMk/>
            <pc:sldMk cId="0" sldId="474"/>
            <ac:spMk id="168962" creationId="{C8E8CDE6-5A8B-E3AA-B9C5-6BE9A37538FC}"/>
          </ac:spMkLst>
        </pc:spChg>
        <pc:spChg chg="add del">
          <ac:chgData name="ΠΟΥΛΑΚΙΔΑΚΟΣ ΣΤΑΜΑΤΗΣ" userId="e3df6bec-7cb3-416a-8ded-d947c02763e0" providerId="ADAL" clId="{0776C40F-03BD-4CCB-9B20-45CB07E8CCC2}" dt="2024-09-26T09:31:46.539" v="1273" actId="26606"/>
          <ac:spMkLst>
            <pc:docMk/>
            <pc:sldMk cId="0" sldId="474"/>
            <ac:spMk id="168963" creationId="{C5C447C0-F3EF-9C66-A63E-8288E0B052B6}"/>
          </ac:spMkLst>
        </pc:spChg>
        <pc:spChg chg="add del">
          <ac:chgData name="ΠΟΥΛΑΚΙΔΑΚΟΣ ΣΤΑΜΑΤΗΣ" userId="e3df6bec-7cb3-416a-8ded-d947c02763e0" providerId="ADAL" clId="{0776C40F-03BD-4CCB-9B20-45CB07E8CCC2}" dt="2024-09-26T09:31:46.503" v="1272" actId="26606"/>
          <ac:spMkLst>
            <pc:docMk/>
            <pc:sldMk cId="0" sldId="474"/>
            <ac:spMk id="168969" creationId="{AE2B703B-46F9-481A-A605-82E2A828C4FA}"/>
          </ac:spMkLst>
        </pc:spChg>
        <pc:spChg chg="add del">
          <ac:chgData name="ΠΟΥΛΑΚΙΔΑΚΟΣ ΣΤΑΜΑΤΗΣ" userId="e3df6bec-7cb3-416a-8ded-d947c02763e0" providerId="ADAL" clId="{0776C40F-03BD-4CCB-9B20-45CB07E8CCC2}" dt="2024-09-26T09:31:46.503" v="1272" actId="26606"/>
          <ac:spMkLst>
            <pc:docMk/>
            <pc:sldMk cId="0" sldId="474"/>
            <ac:spMk id="168971" creationId="{F13BE4D7-0C3D-4906-B230-A1C5B4665CCF}"/>
          </ac:spMkLst>
        </pc:spChg>
        <pc:spChg chg="add">
          <ac:chgData name="ΠΟΥΛΑΚΙΔΑΚΟΣ ΣΤΑΜΑΤΗΣ" userId="e3df6bec-7cb3-416a-8ded-d947c02763e0" providerId="ADAL" clId="{0776C40F-03BD-4CCB-9B20-45CB07E8CCC2}" dt="2024-09-26T09:31:46.539" v="1273" actId="26606"/>
          <ac:spMkLst>
            <pc:docMk/>
            <pc:sldMk cId="0" sldId="474"/>
            <ac:spMk id="168973" creationId="{9DECDBF4-02B6-4BB4-B65B-B8107AD6A9E8}"/>
          </ac:spMkLst>
        </pc:spChg>
        <pc:spChg chg="add">
          <ac:chgData name="ΠΟΥΛΑΚΙΔΑΚΟΣ ΣΤΑΜΑΤΗΣ" userId="e3df6bec-7cb3-416a-8ded-d947c02763e0" providerId="ADAL" clId="{0776C40F-03BD-4CCB-9B20-45CB07E8CCC2}" dt="2024-09-26T09:31:46.539" v="1273" actId="26606"/>
          <ac:spMkLst>
            <pc:docMk/>
            <pc:sldMk cId="0" sldId="474"/>
            <ac:spMk id="168974" creationId="{53B021B3-DE93-4AB7-8A18-CF5F1CED88B8}"/>
          </ac:spMkLst>
        </pc:spChg>
        <pc:spChg chg="add">
          <ac:chgData name="ΠΟΥΛΑΚΙΔΑΚΟΣ ΣΤΑΜΑΤΗΣ" userId="e3df6bec-7cb3-416a-8ded-d947c02763e0" providerId="ADAL" clId="{0776C40F-03BD-4CCB-9B20-45CB07E8CCC2}" dt="2024-09-26T09:31:46.539" v="1273" actId="26606"/>
          <ac:spMkLst>
            <pc:docMk/>
            <pc:sldMk cId="0" sldId="474"/>
            <ac:spMk id="168975" creationId="{52D502E5-F6B4-4D58-B4AE-FC466FF15EE8}"/>
          </ac:spMkLst>
        </pc:spChg>
        <pc:graphicFrameChg chg="add del">
          <ac:chgData name="ΠΟΥΛΑΚΙΔΑΚΟΣ ΣΤΑΜΑΤΗΣ" userId="e3df6bec-7cb3-416a-8ded-d947c02763e0" providerId="ADAL" clId="{0776C40F-03BD-4CCB-9B20-45CB07E8CCC2}" dt="2024-09-26T09:31:46.503" v="1272" actId="26606"/>
          <ac:graphicFrameMkLst>
            <pc:docMk/>
            <pc:sldMk cId="0" sldId="474"/>
            <ac:graphicFrameMk id="168965" creationId="{FA8F52E8-A500-C668-D044-97548B7CB55E}"/>
          </ac:graphicFrameMkLst>
        </pc:graphicFrameChg>
        <pc:graphicFrameChg chg="add mod">
          <ac:chgData name="ΠΟΥΛΑΚΙΔΑΚΟΣ ΣΤΑΜΑΤΗΣ" userId="e3df6bec-7cb3-416a-8ded-d947c02763e0" providerId="ADAL" clId="{0776C40F-03BD-4CCB-9B20-45CB07E8CCC2}" dt="2024-09-26T09:31:53.677" v="1274" actId="12269"/>
          <ac:graphicFrameMkLst>
            <pc:docMk/>
            <pc:sldMk cId="0" sldId="474"/>
            <ac:graphicFrameMk id="168976" creationId="{B47BFA42-2F90-CBB8-8F22-C42FFF5581EF}"/>
          </ac:graphicFrameMkLst>
        </pc:graphicFrameChg>
      </pc:sldChg>
      <pc:sldChg chg="addSp delSp modSp mod setBg">
        <pc:chgData name="ΠΟΥΛΑΚΙΔΑΚΟΣ ΣΤΑΜΑΤΗΣ" userId="e3df6bec-7cb3-416a-8ded-d947c02763e0" providerId="ADAL" clId="{0776C40F-03BD-4CCB-9B20-45CB07E8CCC2}" dt="2024-09-26T09:32:10.631" v="1276" actId="12269"/>
        <pc:sldMkLst>
          <pc:docMk/>
          <pc:sldMk cId="0" sldId="475"/>
        </pc:sldMkLst>
        <pc:spChg chg="mod">
          <ac:chgData name="ΠΟΥΛΑΚΙΔΑΚΟΣ ΣΤΑΜΑΤΗΣ" userId="e3df6bec-7cb3-416a-8ded-d947c02763e0" providerId="ADAL" clId="{0776C40F-03BD-4CCB-9B20-45CB07E8CCC2}" dt="2024-09-26T09:32:04.212" v="1275" actId="26606"/>
          <ac:spMkLst>
            <pc:docMk/>
            <pc:sldMk cId="0" sldId="475"/>
            <ac:spMk id="169986" creationId="{3C6F4B57-17B6-7C73-60E1-026F039B1394}"/>
          </ac:spMkLst>
        </pc:spChg>
        <pc:spChg chg="del">
          <ac:chgData name="ΠΟΥΛΑΚΙΔΑΚΟΣ ΣΤΑΜΑΤΗΣ" userId="e3df6bec-7cb3-416a-8ded-d947c02763e0" providerId="ADAL" clId="{0776C40F-03BD-4CCB-9B20-45CB07E8CCC2}" dt="2024-09-26T09:32:04.212" v="1275" actId="26606"/>
          <ac:spMkLst>
            <pc:docMk/>
            <pc:sldMk cId="0" sldId="475"/>
            <ac:spMk id="169987" creationId="{3059CA2B-5541-ABFB-BD03-A98DADA45DC0}"/>
          </ac:spMkLst>
        </pc:spChg>
        <pc:spChg chg="add">
          <ac:chgData name="ΠΟΥΛΑΚΙΔΑΚΟΣ ΣΤΑΜΑΤΗΣ" userId="e3df6bec-7cb3-416a-8ded-d947c02763e0" providerId="ADAL" clId="{0776C40F-03BD-4CCB-9B20-45CB07E8CCC2}" dt="2024-09-26T09:32:04.212" v="1275" actId="26606"/>
          <ac:spMkLst>
            <pc:docMk/>
            <pc:sldMk cId="0" sldId="475"/>
            <ac:spMk id="169993" creationId="{53B021B3-DE93-4AB7-8A18-CF5F1CED88B8}"/>
          </ac:spMkLst>
        </pc:spChg>
        <pc:spChg chg="add">
          <ac:chgData name="ΠΟΥΛΑΚΙΔΑΚΟΣ ΣΤΑΜΑΤΗΣ" userId="e3df6bec-7cb3-416a-8ded-d947c02763e0" providerId="ADAL" clId="{0776C40F-03BD-4CCB-9B20-45CB07E8CCC2}" dt="2024-09-26T09:32:04.212" v="1275" actId="26606"/>
          <ac:spMkLst>
            <pc:docMk/>
            <pc:sldMk cId="0" sldId="475"/>
            <ac:spMk id="169995" creationId="{52D502E5-F6B4-4D58-B4AE-FC466FF15EE8}"/>
          </ac:spMkLst>
        </pc:spChg>
        <pc:spChg chg="add">
          <ac:chgData name="ΠΟΥΛΑΚΙΔΑΚΟΣ ΣΤΑΜΑΤΗΣ" userId="e3df6bec-7cb3-416a-8ded-d947c02763e0" providerId="ADAL" clId="{0776C40F-03BD-4CCB-9B20-45CB07E8CCC2}" dt="2024-09-26T09:32:04.212" v="1275" actId="26606"/>
          <ac:spMkLst>
            <pc:docMk/>
            <pc:sldMk cId="0" sldId="475"/>
            <ac:spMk id="169997" creationId="{9DECDBF4-02B6-4BB4-B65B-B8107AD6A9E8}"/>
          </ac:spMkLst>
        </pc:spChg>
        <pc:graphicFrameChg chg="add mod">
          <ac:chgData name="ΠΟΥΛΑΚΙΔΑΚΟΣ ΣΤΑΜΑΤΗΣ" userId="e3df6bec-7cb3-416a-8ded-d947c02763e0" providerId="ADAL" clId="{0776C40F-03BD-4CCB-9B20-45CB07E8CCC2}" dt="2024-09-26T09:32:10.631" v="1276" actId="12269"/>
          <ac:graphicFrameMkLst>
            <pc:docMk/>
            <pc:sldMk cId="0" sldId="475"/>
            <ac:graphicFrameMk id="169989" creationId="{5658B385-5452-A23B-F285-8D4C10681728}"/>
          </ac:graphicFrameMkLst>
        </pc:graphicFrameChg>
      </pc:sldChg>
      <pc:sldChg chg="addSp delSp modSp mod setBg">
        <pc:chgData name="ΠΟΥΛΑΚΙΔΑΚΟΣ ΣΤΑΜΑΤΗΣ" userId="e3df6bec-7cb3-416a-8ded-d947c02763e0" providerId="ADAL" clId="{0776C40F-03BD-4CCB-9B20-45CB07E8CCC2}" dt="2024-09-26T09:32:29.323" v="1278" actId="12269"/>
        <pc:sldMkLst>
          <pc:docMk/>
          <pc:sldMk cId="0" sldId="476"/>
        </pc:sldMkLst>
        <pc:spChg chg="del">
          <ac:chgData name="ΠΟΥΛΑΚΙΔΑΚΟΣ ΣΤΑΜΑΤΗΣ" userId="e3df6bec-7cb3-416a-8ded-d947c02763e0" providerId="ADAL" clId="{0776C40F-03BD-4CCB-9B20-45CB07E8CCC2}" dt="2024-09-26T09:32:22.377" v="1277" actId="26606"/>
          <ac:spMkLst>
            <pc:docMk/>
            <pc:sldMk cId="0" sldId="476"/>
            <ac:spMk id="3" creationId="{2395176E-D837-47AE-9FBB-564E65E3CA52}"/>
          </ac:spMkLst>
        </pc:spChg>
        <pc:spChg chg="mod">
          <ac:chgData name="ΠΟΥΛΑΚΙΔΑΚΟΣ ΣΤΑΜΑΤΗΣ" userId="e3df6bec-7cb3-416a-8ded-d947c02763e0" providerId="ADAL" clId="{0776C40F-03BD-4CCB-9B20-45CB07E8CCC2}" dt="2024-09-26T09:32:22.377" v="1277" actId="26606"/>
          <ac:spMkLst>
            <pc:docMk/>
            <pc:sldMk cId="0" sldId="476"/>
            <ac:spMk id="171010" creationId="{DCF9C987-140D-15E5-9375-A2C44A81DE0F}"/>
          </ac:spMkLst>
        </pc:spChg>
        <pc:spChg chg="add">
          <ac:chgData name="ΠΟΥΛΑΚΙΔΑΚΟΣ ΣΤΑΜΑΤΗΣ" userId="e3df6bec-7cb3-416a-8ded-d947c02763e0" providerId="ADAL" clId="{0776C40F-03BD-4CCB-9B20-45CB07E8CCC2}" dt="2024-09-26T09:32:22.377" v="1277" actId="26606"/>
          <ac:spMkLst>
            <pc:docMk/>
            <pc:sldMk cId="0" sldId="476"/>
            <ac:spMk id="171016" creationId="{53B021B3-DE93-4AB7-8A18-CF5F1CED88B8}"/>
          </ac:spMkLst>
        </pc:spChg>
        <pc:spChg chg="add">
          <ac:chgData name="ΠΟΥΛΑΚΙΔΑΚΟΣ ΣΤΑΜΑΤΗΣ" userId="e3df6bec-7cb3-416a-8ded-d947c02763e0" providerId="ADAL" clId="{0776C40F-03BD-4CCB-9B20-45CB07E8CCC2}" dt="2024-09-26T09:32:22.377" v="1277" actId="26606"/>
          <ac:spMkLst>
            <pc:docMk/>
            <pc:sldMk cId="0" sldId="476"/>
            <ac:spMk id="171018" creationId="{52D502E5-F6B4-4D58-B4AE-FC466FF15EE8}"/>
          </ac:spMkLst>
        </pc:spChg>
        <pc:spChg chg="add">
          <ac:chgData name="ΠΟΥΛΑΚΙΔΑΚΟΣ ΣΤΑΜΑΤΗΣ" userId="e3df6bec-7cb3-416a-8ded-d947c02763e0" providerId="ADAL" clId="{0776C40F-03BD-4CCB-9B20-45CB07E8CCC2}" dt="2024-09-26T09:32:22.377" v="1277" actId="26606"/>
          <ac:spMkLst>
            <pc:docMk/>
            <pc:sldMk cId="0" sldId="476"/>
            <ac:spMk id="171020" creationId="{9DECDBF4-02B6-4BB4-B65B-B8107AD6A9E8}"/>
          </ac:spMkLst>
        </pc:spChg>
        <pc:graphicFrameChg chg="add mod">
          <ac:chgData name="ΠΟΥΛΑΚΙΔΑΚΟΣ ΣΤΑΜΑΤΗΣ" userId="e3df6bec-7cb3-416a-8ded-d947c02763e0" providerId="ADAL" clId="{0776C40F-03BD-4CCB-9B20-45CB07E8CCC2}" dt="2024-09-26T09:32:29.323" v="1278" actId="12269"/>
          <ac:graphicFrameMkLst>
            <pc:docMk/>
            <pc:sldMk cId="0" sldId="476"/>
            <ac:graphicFrameMk id="171012" creationId="{3F0C85FE-73BC-0592-4678-294B00B66543}"/>
          </ac:graphicFrameMkLst>
        </pc:graphicFrameChg>
      </pc:sldChg>
      <pc:sldChg chg="addSp modSp mod setBg">
        <pc:chgData name="ΠΟΥΛΑΚΙΔΑΚΟΣ ΣΤΑΜΑΤΗΣ" userId="e3df6bec-7cb3-416a-8ded-d947c02763e0" providerId="ADAL" clId="{0776C40F-03BD-4CCB-9B20-45CB07E8CCC2}" dt="2024-09-26T09:33:15.620" v="1285" actId="27636"/>
        <pc:sldMkLst>
          <pc:docMk/>
          <pc:sldMk cId="0" sldId="477"/>
        </pc:sldMkLst>
        <pc:spChg chg="mod">
          <ac:chgData name="ΠΟΥΛΑΚΙΔΑΚΟΣ ΣΤΑΜΑΤΗΣ" userId="e3df6bec-7cb3-416a-8ded-d947c02763e0" providerId="ADAL" clId="{0776C40F-03BD-4CCB-9B20-45CB07E8CCC2}" dt="2024-09-26T09:33:07.154" v="1279" actId="26606"/>
          <ac:spMkLst>
            <pc:docMk/>
            <pc:sldMk cId="0" sldId="477"/>
            <ac:spMk id="172034" creationId="{D9B5C672-47DC-8A95-74DE-99C0A1FED6E2}"/>
          </ac:spMkLst>
        </pc:spChg>
        <pc:spChg chg="mod">
          <ac:chgData name="ΠΟΥΛΑΚΙΔΑΚΟΣ ΣΤΑΜΑΤΗΣ" userId="e3df6bec-7cb3-416a-8ded-d947c02763e0" providerId="ADAL" clId="{0776C40F-03BD-4CCB-9B20-45CB07E8CCC2}" dt="2024-09-26T09:33:15.620" v="1285" actId="27636"/>
          <ac:spMkLst>
            <pc:docMk/>
            <pc:sldMk cId="0" sldId="477"/>
            <ac:spMk id="172035" creationId="{860FEC7B-FB26-EAA1-951E-2589E745162D}"/>
          </ac:spMkLst>
        </pc:spChg>
        <pc:spChg chg="add">
          <ac:chgData name="ΠΟΥΛΑΚΙΔΑΚΟΣ ΣΤΑΜΑΤΗΣ" userId="e3df6bec-7cb3-416a-8ded-d947c02763e0" providerId="ADAL" clId="{0776C40F-03BD-4CCB-9B20-45CB07E8CCC2}" dt="2024-09-26T09:33:07.154" v="1279" actId="26606"/>
          <ac:spMkLst>
            <pc:docMk/>
            <pc:sldMk cId="0" sldId="477"/>
            <ac:spMk id="172042" creationId="{EDDBB197-D710-4A4F-A9CA-FD2177498BE8}"/>
          </ac:spMkLst>
        </pc:spChg>
        <pc:spChg chg="add">
          <ac:chgData name="ΠΟΥΛΑΚΙΔΑΚΟΣ ΣΤΑΜΑΤΗΣ" userId="e3df6bec-7cb3-416a-8ded-d947c02763e0" providerId="ADAL" clId="{0776C40F-03BD-4CCB-9B20-45CB07E8CCC2}" dt="2024-09-26T09:33:07.154" v="1279" actId="26606"/>
          <ac:spMkLst>
            <pc:docMk/>
            <pc:sldMk cId="0" sldId="477"/>
            <ac:spMk id="172044" creationId="{975D1CFA-2CDB-4B64-BD9F-85744E8DA12F}"/>
          </ac:spMkLst>
        </pc:spChg>
        <pc:grpChg chg="add">
          <ac:chgData name="ΠΟΥΛΑΚΙΔΑΚΟΣ ΣΤΑΜΑΤΗΣ" userId="e3df6bec-7cb3-416a-8ded-d947c02763e0" providerId="ADAL" clId="{0776C40F-03BD-4CCB-9B20-45CB07E8CCC2}" dt="2024-09-26T09:33:07.154" v="1279" actId="26606"/>
          <ac:grpSpMkLst>
            <pc:docMk/>
            <pc:sldMk cId="0" sldId="477"/>
            <ac:grpSpMk id="172046" creationId="{25EE5136-01F1-466C-962D-BA9B4C6757AA}"/>
          </ac:grpSpMkLst>
        </pc:grpChg>
        <pc:picChg chg="add">
          <ac:chgData name="ΠΟΥΛΑΚΙΔΑΚΟΣ ΣΤΑΜΑΤΗΣ" userId="e3df6bec-7cb3-416a-8ded-d947c02763e0" providerId="ADAL" clId="{0776C40F-03BD-4CCB-9B20-45CB07E8CCC2}" dt="2024-09-26T09:33:07.154" v="1279" actId="26606"/>
          <ac:picMkLst>
            <pc:docMk/>
            <pc:sldMk cId="0" sldId="477"/>
            <ac:picMk id="172039" creationId="{89D92E3A-16C4-9915-2E63-460D003C2960}"/>
          </ac:picMkLst>
        </pc:picChg>
      </pc:sldChg>
      <pc:sldChg chg="addSp delSp modSp mod setBg">
        <pc:chgData name="ΠΟΥΛΑΚΙΔΑΚΟΣ ΣΤΑΜΑΤΗΣ" userId="e3df6bec-7cb3-416a-8ded-d947c02763e0" providerId="ADAL" clId="{0776C40F-03BD-4CCB-9B20-45CB07E8CCC2}" dt="2024-09-26T09:33:32.993" v="1290" actId="12269"/>
        <pc:sldMkLst>
          <pc:docMk/>
          <pc:sldMk cId="0" sldId="478"/>
        </pc:sldMkLst>
        <pc:spChg chg="mod">
          <ac:chgData name="ΠΟΥΛΑΚΙΔΑΚΟΣ ΣΤΑΜΑΤΗΣ" userId="e3df6bec-7cb3-416a-8ded-d947c02763e0" providerId="ADAL" clId="{0776C40F-03BD-4CCB-9B20-45CB07E8CCC2}" dt="2024-09-26T09:33:22.588" v="1286" actId="26606"/>
          <ac:spMkLst>
            <pc:docMk/>
            <pc:sldMk cId="0" sldId="478"/>
            <ac:spMk id="173058" creationId="{022847EE-7722-B2BE-AA9A-FF04442FD2A8}"/>
          </ac:spMkLst>
        </pc:spChg>
        <pc:spChg chg="del">
          <ac:chgData name="ΠΟΥΛΑΚΙΔΑΚΟΣ ΣΤΑΜΑΤΗΣ" userId="e3df6bec-7cb3-416a-8ded-d947c02763e0" providerId="ADAL" clId="{0776C40F-03BD-4CCB-9B20-45CB07E8CCC2}" dt="2024-09-26T09:33:22.588" v="1286" actId="26606"/>
          <ac:spMkLst>
            <pc:docMk/>
            <pc:sldMk cId="0" sldId="478"/>
            <ac:spMk id="173059" creationId="{354DC893-1A1A-758C-3AC8-1C8E03C24A0F}"/>
          </ac:spMkLst>
        </pc:spChg>
        <pc:spChg chg="add">
          <ac:chgData name="ΠΟΥΛΑΚΙΔΑΚΟΣ ΣΤΑΜΑΤΗΣ" userId="e3df6bec-7cb3-416a-8ded-d947c02763e0" providerId="ADAL" clId="{0776C40F-03BD-4CCB-9B20-45CB07E8CCC2}" dt="2024-09-26T09:33:22.588" v="1286" actId="26606"/>
          <ac:spMkLst>
            <pc:docMk/>
            <pc:sldMk cId="0" sldId="478"/>
            <ac:spMk id="173065" creationId="{2E442304-DDBD-4F7B-8017-36BCC863FB40}"/>
          </ac:spMkLst>
        </pc:spChg>
        <pc:spChg chg="add">
          <ac:chgData name="ΠΟΥΛΑΚΙΔΑΚΟΣ ΣΤΑΜΑΤΗΣ" userId="e3df6bec-7cb3-416a-8ded-d947c02763e0" providerId="ADAL" clId="{0776C40F-03BD-4CCB-9B20-45CB07E8CCC2}" dt="2024-09-26T09:33:22.588" v="1286" actId="26606"/>
          <ac:spMkLst>
            <pc:docMk/>
            <pc:sldMk cId="0" sldId="478"/>
            <ac:spMk id="173067" creationId="{5E107275-3853-46FD-A241-DE4355A42675}"/>
          </ac:spMkLst>
        </pc:spChg>
        <pc:graphicFrameChg chg="add mod">
          <ac:chgData name="ΠΟΥΛΑΚΙΔΑΚΟΣ ΣΤΑΜΑΤΗΣ" userId="e3df6bec-7cb3-416a-8ded-d947c02763e0" providerId="ADAL" clId="{0776C40F-03BD-4CCB-9B20-45CB07E8CCC2}" dt="2024-09-26T09:33:32.993" v="1290" actId="12269"/>
          <ac:graphicFrameMkLst>
            <pc:docMk/>
            <pc:sldMk cId="0" sldId="478"/>
            <ac:graphicFrameMk id="173061" creationId="{61BCF80D-B6C6-403B-646D-168DD5C315CE}"/>
          </ac:graphicFrameMkLst>
        </pc:graphicFrameChg>
      </pc:sldChg>
      <pc:sldChg chg="addSp modSp mod setBg">
        <pc:chgData name="ΠΟΥΛΑΚΙΔΑΚΟΣ ΣΤΑΜΑΤΗΣ" userId="e3df6bec-7cb3-416a-8ded-d947c02763e0" providerId="ADAL" clId="{0776C40F-03BD-4CCB-9B20-45CB07E8CCC2}" dt="2024-09-26T09:34:03.152" v="1295" actId="403"/>
        <pc:sldMkLst>
          <pc:docMk/>
          <pc:sldMk cId="0" sldId="479"/>
        </pc:sldMkLst>
        <pc:spChg chg="mod">
          <ac:chgData name="ΠΟΥΛΑΚΙΔΑΚΟΣ ΣΤΑΜΑΤΗΣ" userId="e3df6bec-7cb3-416a-8ded-d947c02763e0" providerId="ADAL" clId="{0776C40F-03BD-4CCB-9B20-45CB07E8CCC2}" dt="2024-09-26T09:33:54.011" v="1291" actId="26606"/>
          <ac:spMkLst>
            <pc:docMk/>
            <pc:sldMk cId="0" sldId="479"/>
            <ac:spMk id="174082" creationId="{538AC8AC-0C68-2929-FD56-973F7B35AAD7}"/>
          </ac:spMkLst>
        </pc:spChg>
        <pc:spChg chg="mod">
          <ac:chgData name="ΠΟΥΛΑΚΙΔΑΚΟΣ ΣΤΑΜΑΤΗΣ" userId="e3df6bec-7cb3-416a-8ded-d947c02763e0" providerId="ADAL" clId="{0776C40F-03BD-4CCB-9B20-45CB07E8CCC2}" dt="2024-09-26T09:34:03.152" v="1295" actId="403"/>
          <ac:spMkLst>
            <pc:docMk/>
            <pc:sldMk cId="0" sldId="479"/>
            <ac:spMk id="174083" creationId="{B6258E21-D2EE-A348-F43E-7845C8331AC6}"/>
          </ac:spMkLst>
        </pc:spChg>
        <pc:spChg chg="add">
          <ac:chgData name="ΠΟΥΛΑΚΙΔΑΚΟΣ ΣΤΑΜΑΤΗΣ" userId="e3df6bec-7cb3-416a-8ded-d947c02763e0" providerId="ADAL" clId="{0776C40F-03BD-4CCB-9B20-45CB07E8CCC2}" dt="2024-09-26T09:33:54.011" v="1291" actId="26606"/>
          <ac:spMkLst>
            <pc:docMk/>
            <pc:sldMk cId="0" sldId="479"/>
            <ac:spMk id="174089" creationId="{79BB35BC-D5C2-4C8B-A22A-A71E6191913B}"/>
          </ac:spMkLst>
        </pc:spChg>
        <pc:picChg chg="add">
          <ac:chgData name="ΠΟΥΛΑΚΙΔΑΚΟΣ ΣΤΑΜΑΤΗΣ" userId="e3df6bec-7cb3-416a-8ded-d947c02763e0" providerId="ADAL" clId="{0776C40F-03BD-4CCB-9B20-45CB07E8CCC2}" dt="2024-09-26T09:33:54.011" v="1291" actId="26606"/>
          <ac:picMkLst>
            <pc:docMk/>
            <pc:sldMk cId="0" sldId="479"/>
            <ac:picMk id="174085" creationId="{49A6547D-DE44-FFD5-90D3-AEB26CAEFE08}"/>
          </ac:picMkLst>
        </pc:picChg>
      </pc:sldChg>
      <pc:sldChg chg="addSp modSp mod setBg">
        <pc:chgData name="ΠΟΥΛΑΚΙΔΑΚΟΣ ΣΤΑΜΑΤΗΣ" userId="e3df6bec-7cb3-416a-8ded-d947c02763e0" providerId="ADAL" clId="{0776C40F-03BD-4CCB-9B20-45CB07E8CCC2}" dt="2024-09-26T09:34:18.906" v="1296" actId="26606"/>
        <pc:sldMkLst>
          <pc:docMk/>
          <pc:sldMk cId="0" sldId="480"/>
        </pc:sldMkLst>
        <pc:spChg chg="mod">
          <ac:chgData name="ΠΟΥΛΑΚΙΔΑΚΟΣ ΣΤΑΜΑΤΗΣ" userId="e3df6bec-7cb3-416a-8ded-d947c02763e0" providerId="ADAL" clId="{0776C40F-03BD-4CCB-9B20-45CB07E8CCC2}" dt="2024-09-26T09:34:18.906" v="1296" actId="26606"/>
          <ac:spMkLst>
            <pc:docMk/>
            <pc:sldMk cId="0" sldId="480"/>
            <ac:spMk id="175106" creationId="{30B82E8A-F37F-39CE-6DC4-17E48345EBE2}"/>
          </ac:spMkLst>
        </pc:spChg>
        <pc:spChg chg="mod">
          <ac:chgData name="ΠΟΥΛΑΚΙΔΑΚΟΣ ΣΤΑΜΑΤΗΣ" userId="e3df6bec-7cb3-416a-8ded-d947c02763e0" providerId="ADAL" clId="{0776C40F-03BD-4CCB-9B20-45CB07E8CCC2}" dt="2024-09-26T09:34:18.906" v="1296" actId="26606"/>
          <ac:spMkLst>
            <pc:docMk/>
            <pc:sldMk cId="0" sldId="480"/>
            <ac:spMk id="175107" creationId="{B2A7ECBA-E1CF-0AAB-9F5D-F4BCCA32F362}"/>
          </ac:spMkLst>
        </pc:spChg>
        <pc:spChg chg="add">
          <ac:chgData name="ΠΟΥΛΑΚΙΔΑΚΟΣ ΣΤΑΜΑΤΗΣ" userId="e3df6bec-7cb3-416a-8ded-d947c02763e0" providerId="ADAL" clId="{0776C40F-03BD-4CCB-9B20-45CB07E8CCC2}" dt="2024-09-26T09:34:18.906" v="1296" actId="26606"/>
          <ac:spMkLst>
            <pc:docMk/>
            <pc:sldMk cId="0" sldId="480"/>
            <ac:spMk id="175113" creationId="{460B0EFB-53ED-4F35-B05D-F658EA021C65}"/>
          </ac:spMkLst>
        </pc:spChg>
        <pc:spChg chg="add">
          <ac:chgData name="ΠΟΥΛΑΚΙΔΑΚΟΣ ΣΤΑΜΑΤΗΣ" userId="e3df6bec-7cb3-416a-8ded-d947c02763e0" providerId="ADAL" clId="{0776C40F-03BD-4CCB-9B20-45CB07E8CCC2}" dt="2024-09-26T09:34:18.906" v="1296" actId="26606"/>
          <ac:spMkLst>
            <pc:docMk/>
            <pc:sldMk cId="0" sldId="480"/>
            <ac:spMk id="175115" creationId="{835EF3DD-7D43-4A27-8967-A92FD8CC9365}"/>
          </ac:spMkLst>
        </pc:spChg>
        <pc:picChg chg="add">
          <ac:chgData name="ΠΟΥΛΑΚΙΔΑΚΟΣ ΣΤΑΜΑΤΗΣ" userId="e3df6bec-7cb3-416a-8ded-d947c02763e0" providerId="ADAL" clId="{0776C40F-03BD-4CCB-9B20-45CB07E8CCC2}" dt="2024-09-26T09:34:18.906" v="1296" actId="26606"/>
          <ac:picMkLst>
            <pc:docMk/>
            <pc:sldMk cId="0" sldId="480"/>
            <ac:picMk id="175109" creationId="{A339CC1A-ECDB-2A3A-6307-67E1EF378BF0}"/>
          </ac:picMkLst>
        </pc:picChg>
      </pc:sldChg>
      <pc:sldChg chg="addSp delSp modSp mod setBg">
        <pc:chgData name="ΠΟΥΛΑΚΙΔΑΚΟΣ ΣΤΑΜΑΤΗΣ" userId="e3df6bec-7cb3-416a-8ded-d947c02763e0" providerId="ADAL" clId="{0776C40F-03BD-4CCB-9B20-45CB07E8CCC2}" dt="2024-09-26T09:36:23.522" v="1311" actId="12269"/>
        <pc:sldMkLst>
          <pc:docMk/>
          <pc:sldMk cId="0" sldId="481"/>
        </pc:sldMkLst>
        <pc:spChg chg="mod">
          <ac:chgData name="ΠΟΥΛΑΚΙΔΑΚΟΣ ΣΤΑΜΑΤΗΣ" userId="e3df6bec-7cb3-416a-8ded-d947c02763e0" providerId="ADAL" clId="{0776C40F-03BD-4CCB-9B20-45CB07E8CCC2}" dt="2024-09-26T09:36:11.855" v="1308" actId="26606"/>
          <ac:spMkLst>
            <pc:docMk/>
            <pc:sldMk cId="0" sldId="481"/>
            <ac:spMk id="179202" creationId="{FA904172-44C8-69FA-27CA-71AEF551A725}"/>
          </ac:spMkLst>
        </pc:spChg>
        <pc:spChg chg="del">
          <ac:chgData name="ΠΟΥΛΑΚΙΔΑΚΟΣ ΣΤΑΜΑΤΗΣ" userId="e3df6bec-7cb3-416a-8ded-d947c02763e0" providerId="ADAL" clId="{0776C40F-03BD-4CCB-9B20-45CB07E8CCC2}" dt="2024-09-26T09:36:11.855" v="1308" actId="26606"/>
          <ac:spMkLst>
            <pc:docMk/>
            <pc:sldMk cId="0" sldId="481"/>
            <ac:spMk id="179203" creationId="{A4C4B41C-77D8-DC92-BFE8-EB9BC97055CD}"/>
          </ac:spMkLst>
        </pc:spChg>
        <pc:spChg chg="add">
          <ac:chgData name="ΠΟΥΛΑΚΙΔΑΚΟΣ ΣΤΑΜΑΤΗΣ" userId="e3df6bec-7cb3-416a-8ded-d947c02763e0" providerId="ADAL" clId="{0776C40F-03BD-4CCB-9B20-45CB07E8CCC2}" dt="2024-09-26T09:36:11.855" v="1308" actId="26606"/>
          <ac:spMkLst>
            <pc:docMk/>
            <pc:sldMk cId="0" sldId="481"/>
            <ac:spMk id="179209" creationId="{5ACC6BB2-28F8-4405-829D-0562733BEE7A}"/>
          </ac:spMkLst>
        </pc:spChg>
        <pc:spChg chg="add">
          <ac:chgData name="ΠΟΥΛΑΚΙΔΑΚΟΣ ΣΤΑΜΑΤΗΣ" userId="e3df6bec-7cb3-416a-8ded-d947c02763e0" providerId="ADAL" clId="{0776C40F-03BD-4CCB-9B20-45CB07E8CCC2}" dt="2024-09-26T09:36:11.855" v="1308" actId="26606"/>
          <ac:spMkLst>
            <pc:docMk/>
            <pc:sldMk cId="0" sldId="481"/>
            <ac:spMk id="179211" creationId="{5C2E53F0-AD54-4A55-99A0-EC896CE3C233}"/>
          </ac:spMkLst>
        </pc:spChg>
        <pc:spChg chg="add">
          <ac:chgData name="ΠΟΥΛΑΚΙΔΑΚΟΣ ΣΤΑΜΑΤΗΣ" userId="e3df6bec-7cb3-416a-8ded-d947c02763e0" providerId="ADAL" clId="{0776C40F-03BD-4CCB-9B20-45CB07E8CCC2}" dt="2024-09-26T09:36:11.855" v="1308" actId="26606"/>
          <ac:spMkLst>
            <pc:docMk/>
            <pc:sldMk cId="0" sldId="481"/>
            <ac:spMk id="179213" creationId="{D15F19F8-85EE-477A-ACBA-4B6D069780E5}"/>
          </ac:spMkLst>
        </pc:spChg>
        <pc:spChg chg="add">
          <ac:chgData name="ΠΟΥΛΑΚΙΔΑΚΟΣ ΣΤΑΜΑΤΗΣ" userId="e3df6bec-7cb3-416a-8ded-d947c02763e0" providerId="ADAL" clId="{0776C40F-03BD-4CCB-9B20-45CB07E8CCC2}" dt="2024-09-26T09:36:11.855" v="1308" actId="26606"/>
          <ac:spMkLst>
            <pc:docMk/>
            <pc:sldMk cId="0" sldId="481"/>
            <ac:spMk id="179215" creationId="{92C3387C-D24F-4737-8A37-1DC5CFF09CFA}"/>
          </ac:spMkLst>
        </pc:spChg>
        <pc:graphicFrameChg chg="add mod">
          <ac:chgData name="ΠΟΥΛΑΚΙΔΑΚΟΣ ΣΤΑΜΑΤΗΣ" userId="e3df6bec-7cb3-416a-8ded-d947c02763e0" providerId="ADAL" clId="{0776C40F-03BD-4CCB-9B20-45CB07E8CCC2}" dt="2024-09-26T09:36:23.522" v="1311" actId="12269"/>
          <ac:graphicFrameMkLst>
            <pc:docMk/>
            <pc:sldMk cId="0" sldId="481"/>
            <ac:graphicFrameMk id="179205" creationId="{342C896A-B5EF-CBF7-BF0D-5899DB289C38}"/>
          </ac:graphicFrameMkLst>
        </pc:graphicFrameChg>
      </pc:sldChg>
      <pc:sldChg chg="addSp delSp modSp mod setBg">
        <pc:chgData name="ΠΟΥΛΑΚΙΔΑΚΟΣ ΣΤΑΜΑΤΗΣ" userId="e3df6bec-7cb3-416a-8ded-d947c02763e0" providerId="ADAL" clId="{0776C40F-03BD-4CCB-9B20-45CB07E8CCC2}" dt="2024-09-26T09:34:38.508" v="1301" actId="12269"/>
        <pc:sldMkLst>
          <pc:docMk/>
          <pc:sldMk cId="0" sldId="482"/>
        </pc:sldMkLst>
        <pc:spChg chg="mod">
          <ac:chgData name="ΠΟΥΛΑΚΙΔΑΚΟΣ ΣΤΑΜΑΤΗΣ" userId="e3df6bec-7cb3-416a-8ded-d947c02763e0" providerId="ADAL" clId="{0776C40F-03BD-4CCB-9B20-45CB07E8CCC2}" dt="2024-09-26T09:34:27.349" v="1297" actId="26606"/>
          <ac:spMkLst>
            <pc:docMk/>
            <pc:sldMk cId="0" sldId="482"/>
            <ac:spMk id="176130" creationId="{B371FA84-70B4-4B65-76B8-CA82ABDB9EB2}"/>
          </ac:spMkLst>
        </pc:spChg>
        <pc:spChg chg="del">
          <ac:chgData name="ΠΟΥΛΑΚΙΔΑΚΟΣ ΣΤΑΜΑΤΗΣ" userId="e3df6bec-7cb3-416a-8ded-d947c02763e0" providerId="ADAL" clId="{0776C40F-03BD-4CCB-9B20-45CB07E8CCC2}" dt="2024-09-26T09:34:27.349" v="1297" actId="26606"/>
          <ac:spMkLst>
            <pc:docMk/>
            <pc:sldMk cId="0" sldId="482"/>
            <ac:spMk id="176131" creationId="{95F13391-0AC7-A72B-1390-03536D38BC44}"/>
          </ac:spMkLst>
        </pc:spChg>
        <pc:spChg chg="add">
          <ac:chgData name="ΠΟΥΛΑΚΙΔΑΚΟΣ ΣΤΑΜΑΤΗΣ" userId="e3df6bec-7cb3-416a-8ded-d947c02763e0" providerId="ADAL" clId="{0776C40F-03BD-4CCB-9B20-45CB07E8CCC2}" dt="2024-09-26T09:34:27.349" v="1297" actId="26606"/>
          <ac:spMkLst>
            <pc:docMk/>
            <pc:sldMk cId="0" sldId="482"/>
            <ac:spMk id="176137" creationId="{7517A47C-B2E5-4B79-8061-D74B1311AF6E}"/>
          </ac:spMkLst>
        </pc:spChg>
        <pc:spChg chg="add">
          <ac:chgData name="ΠΟΥΛΑΚΙΔΑΚΟΣ ΣΤΑΜΑΤΗΣ" userId="e3df6bec-7cb3-416a-8ded-d947c02763e0" providerId="ADAL" clId="{0776C40F-03BD-4CCB-9B20-45CB07E8CCC2}" dt="2024-09-26T09:34:27.349" v="1297" actId="26606"/>
          <ac:spMkLst>
            <pc:docMk/>
            <pc:sldMk cId="0" sldId="482"/>
            <ac:spMk id="176139" creationId="{C505E780-2083-4CB5-A42A-5E0E2908ECC3}"/>
          </ac:spMkLst>
        </pc:spChg>
        <pc:spChg chg="add">
          <ac:chgData name="ΠΟΥΛΑΚΙΔΑΚΟΣ ΣΤΑΜΑΤΗΣ" userId="e3df6bec-7cb3-416a-8ded-d947c02763e0" providerId="ADAL" clId="{0776C40F-03BD-4CCB-9B20-45CB07E8CCC2}" dt="2024-09-26T09:34:27.349" v="1297" actId="26606"/>
          <ac:spMkLst>
            <pc:docMk/>
            <pc:sldMk cId="0" sldId="482"/>
            <ac:spMk id="176141" creationId="{D2C0AE1C-0118-41AE-8A10-7CDCBF10E96F}"/>
          </ac:spMkLst>
        </pc:spChg>
        <pc:spChg chg="add">
          <ac:chgData name="ΠΟΥΛΑΚΙΔΑΚΟΣ ΣΤΑΜΑΤΗΣ" userId="e3df6bec-7cb3-416a-8ded-d947c02763e0" providerId="ADAL" clId="{0776C40F-03BD-4CCB-9B20-45CB07E8CCC2}" dt="2024-09-26T09:34:27.349" v="1297" actId="26606"/>
          <ac:spMkLst>
            <pc:docMk/>
            <pc:sldMk cId="0" sldId="482"/>
            <ac:spMk id="176143" creationId="{463EEC44-1BA3-44ED-81FC-A644B04B2A44}"/>
          </ac:spMkLst>
        </pc:spChg>
        <pc:graphicFrameChg chg="add mod">
          <ac:chgData name="ΠΟΥΛΑΚΙΔΑΚΟΣ ΣΤΑΜΑΤΗΣ" userId="e3df6bec-7cb3-416a-8ded-d947c02763e0" providerId="ADAL" clId="{0776C40F-03BD-4CCB-9B20-45CB07E8CCC2}" dt="2024-09-26T09:34:38.508" v="1301" actId="12269"/>
          <ac:graphicFrameMkLst>
            <pc:docMk/>
            <pc:sldMk cId="0" sldId="482"/>
            <ac:graphicFrameMk id="176133" creationId="{DC87633F-3900-36F5-0DCE-D10C7166E48B}"/>
          </ac:graphicFrameMkLst>
        </pc:graphicFrameChg>
      </pc:sldChg>
      <pc:sldChg chg="addSp modSp mod setBg">
        <pc:chgData name="ΠΟΥΛΑΚΙΔΑΚΟΣ ΣΤΑΜΑΤΗΣ" userId="e3df6bec-7cb3-416a-8ded-d947c02763e0" providerId="ADAL" clId="{0776C40F-03BD-4CCB-9B20-45CB07E8CCC2}" dt="2024-09-26T09:35:35.885" v="1302" actId="26606"/>
        <pc:sldMkLst>
          <pc:docMk/>
          <pc:sldMk cId="0" sldId="483"/>
        </pc:sldMkLst>
        <pc:spChg chg="mod">
          <ac:chgData name="ΠΟΥΛΑΚΙΔΑΚΟΣ ΣΤΑΜΑΤΗΣ" userId="e3df6bec-7cb3-416a-8ded-d947c02763e0" providerId="ADAL" clId="{0776C40F-03BD-4CCB-9B20-45CB07E8CCC2}" dt="2024-09-26T09:35:35.885" v="1302" actId="26606"/>
          <ac:spMkLst>
            <pc:docMk/>
            <pc:sldMk cId="0" sldId="483"/>
            <ac:spMk id="177154" creationId="{AF2BAAB7-54C9-FA3A-D963-7399E00D7ECB}"/>
          </ac:spMkLst>
        </pc:spChg>
        <pc:spChg chg="mod">
          <ac:chgData name="ΠΟΥΛΑΚΙΔΑΚΟΣ ΣΤΑΜΑΤΗΣ" userId="e3df6bec-7cb3-416a-8ded-d947c02763e0" providerId="ADAL" clId="{0776C40F-03BD-4CCB-9B20-45CB07E8CCC2}" dt="2024-09-26T09:35:35.885" v="1302" actId="26606"/>
          <ac:spMkLst>
            <pc:docMk/>
            <pc:sldMk cId="0" sldId="483"/>
            <ac:spMk id="177155" creationId="{AA72A2D3-A50B-7535-EBA6-12A2D56AE140}"/>
          </ac:spMkLst>
        </pc:spChg>
        <pc:spChg chg="add">
          <ac:chgData name="ΠΟΥΛΑΚΙΔΑΚΟΣ ΣΤΑΜΑΤΗΣ" userId="e3df6bec-7cb3-416a-8ded-d947c02763e0" providerId="ADAL" clId="{0776C40F-03BD-4CCB-9B20-45CB07E8CCC2}" dt="2024-09-26T09:35:35.885" v="1302" actId="26606"/>
          <ac:spMkLst>
            <pc:docMk/>
            <pc:sldMk cId="0" sldId="483"/>
            <ac:spMk id="177160" creationId="{907EF6B7-1338-4443-8C46-6A318D952DFD}"/>
          </ac:spMkLst>
        </pc:spChg>
        <pc:spChg chg="add">
          <ac:chgData name="ΠΟΥΛΑΚΙΔΑΚΟΣ ΣΤΑΜΑΤΗΣ" userId="e3df6bec-7cb3-416a-8ded-d947c02763e0" providerId="ADAL" clId="{0776C40F-03BD-4CCB-9B20-45CB07E8CCC2}" dt="2024-09-26T09:35:35.885" v="1302" actId="26606"/>
          <ac:spMkLst>
            <pc:docMk/>
            <pc:sldMk cId="0" sldId="483"/>
            <ac:spMk id="177162" creationId="{DAAE4CDD-124C-4DCF-9584-B6033B545DD5}"/>
          </ac:spMkLst>
        </pc:spChg>
        <pc:spChg chg="add">
          <ac:chgData name="ΠΟΥΛΑΚΙΔΑΚΟΣ ΣΤΑΜΑΤΗΣ" userId="e3df6bec-7cb3-416a-8ded-d947c02763e0" providerId="ADAL" clId="{0776C40F-03BD-4CCB-9B20-45CB07E8CCC2}" dt="2024-09-26T09:35:35.885" v="1302" actId="26606"/>
          <ac:spMkLst>
            <pc:docMk/>
            <pc:sldMk cId="0" sldId="483"/>
            <ac:spMk id="177164" creationId="{081E4A58-353D-44AE-B2FC-2A74E2E400F7}"/>
          </ac:spMkLst>
        </pc:spChg>
      </pc:sldChg>
      <pc:sldChg chg="addSp delSp modSp mod setBg">
        <pc:chgData name="ΠΟΥΛΑΚΙΔΑΚΟΣ ΣΤΑΜΑΤΗΣ" userId="e3df6bec-7cb3-416a-8ded-d947c02763e0" providerId="ADAL" clId="{0776C40F-03BD-4CCB-9B20-45CB07E8CCC2}" dt="2024-09-26T09:35:56.912" v="1307" actId="403"/>
        <pc:sldMkLst>
          <pc:docMk/>
          <pc:sldMk cId="0" sldId="484"/>
        </pc:sldMkLst>
        <pc:spChg chg="add del">
          <ac:chgData name="ΠΟΥΛΑΚΙΔΑΚΟΣ ΣΤΑΜΑΤΗΣ" userId="e3df6bec-7cb3-416a-8ded-d947c02763e0" providerId="ADAL" clId="{0776C40F-03BD-4CCB-9B20-45CB07E8CCC2}" dt="2024-09-26T09:35:50.539" v="1305" actId="26606"/>
          <ac:spMkLst>
            <pc:docMk/>
            <pc:sldMk cId="0" sldId="484"/>
            <ac:spMk id="3" creationId="{23EF5E15-990F-1210-B789-5DEAE175A421}"/>
          </ac:spMkLst>
        </pc:spChg>
        <pc:spChg chg="mod">
          <ac:chgData name="ΠΟΥΛΑΚΙΔΑΚΟΣ ΣΤΑΜΑΤΗΣ" userId="e3df6bec-7cb3-416a-8ded-d947c02763e0" providerId="ADAL" clId="{0776C40F-03BD-4CCB-9B20-45CB07E8CCC2}" dt="2024-09-26T09:35:50.539" v="1305" actId="26606"/>
          <ac:spMkLst>
            <pc:docMk/>
            <pc:sldMk cId="0" sldId="484"/>
            <ac:spMk id="178178" creationId="{A9150956-1EC4-8D05-09C8-18890DDCC965}"/>
          </ac:spMkLst>
        </pc:spChg>
        <pc:spChg chg="add">
          <ac:chgData name="ΠΟΥΛΑΚΙΔΑΚΟΣ ΣΤΑΜΑΤΗΣ" userId="e3df6bec-7cb3-416a-8ded-d947c02763e0" providerId="ADAL" clId="{0776C40F-03BD-4CCB-9B20-45CB07E8CCC2}" dt="2024-09-26T09:35:50.539" v="1305" actId="26606"/>
          <ac:spMkLst>
            <pc:docMk/>
            <pc:sldMk cId="0" sldId="484"/>
            <ac:spMk id="178183" creationId="{C2554CA6-288E-4202-BC52-2E5A8F0C0AED}"/>
          </ac:spMkLst>
        </pc:spChg>
        <pc:spChg chg="add del">
          <ac:chgData name="ΠΟΥΛΑΚΙΔΑΚΟΣ ΣΤΑΜΑΤΗΣ" userId="e3df6bec-7cb3-416a-8ded-d947c02763e0" providerId="ADAL" clId="{0776C40F-03BD-4CCB-9B20-45CB07E8CCC2}" dt="2024-09-26T09:35:50.528" v="1304" actId="26606"/>
          <ac:spMkLst>
            <pc:docMk/>
            <pc:sldMk cId="0" sldId="484"/>
            <ac:spMk id="178184" creationId="{7517A47C-B2E5-4B79-8061-D74B1311AF6E}"/>
          </ac:spMkLst>
        </pc:spChg>
        <pc:spChg chg="add">
          <ac:chgData name="ΠΟΥΛΑΚΙΔΑΚΟΣ ΣΤΑΜΑΤΗΣ" userId="e3df6bec-7cb3-416a-8ded-d947c02763e0" providerId="ADAL" clId="{0776C40F-03BD-4CCB-9B20-45CB07E8CCC2}" dt="2024-09-26T09:35:50.539" v="1305" actId="26606"/>
          <ac:spMkLst>
            <pc:docMk/>
            <pc:sldMk cId="0" sldId="484"/>
            <ac:spMk id="178185" creationId="{B10BB131-AC8E-4A8E-A5D1-36260F720C3B}"/>
          </ac:spMkLst>
        </pc:spChg>
        <pc:spChg chg="add del">
          <ac:chgData name="ΠΟΥΛΑΚΙΔΑΚΟΣ ΣΤΑΜΑΤΗΣ" userId="e3df6bec-7cb3-416a-8ded-d947c02763e0" providerId="ADAL" clId="{0776C40F-03BD-4CCB-9B20-45CB07E8CCC2}" dt="2024-09-26T09:35:50.528" v="1304" actId="26606"/>
          <ac:spMkLst>
            <pc:docMk/>
            <pc:sldMk cId="0" sldId="484"/>
            <ac:spMk id="178186" creationId="{C505E780-2083-4CB5-A42A-5E0E2908ECC3}"/>
          </ac:spMkLst>
        </pc:spChg>
        <pc:spChg chg="add">
          <ac:chgData name="ΠΟΥΛΑΚΙΔΑΚΟΣ ΣΤΑΜΑΤΗΣ" userId="e3df6bec-7cb3-416a-8ded-d947c02763e0" providerId="ADAL" clId="{0776C40F-03BD-4CCB-9B20-45CB07E8CCC2}" dt="2024-09-26T09:35:50.539" v="1305" actId="26606"/>
          <ac:spMkLst>
            <pc:docMk/>
            <pc:sldMk cId="0" sldId="484"/>
            <ac:spMk id="178187" creationId="{5B7778FC-632E-4DCA-A7CB-0D7731CCF970}"/>
          </ac:spMkLst>
        </pc:spChg>
        <pc:spChg chg="add del">
          <ac:chgData name="ΠΟΥΛΑΚΙΔΑΚΟΣ ΣΤΑΜΑΤΗΣ" userId="e3df6bec-7cb3-416a-8ded-d947c02763e0" providerId="ADAL" clId="{0776C40F-03BD-4CCB-9B20-45CB07E8CCC2}" dt="2024-09-26T09:35:50.528" v="1304" actId="26606"/>
          <ac:spMkLst>
            <pc:docMk/>
            <pc:sldMk cId="0" sldId="484"/>
            <ac:spMk id="178188" creationId="{D2C0AE1C-0118-41AE-8A10-7CDCBF10E96F}"/>
          </ac:spMkLst>
        </pc:spChg>
        <pc:spChg chg="add">
          <ac:chgData name="ΠΟΥΛΑΚΙΔΑΚΟΣ ΣΤΑΜΑΤΗΣ" userId="e3df6bec-7cb3-416a-8ded-d947c02763e0" providerId="ADAL" clId="{0776C40F-03BD-4CCB-9B20-45CB07E8CCC2}" dt="2024-09-26T09:35:50.539" v="1305" actId="26606"/>
          <ac:spMkLst>
            <pc:docMk/>
            <pc:sldMk cId="0" sldId="484"/>
            <ac:spMk id="178189" creationId="{FA23A907-97FB-4A8F-880A-DD77401C4296}"/>
          </ac:spMkLst>
        </pc:spChg>
        <pc:spChg chg="add del">
          <ac:chgData name="ΠΟΥΛΑΚΙΔΑΚΟΣ ΣΤΑΜΑΤΗΣ" userId="e3df6bec-7cb3-416a-8ded-d947c02763e0" providerId="ADAL" clId="{0776C40F-03BD-4CCB-9B20-45CB07E8CCC2}" dt="2024-09-26T09:35:50.528" v="1304" actId="26606"/>
          <ac:spMkLst>
            <pc:docMk/>
            <pc:sldMk cId="0" sldId="484"/>
            <ac:spMk id="178190" creationId="{463EEC44-1BA3-44ED-81FC-A644B04B2A44}"/>
          </ac:spMkLst>
        </pc:spChg>
        <pc:spChg chg="add mod">
          <ac:chgData name="ΠΟΥΛΑΚΙΔΑΚΟΣ ΣΤΑΜΑΤΗΣ" userId="e3df6bec-7cb3-416a-8ded-d947c02763e0" providerId="ADAL" clId="{0776C40F-03BD-4CCB-9B20-45CB07E8CCC2}" dt="2024-09-26T09:35:56.912" v="1307" actId="403"/>
          <ac:spMkLst>
            <pc:docMk/>
            <pc:sldMk cId="0" sldId="484"/>
            <ac:spMk id="178192" creationId="{23EF5E15-990F-1210-B789-5DEAE175A421}"/>
          </ac:spMkLst>
        </pc:spChg>
        <pc:graphicFrameChg chg="add del">
          <ac:chgData name="ΠΟΥΛΑΚΙΔΑΚΟΣ ΣΤΑΜΑΤΗΣ" userId="e3df6bec-7cb3-416a-8ded-d947c02763e0" providerId="ADAL" clId="{0776C40F-03BD-4CCB-9B20-45CB07E8CCC2}" dt="2024-09-26T09:35:50.528" v="1304" actId="26606"/>
          <ac:graphicFrameMkLst>
            <pc:docMk/>
            <pc:sldMk cId="0" sldId="484"/>
            <ac:graphicFrameMk id="178180" creationId="{88558C0D-29C7-16F6-245F-E066689C1B4D}"/>
          </ac:graphicFrameMkLst>
        </pc:graphicFrameChg>
      </pc:sldChg>
      <pc:sldChg chg="addSp modSp mod setBg">
        <pc:chgData name="ΠΟΥΛΑΚΙΔΑΚΟΣ ΣΤΑΜΑΤΗΣ" userId="e3df6bec-7cb3-416a-8ded-d947c02763e0" providerId="ADAL" clId="{0776C40F-03BD-4CCB-9B20-45CB07E8CCC2}" dt="2024-09-26T09:36:59.861" v="1314" actId="403"/>
        <pc:sldMkLst>
          <pc:docMk/>
          <pc:sldMk cId="0" sldId="485"/>
        </pc:sldMkLst>
        <pc:spChg chg="mod">
          <ac:chgData name="ΠΟΥΛΑΚΙΔΑΚΟΣ ΣΤΑΜΑΤΗΣ" userId="e3df6bec-7cb3-416a-8ded-d947c02763e0" providerId="ADAL" clId="{0776C40F-03BD-4CCB-9B20-45CB07E8CCC2}" dt="2024-09-26T09:36:51.680" v="1312" actId="26606"/>
          <ac:spMkLst>
            <pc:docMk/>
            <pc:sldMk cId="0" sldId="485"/>
            <ac:spMk id="180226" creationId="{C7393D17-25AE-C206-0F3A-D05CEB16FFC1}"/>
          </ac:spMkLst>
        </pc:spChg>
        <pc:spChg chg="mod">
          <ac:chgData name="ΠΟΥΛΑΚΙΔΑΚΟΣ ΣΤΑΜΑΤΗΣ" userId="e3df6bec-7cb3-416a-8ded-d947c02763e0" providerId="ADAL" clId="{0776C40F-03BD-4CCB-9B20-45CB07E8CCC2}" dt="2024-09-26T09:36:59.861" v="1314" actId="403"/>
          <ac:spMkLst>
            <pc:docMk/>
            <pc:sldMk cId="0" sldId="485"/>
            <ac:spMk id="180227" creationId="{E04D9D02-E7F6-324F-1A97-29C6346B7C1D}"/>
          </ac:spMkLst>
        </pc:spChg>
        <pc:spChg chg="add">
          <ac:chgData name="ΠΟΥΛΑΚΙΔΑΚΟΣ ΣΤΑΜΑΤΗΣ" userId="e3df6bec-7cb3-416a-8ded-d947c02763e0" providerId="ADAL" clId="{0776C40F-03BD-4CCB-9B20-45CB07E8CCC2}" dt="2024-09-26T09:36:51.680" v="1312" actId="26606"/>
          <ac:spMkLst>
            <pc:docMk/>
            <pc:sldMk cId="0" sldId="485"/>
            <ac:spMk id="180232" creationId="{327D73B4-9F5C-4A64-A179-51B9500CB8B5}"/>
          </ac:spMkLst>
        </pc:spChg>
        <pc:spChg chg="add">
          <ac:chgData name="ΠΟΥΛΑΚΙΔΑΚΟΣ ΣΤΑΜΑΤΗΣ" userId="e3df6bec-7cb3-416a-8ded-d947c02763e0" providerId="ADAL" clId="{0776C40F-03BD-4CCB-9B20-45CB07E8CCC2}" dt="2024-09-26T09:36:51.680" v="1312" actId="26606"/>
          <ac:spMkLst>
            <pc:docMk/>
            <pc:sldMk cId="0" sldId="485"/>
            <ac:spMk id="180234" creationId="{C1F06963-6374-4B48-844F-071A9BAAAE02}"/>
          </ac:spMkLst>
        </pc:spChg>
        <pc:spChg chg="add">
          <ac:chgData name="ΠΟΥΛΑΚΙΔΑΚΟΣ ΣΤΑΜΑΤΗΣ" userId="e3df6bec-7cb3-416a-8ded-d947c02763e0" providerId="ADAL" clId="{0776C40F-03BD-4CCB-9B20-45CB07E8CCC2}" dt="2024-09-26T09:36:51.680" v="1312" actId="26606"/>
          <ac:spMkLst>
            <pc:docMk/>
            <pc:sldMk cId="0" sldId="485"/>
            <ac:spMk id="180236" creationId="{6CB927A4-E432-4310-9CD5-E89FF5063179}"/>
          </ac:spMkLst>
        </pc:spChg>
        <pc:spChg chg="add">
          <ac:chgData name="ΠΟΥΛΑΚΙΔΑΚΟΣ ΣΤΑΜΑΤΗΣ" userId="e3df6bec-7cb3-416a-8ded-d947c02763e0" providerId="ADAL" clId="{0776C40F-03BD-4CCB-9B20-45CB07E8CCC2}" dt="2024-09-26T09:36:51.680" v="1312" actId="26606"/>
          <ac:spMkLst>
            <pc:docMk/>
            <pc:sldMk cId="0" sldId="485"/>
            <ac:spMk id="180238" creationId="{1453BF6C-B012-48B7-B4E8-6D7AC7C27D02}"/>
          </ac:spMkLst>
        </pc:spChg>
        <pc:spChg chg="add">
          <ac:chgData name="ΠΟΥΛΑΚΙΔΑΚΟΣ ΣΤΑΜΑΤΗΣ" userId="e3df6bec-7cb3-416a-8ded-d947c02763e0" providerId="ADAL" clId="{0776C40F-03BD-4CCB-9B20-45CB07E8CCC2}" dt="2024-09-26T09:36:51.680" v="1312" actId="26606"/>
          <ac:spMkLst>
            <pc:docMk/>
            <pc:sldMk cId="0" sldId="485"/>
            <ac:spMk id="180240" creationId="{E3020543-B24B-4EC4-8FFC-8DD88EEA91A8}"/>
          </ac:spMkLst>
        </pc:spChg>
        <pc:cxnChg chg="add">
          <ac:chgData name="ΠΟΥΛΑΚΙΔΑΚΟΣ ΣΤΑΜΑΤΗΣ" userId="e3df6bec-7cb3-416a-8ded-d947c02763e0" providerId="ADAL" clId="{0776C40F-03BD-4CCB-9B20-45CB07E8CCC2}" dt="2024-09-26T09:36:51.680" v="1312" actId="26606"/>
          <ac:cxnSpMkLst>
            <pc:docMk/>
            <pc:sldMk cId="0" sldId="485"/>
            <ac:cxnSpMk id="180242" creationId="{C49DA8F6-BCC1-4447-B54C-57856834B94B}"/>
          </ac:cxnSpMkLst>
        </pc:cxnChg>
      </pc:sldChg>
      <pc:sldChg chg="addSp modSp mod setBg">
        <pc:chgData name="ΠΟΥΛΑΚΙΔΑΚΟΣ ΣΤΑΜΑΤΗΣ" userId="e3df6bec-7cb3-416a-8ded-d947c02763e0" providerId="ADAL" clId="{0776C40F-03BD-4CCB-9B20-45CB07E8CCC2}" dt="2024-09-26T09:37:26.970" v="1323" actId="27636"/>
        <pc:sldMkLst>
          <pc:docMk/>
          <pc:sldMk cId="0" sldId="486"/>
        </pc:sldMkLst>
        <pc:spChg chg="mod">
          <ac:chgData name="ΠΟΥΛΑΚΙΔΑΚΟΣ ΣΤΑΜΑΤΗΣ" userId="e3df6bec-7cb3-416a-8ded-d947c02763e0" providerId="ADAL" clId="{0776C40F-03BD-4CCB-9B20-45CB07E8CCC2}" dt="2024-09-26T09:37:12.111" v="1315" actId="26606"/>
          <ac:spMkLst>
            <pc:docMk/>
            <pc:sldMk cId="0" sldId="486"/>
            <ac:spMk id="181250" creationId="{7C9D22B1-AF07-7B1F-EDC3-F1EE63BCF1F7}"/>
          </ac:spMkLst>
        </pc:spChg>
        <pc:spChg chg="mod">
          <ac:chgData name="ΠΟΥΛΑΚΙΔΑΚΟΣ ΣΤΑΜΑΤΗΣ" userId="e3df6bec-7cb3-416a-8ded-d947c02763e0" providerId="ADAL" clId="{0776C40F-03BD-4CCB-9B20-45CB07E8CCC2}" dt="2024-09-26T09:37:26.970" v="1323" actId="27636"/>
          <ac:spMkLst>
            <pc:docMk/>
            <pc:sldMk cId="0" sldId="486"/>
            <ac:spMk id="181251" creationId="{B7B210F1-4936-5A16-5B77-8EC69172D916}"/>
          </ac:spMkLst>
        </pc:spChg>
        <pc:spChg chg="add">
          <ac:chgData name="ΠΟΥΛΑΚΙΔΑΚΟΣ ΣΤΑΜΑΤΗΣ" userId="e3df6bec-7cb3-416a-8ded-d947c02763e0" providerId="ADAL" clId="{0776C40F-03BD-4CCB-9B20-45CB07E8CCC2}" dt="2024-09-26T09:37:12.111" v="1315" actId="26606"/>
          <ac:spMkLst>
            <pc:docMk/>
            <pc:sldMk cId="0" sldId="486"/>
            <ac:spMk id="181257" creationId="{79BB35BC-D5C2-4C8B-A22A-A71E6191913B}"/>
          </ac:spMkLst>
        </pc:spChg>
        <pc:picChg chg="add">
          <ac:chgData name="ΠΟΥΛΑΚΙΔΑΚΟΣ ΣΤΑΜΑΤΗΣ" userId="e3df6bec-7cb3-416a-8ded-d947c02763e0" providerId="ADAL" clId="{0776C40F-03BD-4CCB-9B20-45CB07E8CCC2}" dt="2024-09-26T09:37:12.111" v="1315" actId="26606"/>
          <ac:picMkLst>
            <pc:docMk/>
            <pc:sldMk cId="0" sldId="486"/>
            <ac:picMk id="181253" creationId="{945C68C7-A157-3732-69ED-6EF689751BD1}"/>
          </ac:picMkLst>
        </pc:picChg>
      </pc:sldChg>
      <pc:sldChg chg="addSp modSp mod setBg">
        <pc:chgData name="ΠΟΥΛΑΚΙΔΑΚΟΣ ΣΤΑΜΑΤΗΣ" userId="e3df6bec-7cb3-416a-8ded-d947c02763e0" providerId="ADAL" clId="{0776C40F-03BD-4CCB-9B20-45CB07E8CCC2}" dt="2024-09-26T09:37:47.715" v="1324" actId="26606"/>
        <pc:sldMkLst>
          <pc:docMk/>
          <pc:sldMk cId="0" sldId="487"/>
        </pc:sldMkLst>
        <pc:spChg chg="mod">
          <ac:chgData name="ΠΟΥΛΑΚΙΔΑΚΟΣ ΣΤΑΜΑΤΗΣ" userId="e3df6bec-7cb3-416a-8ded-d947c02763e0" providerId="ADAL" clId="{0776C40F-03BD-4CCB-9B20-45CB07E8CCC2}" dt="2024-09-26T09:37:47.715" v="1324" actId="26606"/>
          <ac:spMkLst>
            <pc:docMk/>
            <pc:sldMk cId="0" sldId="487"/>
            <ac:spMk id="182274" creationId="{B06A6D1F-F8AF-C204-CDF1-D9EAF17F96F9}"/>
          </ac:spMkLst>
        </pc:spChg>
        <pc:spChg chg="mod">
          <ac:chgData name="ΠΟΥΛΑΚΙΔΑΚΟΣ ΣΤΑΜΑΤΗΣ" userId="e3df6bec-7cb3-416a-8ded-d947c02763e0" providerId="ADAL" clId="{0776C40F-03BD-4CCB-9B20-45CB07E8CCC2}" dt="2024-09-26T09:37:47.715" v="1324" actId="26606"/>
          <ac:spMkLst>
            <pc:docMk/>
            <pc:sldMk cId="0" sldId="487"/>
            <ac:spMk id="182275" creationId="{5C2B9DBB-2EC1-C244-993A-B3585D5653C6}"/>
          </ac:spMkLst>
        </pc:spChg>
        <pc:spChg chg="add">
          <ac:chgData name="ΠΟΥΛΑΚΙΔΑΚΟΣ ΣΤΑΜΑΤΗΣ" userId="e3df6bec-7cb3-416a-8ded-d947c02763e0" providerId="ADAL" clId="{0776C40F-03BD-4CCB-9B20-45CB07E8CCC2}" dt="2024-09-26T09:37:47.715" v="1324" actId="26606"/>
          <ac:spMkLst>
            <pc:docMk/>
            <pc:sldMk cId="0" sldId="487"/>
            <ac:spMk id="182280" creationId="{907EF6B7-1338-4443-8C46-6A318D952DFD}"/>
          </ac:spMkLst>
        </pc:spChg>
        <pc:spChg chg="add">
          <ac:chgData name="ΠΟΥΛΑΚΙΔΑΚΟΣ ΣΤΑΜΑΤΗΣ" userId="e3df6bec-7cb3-416a-8ded-d947c02763e0" providerId="ADAL" clId="{0776C40F-03BD-4CCB-9B20-45CB07E8CCC2}" dt="2024-09-26T09:37:47.715" v="1324" actId="26606"/>
          <ac:spMkLst>
            <pc:docMk/>
            <pc:sldMk cId="0" sldId="487"/>
            <ac:spMk id="182282" creationId="{DAAE4CDD-124C-4DCF-9584-B6033B545DD5}"/>
          </ac:spMkLst>
        </pc:spChg>
        <pc:spChg chg="add">
          <ac:chgData name="ΠΟΥΛΑΚΙΔΑΚΟΣ ΣΤΑΜΑΤΗΣ" userId="e3df6bec-7cb3-416a-8ded-d947c02763e0" providerId="ADAL" clId="{0776C40F-03BD-4CCB-9B20-45CB07E8CCC2}" dt="2024-09-26T09:37:47.715" v="1324" actId="26606"/>
          <ac:spMkLst>
            <pc:docMk/>
            <pc:sldMk cId="0" sldId="487"/>
            <ac:spMk id="182284" creationId="{081E4A58-353D-44AE-B2FC-2A74E2E400F7}"/>
          </ac:spMkLst>
        </pc:spChg>
      </pc:sldChg>
      <pc:sldChg chg="addSp modSp mod setBg">
        <pc:chgData name="ΠΟΥΛΑΚΙΔΑΚΟΣ ΣΤΑΜΑΤΗΣ" userId="e3df6bec-7cb3-416a-8ded-d947c02763e0" providerId="ADAL" clId="{0776C40F-03BD-4CCB-9B20-45CB07E8CCC2}" dt="2024-09-26T09:38:06.454" v="1325" actId="26606"/>
        <pc:sldMkLst>
          <pc:docMk/>
          <pc:sldMk cId="0" sldId="488"/>
        </pc:sldMkLst>
        <pc:spChg chg="mod">
          <ac:chgData name="ΠΟΥΛΑΚΙΔΑΚΟΣ ΣΤΑΜΑΤΗΣ" userId="e3df6bec-7cb3-416a-8ded-d947c02763e0" providerId="ADAL" clId="{0776C40F-03BD-4CCB-9B20-45CB07E8CCC2}" dt="2024-09-26T09:38:06.454" v="1325" actId="26606"/>
          <ac:spMkLst>
            <pc:docMk/>
            <pc:sldMk cId="0" sldId="488"/>
            <ac:spMk id="3" creationId="{AA887480-241B-2CB4-61E1-D608A0F86D4D}"/>
          </ac:spMkLst>
        </pc:spChg>
        <pc:spChg chg="mod">
          <ac:chgData name="ΠΟΥΛΑΚΙΔΑΚΟΣ ΣΤΑΜΑΤΗΣ" userId="e3df6bec-7cb3-416a-8ded-d947c02763e0" providerId="ADAL" clId="{0776C40F-03BD-4CCB-9B20-45CB07E8CCC2}" dt="2024-09-26T09:38:06.454" v="1325" actId="26606"/>
          <ac:spMkLst>
            <pc:docMk/>
            <pc:sldMk cId="0" sldId="488"/>
            <ac:spMk id="183298" creationId="{F0912354-6798-CA8F-7E15-7959274DE162}"/>
          </ac:spMkLst>
        </pc:spChg>
        <pc:spChg chg="add">
          <ac:chgData name="ΠΟΥΛΑΚΙΔΑΚΟΣ ΣΤΑΜΑΤΗΣ" userId="e3df6bec-7cb3-416a-8ded-d947c02763e0" providerId="ADAL" clId="{0776C40F-03BD-4CCB-9B20-45CB07E8CCC2}" dt="2024-09-26T09:38:06.454" v="1325" actId="26606"/>
          <ac:spMkLst>
            <pc:docMk/>
            <pc:sldMk cId="0" sldId="488"/>
            <ac:spMk id="183303" creationId="{907EF6B7-1338-4443-8C46-6A318D952DFD}"/>
          </ac:spMkLst>
        </pc:spChg>
        <pc:spChg chg="add">
          <ac:chgData name="ΠΟΥΛΑΚΙΔΑΚΟΣ ΣΤΑΜΑΤΗΣ" userId="e3df6bec-7cb3-416a-8ded-d947c02763e0" providerId="ADAL" clId="{0776C40F-03BD-4CCB-9B20-45CB07E8CCC2}" dt="2024-09-26T09:38:06.454" v="1325" actId="26606"/>
          <ac:spMkLst>
            <pc:docMk/>
            <pc:sldMk cId="0" sldId="488"/>
            <ac:spMk id="183305" creationId="{DAAE4CDD-124C-4DCF-9584-B6033B545DD5}"/>
          </ac:spMkLst>
        </pc:spChg>
        <pc:spChg chg="add">
          <ac:chgData name="ΠΟΥΛΑΚΙΔΑΚΟΣ ΣΤΑΜΑΤΗΣ" userId="e3df6bec-7cb3-416a-8ded-d947c02763e0" providerId="ADAL" clId="{0776C40F-03BD-4CCB-9B20-45CB07E8CCC2}" dt="2024-09-26T09:38:06.454" v="1325" actId="26606"/>
          <ac:spMkLst>
            <pc:docMk/>
            <pc:sldMk cId="0" sldId="488"/>
            <ac:spMk id="183307" creationId="{081E4A58-353D-44AE-B2FC-2A74E2E400F7}"/>
          </ac:spMkLst>
        </pc:spChg>
      </pc:sldChg>
      <pc:sldChg chg="addSp delSp modSp mod setBg">
        <pc:chgData name="ΠΟΥΛΑΚΙΔΑΚΟΣ ΣΤΑΜΑΤΗΣ" userId="e3df6bec-7cb3-416a-8ded-d947c02763e0" providerId="ADAL" clId="{0776C40F-03BD-4CCB-9B20-45CB07E8CCC2}" dt="2024-09-26T09:38:20.749" v="1330" actId="26606"/>
        <pc:sldMkLst>
          <pc:docMk/>
          <pc:sldMk cId="0" sldId="489"/>
        </pc:sldMkLst>
        <pc:spChg chg="mod">
          <ac:chgData name="ΠΟΥΛΑΚΙΔΑΚΟΣ ΣΤΑΜΑΤΗΣ" userId="e3df6bec-7cb3-416a-8ded-d947c02763e0" providerId="ADAL" clId="{0776C40F-03BD-4CCB-9B20-45CB07E8CCC2}" dt="2024-09-26T09:38:20.749" v="1330" actId="26606"/>
          <ac:spMkLst>
            <pc:docMk/>
            <pc:sldMk cId="0" sldId="489"/>
            <ac:spMk id="184322" creationId="{3B8EFA89-475E-A3A6-6540-13DE33AD2CE7}"/>
          </ac:spMkLst>
        </pc:spChg>
        <pc:spChg chg="add del">
          <ac:chgData name="ΠΟΥΛΑΚΙΔΑΚΟΣ ΣΤΑΜΑΤΗΣ" userId="e3df6bec-7cb3-416a-8ded-d947c02763e0" providerId="ADAL" clId="{0776C40F-03BD-4CCB-9B20-45CB07E8CCC2}" dt="2024-09-26T09:38:20.742" v="1329" actId="26606"/>
          <ac:spMkLst>
            <pc:docMk/>
            <pc:sldMk cId="0" sldId="489"/>
            <ac:spMk id="184327" creationId="{DAFF98C3-2A92-2387-F4F7-5B4266C96461}"/>
          </ac:spMkLst>
        </pc:spChg>
        <pc:spChg chg="add del">
          <ac:chgData name="ΠΟΥΛΑΚΙΔΑΚΟΣ ΣΤΑΜΑΤΗΣ" userId="e3df6bec-7cb3-416a-8ded-d947c02763e0" providerId="ADAL" clId="{0776C40F-03BD-4CCB-9B20-45CB07E8CCC2}" dt="2024-09-26T09:38:18.893" v="1327" actId="26606"/>
          <ac:spMkLst>
            <pc:docMk/>
            <pc:sldMk cId="0" sldId="489"/>
            <ac:spMk id="184328" creationId="{C1A1C5D3-C053-4EE9-BE1A-419B6E27CCAE}"/>
          </ac:spMkLst>
        </pc:spChg>
        <pc:spChg chg="add del">
          <ac:chgData name="ΠΟΥΛΑΚΙΔΑΚΟΣ ΣΤΑΜΑΤΗΣ" userId="e3df6bec-7cb3-416a-8ded-d947c02763e0" providerId="ADAL" clId="{0776C40F-03BD-4CCB-9B20-45CB07E8CCC2}" dt="2024-09-26T09:38:18.893" v="1327" actId="26606"/>
          <ac:spMkLst>
            <pc:docMk/>
            <pc:sldMk cId="0" sldId="489"/>
            <ac:spMk id="184330" creationId="{A3473CF9-37EB-43E7-89EF-D2D1C53D1DAC}"/>
          </ac:spMkLst>
        </pc:spChg>
        <pc:spChg chg="add del">
          <ac:chgData name="ΠΟΥΛΑΚΙΔΑΚΟΣ ΣΤΑΜΑΤΗΣ" userId="e3df6bec-7cb3-416a-8ded-d947c02763e0" providerId="ADAL" clId="{0776C40F-03BD-4CCB-9B20-45CB07E8CCC2}" dt="2024-09-26T09:38:18.893" v="1327" actId="26606"/>
          <ac:spMkLst>
            <pc:docMk/>
            <pc:sldMk cId="0" sldId="489"/>
            <ac:spMk id="184332" creationId="{586B4EF9-43BA-4655-A6FF-1D8E21574C95}"/>
          </ac:spMkLst>
        </pc:spChg>
        <pc:spChg chg="add del">
          <ac:chgData name="ΠΟΥΛΑΚΙΔΑΚΟΣ ΣΤΑΜΑΤΗΣ" userId="e3df6bec-7cb3-416a-8ded-d947c02763e0" providerId="ADAL" clId="{0776C40F-03BD-4CCB-9B20-45CB07E8CCC2}" dt="2024-09-26T09:38:20.742" v="1329" actId="26606"/>
          <ac:spMkLst>
            <pc:docMk/>
            <pc:sldMk cId="0" sldId="489"/>
            <ac:spMk id="184334" creationId="{441CF7D6-A660-431A-B0BB-140A0D5556B6}"/>
          </ac:spMkLst>
        </pc:spChg>
        <pc:spChg chg="add del">
          <ac:chgData name="ΠΟΥΛΑΚΙΔΑΚΟΣ ΣΤΑΜΑΤΗΣ" userId="e3df6bec-7cb3-416a-8ded-d947c02763e0" providerId="ADAL" clId="{0776C40F-03BD-4CCB-9B20-45CB07E8CCC2}" dt="2024-09-26T09:38:20.742" v="1329" actId="26606"/>
          <ac:spMkLst>
            <pc:docMk/>
            <pc:sldMk cId="0" sldId="489"/>
            <ac:spMk id="184335" creationId="{2550BE34-C2B8-49B8-8519-67A8CAD51AE9}"/>
          </ac:spMkLst>
        </pc:spChg>
        <pc:spChg chg="add del">
          <ac:chgData name="ΠΟΥΛΑΚΙΔΑΚΟΣ ΣΤΑΜΑΤΗΣ" userId="e3df6bec-7cb3-416a-8ded-d947c02763e0" providerId="ADAL" clId="{0776C40F-03BD-4CCB-9B20-45CB07E8CCC2}" dt="2024-09-26T09:38:20.742" v="1329" actId="26606"/>
          <ac:spMkLst>
            <pc:docMk/>
            <pc:sldMk cId="0" sldId="489"/>
            <ac:spMk id="184336" creationId="{0570A85B-3810-4F95-97B0-CBF4CCDB381C}"/>
          </ac:spMkLst>
        </pc:spChg>
        <pc:spChg chg="add del">
          <ac:chgData name="ΠΟΥΛΑΚΙΔΑΚΟΣ ΣΤΑΜΑΤΗΣ" userId="e3df6bec-7cb3-416a-8ded-d947c02763e0" providerId="ADAL" clId="{0776C40F-03BD-4CCB-9B20-45CB07E8CCC2}" dt="2024-09-26T09:38:20.742" v="1329" actId="26606"/>
          <ac:spMkLst>
            <pc:docMk/>
            <pc:sldMk cId="0" sldId="489"/>
            <ac:spMk id="184337" creationId="{A7457DD9-5A45-400A-AB4B-4B4EDECA25F1}"/>
          </ac:spMkLst>
        </pc:spChg>
        <pc:spChg chg="add">
          <ac:chgData name="ΠΟΥΛΑΚΙΔΑΚΟΣ ΣΤΑΜΑΤΗΣ" userId="e3df6bec-7cb3-416a-8ded-d947c02763e0" providerId="ADAL" clId="{0776C40F-03BD-4CCB-9B20-45CB07E8CCC2}" dt="2024-09-26T09:38:20.749" v="1330" actId="26606"/>
          <ac:spMkLst>
            <pc:docMk/>
            <pc:sldMk cId="0" sldId="489"/>
            <ac:spMk id="184339" creationId="{C1A1C5D3-C053-4EE9-BE1A-419B6E27CCAE}"/>
          </ac:spMkLst>
        </pc:spChg>
        <pc:spChg chg="add">
          <ac:chgData name="ΠΟΥΛΑΚΙΔΑΚΟΣ ΣΤΑΜΑΤΗΣ" userId="e3df6bec-7cb3-416a-8ded-d947c02763e0" providerId="ADAL" clId="{0776C40F-03BD-4CCB-9B20-45CB07E8CCC2}" dt="2024-09-26T09:38:20.749" v="1330" actId="26606"/>
          <ac:spMkLst>
            <pc:docMk/>
            <pc:sldMk cId="0" sldId="489"/>
            <ac:spMk id="184340" creationId="{A3473CF9-37EB-43E7-89EF-D2D1C53D1DAC}"/>
          </ac:spMkLst>
        </pc:spChg>
        <pc:spChg chg="add">
          <ac:chgData name="ΠΟΥΛΑΚΙΔΑΚΟΣ ΣΤΑΜΑΤΗΣ" userId="e3df6bec-7cb3-416a-8ded-d947c02763e0" providerId="ADAL" clId="{0776C40F-03BD-4CCB-9B20-45CB07E8CCC2}" dt="2024-09-26T09:38:20.749" v="1330" actId="26606"/>
          <ac:spMkLst>
            <pc:docMk/>
            <pc:sldMk cId="0" sldId="489"/>
            <ac:spMk id="184341" creationId="{586B4EF9-43BA-4655-A6FF-1D8E21574C95}"/>
          </ac:spMkLst>
        </pc:spChg>
        <pc:picChg chg="mod">
          <ac:chgData name="ΠΟΥΛΑΚΙΔΑΚΟΣ ΣΤΑΜΑΤΗΣ" userId="e3df6bec-7cb3-416a-8ded-d947c02763e0" providerId="ADAL" clId="{0776C40F-03BD-4CCB-9B20-45CB07E8CCC2}" dt="2024-09-26T09:38:20.749" v="1330" actId="26606"/>
          <ac:picMkLst>
            <pc:docMk/>
            <pc:sldMk cId="0" sldId="489"/>
            <ac:picMk id="184323" creationId="{84D8A408-FCE6-4061-A6C7-622E85F3BFA6}"/>
          </ac:picMkLst>
        </pc:picChg>
      </pc:sldChg>
      <pc:sldChg chg="addSp delSp modSp mod setBg">
        <pc:chgData name="ΠΟΥΛΑΚΙΔΑΚΟΣ ΣΤΑΜΑΤΗΣ" userId="e3df6bec-7cb3-416a-8ded-d947c02763e0" providerId="ADAL" clId="{0776C40F-03BD-4CCB-9B20-45CB07E8CCC2}" dt="2024-09-26T09:38:41.983" v="1332" actId="12269"/>
        <pc:sldMkLst>
          <pc:docMk/>
          <pc:sldMk cId="0" sldId="490"/>
        </pc:sldMkLst>
        <pc:spChg chg="del">
          <ac:chgData name="ΠΟΥΛΑΚΙΔΑΚΟΣ ΣΤΑΜΑΤΗΣ" userId="e3df6bec-7cb3-416a-8ded-d947c02763e0" providerId="ADAL" clId="{0776C40F-03BD-4CCB-9B20-45CB07E8CCC2}" dt="2024-09-26T09:38:34.703" v="1331" actId="26606"/>
          <ac:spMkLst>
            <pc:docMk/>
            <pc:sldMk cId="0" sldId="490"/>
            <ac:spMk id="3" creationId="{A2EED31B-D405-B093-7915-E8E5127CDAA0}"/>
          </ac:spMkLst>
        </pc:spChg>
        <pc:spChg chg="mod">
          <ac:chgData name="ΠΟΥΛΑΚΙΔΑΚΟΣ ΣΤΑΜΑΤΗΣ" userId="e3df6bec-7cb3-416a-8ded-d947c02763e0" providerId="ADAL" clId="{0776C40F-03BD-4CCB-9B20-45CB07E8CCC2}" dt="2024-09-26T09:38:34.703" v="1331" actId="26606"/>
          <ac:spMkLst>
            <pc:docMk/>
            <pc:sldMk cId="0" sldId="490"/>
            <ac:spMk id="185346" creationId="{8C9903CD-A199-B7D4-DC1D-CE7A75447E7F}"/>
          </ac:spMkLst>
        </pc:spChg>
        <pc:spChg chg="add">
          <ac:chgData name="ΠΟΥΛΑΚΙΔΑΚΟΣ ΣΤΑΜΑΤΗΣ" userId="e3df6bec-7cb3-416a-8ded-d947c02763e0" providerId="ADAL" clId="{0776C40F-03BD-4CCB-9B20-45CB07E8CCC2}" dt="2024-09-26T09:38:34.703" v="1331" actId="26606"/>
          <ac:spMkLst>
            <pc:docMk/>
            <pc:sldMk cId="0" sldId="490"/>
            <ac:spMk id="185352" creationId="{AFF8D2E5-2C4E-47B1-930B-6C82B7C31331}"/>
          </ac:spMkLst>
        </pc:spChg>
        <pc:spChg chg="add">
          <ac:chgData name="ΠΟΥΛΑΚΙΔΑΚΟΣ ΣΤΑΜΑΤΗΣ" userId="e3df6bec-7cb3-416a-8ded-d947c02763e0" providerId="ADAL" clId="{0776C40F-03BD-4CCB-9B20-45CB07E8CCC2}" dt="2024-09-26T09:38:34.703" v="1331" actId="26606"/>
          <ac:spMkLst>
            <pc:docMk/>
            <pc:sldMk cId="0" sldId="490"/>
            <ac:spMk id="185354" creationId="{801E4ADA-0EA9-4930-846E-3C11E8BED6DD}"/>
          </ac:spMkLst>
        </pc:spChg>
        <pc:spChg chg="add">
          <ac:chgData name="ΠΟΥΛΑΚΙΔΑΚΟΣ ΣΤΑΜΑΤΗΣ" userId="e3df6bec-7cb3-416a-8ded-d947c02763e0" providerId="ADAL" clId="{0776C40F-03BD-4CCB-9B20-45CB07E8CCC2}" dt="2024-09-26T09:38:34.703" v="1331" actId="26606"/>
          <ac:spMkLst>
            <pc:docMk/>
            <pc:sldMk cId="0" sldId="490"/>
            <ac:spMk id="185356" creationId="{FB92FFCE-0C90-454E-AA25-D4EE9A6C39C5}"/>
          </ac:spMkLst>
        </pc:spChg>
        <pc:graphicFrameChg chg="add mod">
          <ac:chgData name="ΠΟΥΛΑΚΙΔΑΚΟΣ ΣΤΑΜΑΤΗΣ" userId="e3df6bec-7cb3-416a-8ded-d947c02763e0" providerId="ADAL" clId="{0776C40F-03BD-4CCB-9B20-45CB07E8CCC2}" dt="2024-09-26T09:38:41.983" v="1332" actId="12269"/>
          <ac:graphicFrameMkLst>
            <pc:docMk/>
            <pc:sldMk cId="0" sldId="490"/>
            <ac:graphicFrameMk id="185348" creationId="{19142A7C-8942-AD7B-14B4-A8729B4A1F90}"/>
          </ac:graphicFrameMkLst>
        </pc:graphicFrameChg>
      </pc:sldChg>
      <pc:sldChg chg="addSp modSp mod setBg">
        <pc:chgData name="ΠΟΥΛΑΚΙΔΑΚΟΣ ΣΤΑΜΑΤΗΣ" userId="e3df6bec-7cb3-416a-8ded-d947c02763e0" providerId="ADAL" clId="{0776C40F-03BD-4CCB-9B20-45CB07E8CCC2}" dt="2024-09-26T09:39:22.589" v="1334" actId="26606"/>
        <pc:sldMkLst>
          <pc:docMk/>
          <pc:sldMk cId="0" sldId="491"/>
        </pc:sldMkLst>
        <pc:spChg chg="mod">
          <ac:chgData name="ΠΟΥΛΑΚΙΔΑΚΟΣ ΣΤΑΜΑΤΗΣ" userId="e3df6bec-7cb3-416a-8ded-d947c02763e0" providerId="ADAL" clId="{0776C40F-03BD-4CCB-9B20-45CB07E8CCC2}" dt="2024-09-26T09:39:22.589" v="1334" actId="26606"/>
          <ac:spMkLst>
            <pc:docMk/>
            <pc:sldMk cId="0" sldId="491"/>
            <ac:spMk id="136194" creationId="{7E71F697-F464-B65A-A938-9F126DEF5981}"/>
          </ac:spMkLst>
        </pc:spChg>
        <pc:spChg chg="mod">
          <ac:chgData name="ΠΟΥΛΑΚΙΔΑΚΟΣ ΣΤΑΜΑΤΗΣ" userId="e3df6bec-7cb3-416a-8ded-d947c02763e0" providerId="ADAL" clId="{0776C40F-03BD-4CCB-9B20-45CB07E8CCC2}" dt="2024-09-26T09:39:22.589" v="1334" actId="26606"/>
          <ac:spMkLst>
            <pc:docMk/>
            <pc:sldMk cId="0" sldId="491"/>
            <ac:spMk id="186371" creationId="{06FD32E9-7D38-F4A4-539A-558DA416749A}"/>
          </ac:spMkLst>
        </pc:spChg>
        <pc:spChg chg="add">
          <ac:chgData name="ΠΟΥΛΑΚΙΔΑΚΟΣ ΣΤΑΜΑΤΗΣ" userId="e3df6bec-7cb3-416a-8ded-d947c02763e0" providerId="ADAL" clId="{0776C40F-03BD-4CCB-9B20-45CB07E8CCC2}" dt="2024-09-26T09:39:22.589" v="1334" actId="26606"/>
          <ac:spMkLst>
            <pc:docMk/>
            <pc:sldMk cId="0" sldId="491"/>
            <ac:spMk id="186378" creationId="{105EC815-F086-480F-AAD3-00D654099CD8}"/>
          </ac:spMkLst>
        </pc:spChg>
        <pc:spChg chg="add">
          <ac:chgData name="ΠΟΥΛΑΚΙΔΑΚΟΣ ΣΤΑΜΑΤΗΣ" userId="e3df6bec-7cb3-416a-8ded-d947c02763e0" providerId="ADAL" clId="{0776C40F-03BD-4CCB-9B20-45CB07E8CCC2}" dt="2024-09-26T09:39:22.589" v="1334" actId="26606"/>
          <ac:spMkLst>
            <pc:docMk/>
            <pc:sldMk cId="0" sldId="491"/>
            <ac:spMk id="186380" creationId="{7C8C78CF-BED7-421D-9487-A421FE7D4CA6}"/>
          </ac:spMkLst>
        </pc:spChg>
        <pc:spChg chg="add">
          <ac:chgData name="ΠΟΥΛΑΚΙΔΑΚΟΣ ΣΤΑΜΑΤΗΣ" userId="e3df6bec-7cb3-416a-8ded-d947c02763e0" providerId="ADAL" clId="{0776C40F-03BD-4CCB-9B20-45CB07E8CCC2}" dt="2024-09-26T09:39:22.589" v="1334" actId="26606"/>
          <ac:spMkLst>
            <pc:docMk/>
            <pc:sldMk cId="0" sldId="491"/>
            <ac:spMk id="186382" creationId="{91D2F025-BC00-4C59-B4F3-AE8A9C360E07}"/>
          </ac:spMkLst>
        </pc:spChg>
        <pc:spChg chg="add">
          <ac:chgData name="ΠΟΥΛΑΚΙΔΑΚΟΣ ΣΤΑΜΑΤΗΣ" userId="e3df6bec-7cb3-416a-8ded-d947c02763e0" providerId="ADAL" clId="{0776C40F-03BD-4CCB-9B20-45CB07E8CCC2}" dt="2024-09-26T09:39:22.589" v="1334" actId="26606"/>
          <ac:spMkLst>
            <pc:docMk/>
            <pc:sldMk cId="0" sldId="491"/>
            <ac:spMk id="186384" creationId="{5A5E92B2-8662-4CD4-8A8B-EBD13A9C5096}"/>
          </ac:spMkLst>
        </pc:spChg>
        <pc:spChg chg="add">
          <ac:chgData name="ΠΟΥΛΑΚΙΔΑΚΟΣ ΣΤΑΜΑΤΗΣ" userId="e3df6bec-7cb3-416a-8ded-d947c02763e0" providerId="ADAL" clId="{0776C40F-03BD-4CCB-9B20-45CB07E8CCC2}" dt="2024-09-26T09:39:22.589" v="1334" actId="26606"/>
          <ac:spMkLst>
            <pc:docMk/>
            <pc:sldMk cId="0" sldId="491"/>
            <ac:spMk id="186386" creationId="{2CF7CF5F-D747-47B3-80B1-8392750446C6}"/>
          </ac:spMkLst>
        </pc:spChg>
        <pc:spChg chg="add">
          <ac:chgData name="ΠΟΥΛΑΚΙΔΑΚΟΣ ΣΤΑΜΑΤΗΣ" userId="e3df6bec-7cb3-416a-8ded-d947c02763e0" providerId="ADAL" clId="{0776C40F-03BD-4CCB-9B20-45CB07E8CCC2}" dt="2024-09-26T09:39:22.589" v="1334" actId="26606"/>
          <ac:spMkLst>
            <pc:docMk/>
            <pc:sldMk cId="0" sldId="491"/>
            <ac:spMk id="186388" creationId="{CE1108CD-786E-4304-9504-9C5AD64829D2}"/>
          </ac:spMkLst>
        </pc:spChg>
        <pc:spChg chg="add">
          <ac:chgData name="ΠΟΥΛΑΚΙΔΑΚΟΣ ΣΤΑΜΑΤΗΣ" userId="e3df6bec-7cb3-416a-8ded-d947c02763e0" providerId="ADAL" clId="{0776C40F-03BD-4CCB-9B20-45CB07E8CCC2}" dt="2024-09-26T09:39:22.589" v="1334" actId="26606"/>
          <ac:spMkLst>
            <pc:docMk/>
            <pc:sldMk cId="0" sldId="491"/>
            <ac:spMk id="186390" creationId="{C4192054-9C77-4788-A81F-C3F70586002C}"/>
          </ac:spMkLst>
        </pc:spChg>
        <pc:spChg chg="add">
          <ac:chgData name="ΠΟΥΛΑΚΙΔΑΚΟΣ ΣΤΑΜΑΤΗΣ" userId="e3df6bec-7cb3-416a-8ded-d947c02763e0" providerId="ADAL" clId="{0776C40F-03BD-4CCB-9B20-45CB07E8CCC2}" dt="2024-09-26T09:39:22.589" v="1334" actId="26606"/>
          <ac:spMkLst>
            <pc:docMk/>
            <pc:sldMk cId="0" sldId="491"/>
            <ac:spMk id="186392" creationId="{2929DB54-1BF0-4191-88B1-ADEBA6E9A757}"/>
          </ac:spMkLst>
        </pc:spChg>
        <pc:spChg chg="add">
          <ac:chgData name="ΠΟΥΛΑΚΙΔΑΚΟΣ ΣΤΑΜΑΤΗΣ" userId="e3df6bec-7cb3-416a-8ded-d947c02763e0" providerId="ADAL" clId="{0776C40F-03BD-4CCB-9B20-45CB07E8CCC2}" dt="2024-09-26T09:39:22.589" v="1334" actId="26606"/>
          <ac:spMkLst>
            <pc:docMk/>
            <pc:sldMk cId="0" sldId="491"/>
            <ac:spMk id="186394" creationId="{AB337888-EB83-4311-B414-E0CFB8F368A5}"/>
          </ac:spMkLst>
        </pc:spChg>
        <pc:spChg chg="add">
          <ac:chgData name="ΠΟΥΛΑΚΙΔΑΚΟΣ ΣΤΑΜΑΤΗΣ" userId="e3df6bec-7cb3-416a-8ded-d947c02763e0" providerId="ADAL" clId="{0776C40F-03BD-4CCB-9B20-45CB07E8CCC2}" dt="2024-09-26T09:39:22.589" v="1334" actId="26606"/>
          <ac:spMkLst>
            <pc:docMk/>
            <pc:sldMk cId="0" sldId="491"/>
            <ac:spMk id="186396" creationId="{EA147E46-0FA8-43BE-89A6-53B0A7B8E129}"/>
          </ac:spMkLst>
        </pc:spChg>
        <pc:picChg chg="mod">
          <ac:chgData name="ΠΟΥΛΑΚΙΔΑΚΟΣ ΣΤΑΜΑΤΗΣ" userId="e3df6bec-7cb3-416a-8ded-d947c02763e0" providerId="ADAL" clId="{0776C40F-03BD-4CCB-9B20-45CB07E8CCC2}" dt="2024-09-26T09:39:22.589" v="1334" actId="26606"/>
          <ac:picMkLst>
            <pc:docMk/>
            <pc:sldMk cId="0" sldId="491"/>
            <ac:picMk id="186372" creationId="{54C95A61-46EB-86AE-A463-F4C29FD2AC03}"/>
          </ac:picMkLst>
        </pc:picChg>
        <pc:picChg chg="mod">
          <ac:chgData name="ΠΟΥΛΑΚΙΔΑΚΟΣ ΣΤΑΜΑΤΗΣ" userId="e3df6bec-7cb3-416a-8ded-d947c02763e0" providerId="ADAL" clId="{0776C40F-03BD-4CCB-9B20-45CB07E8CCC2}" dt="2024-09-26T09:39:22.589" v="1334" actId="26606"/>
          <ac:picMkLst>
            <pc:docMk/>
            <pc:sldMk cId="0" sldId="491"/>
            <ac:picMk id="186373" creationId="{08D7BE4C-3508-33A4-8AC0-66703AA58890}"/>
          </ac:picMkLst>
        </pc:picChg>
      </pc:sldChg>
      <pc:sldChg chg="addSp delSp modSp mod setBg">
        <pc:chgData name="ΠΟΥΛΑΚΙΔΑΚΟΣ ΣΤΑΜΑΤΗΣ" userId="e3df6bec-7cb3-416a-8ded-d947c02763e0" providerId="ADAL" clId="{0776C40F-03BD-4CCB-9B20-45CB07E8CCC2}" dt="2024-09-26T09:45:46.937" v="1337" actId="26606"/>
        <pc:sldMkLst>
          <pc:docMk/>
          <pc:sldMk cId="0" sldId="492"/>
        </pc:sldMkLst>
        <pc:spChg chg="add del">
          <ac:chgData name="ΠΟΥΛΑΚΙΔΑΚΟΣ ΣΤΑΜΑΤΗΣ" userId="e3df6bec-7cb3-416a-8ded-d947c02763e0" providerId="ADAL" clId="{0776C40F-03BD-4CCB-9B20-45CB07E8CCC2}" dt="2024-09-26T09:45:46.937" v="1337" actId="26606"/>
          <ac:spMkLst>
            <pc:docMk/>
            <pc:sldMk cId="0" sldId="492"/>
            <ac:spMk id="3" creationId="{BEECCA72-9BDA-9608-E33B-BE62CB9AC185}"/>
          </ac:spMkLst>
        </pc:spChg>
        <pc:spChg chg="mod">
          <ac:chgData name="ΠΟΥΛΑΚΙΔΑΚΟΣ ΣΤΑΜΑΤΗΣ" userId="e3df6bec-7cb3-416a-8ded-d947c02763e0" providerId="ADAL" clId="{0776C40F-03BD-4CCB-9B20-45CB07E8CCC2}" dt="2024-09-26T09:45:46.937" v="1337" actId="26606"/>
          <ac:spMkLst>
            <pc:docMk/>
            <pc:sldMk cId="0" sldId="492"/>
            <ac:spMk id="187394" creationId="{F24E9970-5689-1D8A-E5A9-B522AE1A15BB}"/>
          </ac:spMkLst>
        </pc:spChg>
        <pc:spChg chg="add del">
          <ac:chgData name="ΠΟΥΛΑΚΙΔΑΚΟΣ ΣΤΑΜΑΤΗΣ" userId="e3df6bec-7cb3-416a-8ded-d947c02763e0" providerId="ADAL" clId="{0776C40F-03BD-4CCB-9B20-45CB07E8CCC2}" dt="2024-09-26T09:45:46.903" v="1336" actId="26606"/>
          <ac:spMkLst>
            <pc:docMk/>
            <pc:sldMk cId="0" sldId="492"/>
            <ac:spMk id="187400" creationId="{7DA1F35B-C8F7-4A5A-9339-7DA4D785B300}"/>
          </ac:spMkLst>
        </pc:spChg>
        <pc:spChg chg="add del">
          <ac:chgData name="ΠΟΥΛΑΚΙΔΑΚΟΣ ΣΤΑΜΑΤΗΣ" userId="e3df6bec-7cb3-416a-8ded-d947c02763e0" providerId="ADAL" clId="{0776C40F-03BD-4CCB-9B20-45CB07E8CCC2}" dt="2024-09-26T09:45:46.903" v="1336" actId="26606"/>
          <ac:spMkLst>
            <pc:docMk/>
            <pc:sldMk cId="0" sldId="492"/>
            <ac:spMk id="187402" creationId="{B2D4AD41-40DA-4A81-92F5-B6E3BA1ED82A}"/>
          </ac:spMkLst>
        </pc:spChg>
        <pc:spChg chg="add">
          <ac:chgData name="ΠΟΥΛΑΚΙΔΑΚΟΣ ΣΤΑΜΑΤΗΣ" userId="e3df6bec-7cb3-416a-8ded-d947c02763e0" providerId="ADAL" clId="{0776C40F-03BD-4CCB-9B20-45CB07E8CCC2}" dt="2024-09-26T09:45:46.937" v="1337" actId="26606"/>
          <ac:spMkLst>
            <pc:docMk/>
            <pc:sldMk cId="0" sldId="492"/>
            <ac:spMk id="187404" creationId="{2E442304-DDBD-4F7B-8017-36BCC863FB40}"/>
          </ac:spMkLst>
        </pc:spChg>
        <pc:spChg chg="add">
          <ac:chgData name="ΠΟΥΛΑΚΙΔΑΚΟΣ ΣΤΑΜΑΤΗΣ" userId="e3df6bec-7cb3-416a-8ded-d947c02763e0" providerId="ADAL" clId="{0776C40F-03BD-4CCB-9B20-45CB07E8CCC2}" dt="2024-09-26T09:45:46.937" v="1337" actId="26606"/>
          <ac:spMkLst>
            <pc:docMk/>
            <pc:sldMk cId="0" sldId="492"/>
            <ac:spMk id="187405" creationId="{5E107275-3853-46FD-A241-DE4355A42675}"/>
          </ac:spMkLst>
        </pc:spChg>
        <pc:graphicFrameChg chg="add del">
          <ac:chgData name="ΠΟΥΛΑΚΙΔΑΚΟΣ ΣΤΑΜΑΤΗΣ" userId="e3df6bec-7cb3-416a-8ded-d947c02763e0" providerId="ADAL" clId="{0776C40F-03BD-4CCB-9B20-45CB07E8CCC2}" dt="2024-09-26T09:45:46.903" v="1336" actId="26606"/>
          <ac:graphicFrameMkLst>
            <pc:docMk/>
            <pc:sldMk cId="0" sldId="492"/>
            <ac:graphicFrameMk id="187396" creationId="{C4C4C592-CC89-C6F2-340B-ECF89F31329B}"/>
          </ac:graphicFrameMkLst>
        </pc:graphicFrameChg>
        <pc:graphicFrameChg chg="add">
          <ac:chgData name="ΠΟΥΛΑΚΙΔΑΚΟΣ ΣΤΑΜΑΤΗΣ" userId="e3df6bec-7cb3-416a-8ded-d947c02763e0" providerId="ADAL" clId="{0776C40F-03BD-4CCB-9B20-45CB07E8CCC2}" dt="2024-09-26T09:45:46.937" v="1337" actId="26606"/>
          <ac:graphicFrameMkLst>
            <pc:docMk/>
            <pc:sldMk cId="0" sldId="492"/>
            <ac:graphicFrameMk id="187406" creationId="{338DFD21-B510-E46A-0A41-3F9DE56CB8A3}"/>
          </ac:graphicFrameMkLst>
        </pc:graphicFrameChg>
      </pc:sldChg>
      <pc:sldChg chg="addSp delSp modSp mod setBg">
        <pc:chgData name="ΠΟΥΛΑΚΙΔΑΚΟΣ ΣΤΑΜΑΤΗΣ" userId="e3df6bec-7cb3-416a-8ded-d947c02763e0" providerId="ADAL" clId="{0776C40F-03BD-4CCB-9B20-45CB07E8CCC2}" dt="2024-09-26T09:46:15.274" v="1345" actId="14100"/>
        <pc:sldMkLst>
          <pc:docMk/>
          <pc:sldMk cId="0" sldId="493"/>
        </pc:sldMkLst>
        <pc:spChg chg="mod">
          <ac:chgData name="ΠΟΥΛΑΚΙΔΑΚΟΣ ΣΤΑΜΑΤΗΣ" userId="e3df6bec-7cb3-416a-8ded-d947c02763e0" providerId="ADAL" clId="{0776C40F-03BD-4CCB-9B20-45CB07E8CCC2}" dt="2024-09-26T09:45:59.358" v="1340" actId="26606"/>
          <ac:spMkLst>
            <pc:docMk/>
            <pc:sldMk cId="0" sldId="493"/>
            <ac:spMk id="188418" creationId="{9990E33C-BF43-FA84-00D3-B874634727D7}"/>
          </ac:spMkLst>
        </pc:spChg>
        <pc:spChg chg="add del">
          <ac:chgData name="ΠΟΥΛΑΚΙΔΑΚΟΣ ΣΤΑΜΑΤΗΣ" userId="e3df6bec-7cb3-416a-8ded-d947c02763e0" providerId="ADAL" clId="{0776C40F-03BD-4CCB-9B20-45CB07E8CCC2}" dt="2024-09-26T09:45:59.358" v="1340" actId="26606"/>
          <ac:spMkLst>
            <pc:docMk/>
            <pc:sldMk cId="0" sldId="493"/>
            <ac:spMk id="188419" creationId="{4E43BDE0-54D8-0323-6C05-2622EB3629C8}"/>
          </ac:spMkLst>
        </pc:spChg>
        <pc:spChg chg="add del">
          <ac:chgData name="ΠΟΥΛΑΚΙΔΑΚΟΣ ΣΤΑΜΑΤΗΣ" userId="e3df6bec-7cb3-416a-8ded-d947c02763e0" providerId="ADAL" clId="{0776C40F-03BD-4CCB-9B20-45CB07E8CCC2}" dt="2024-09-26T09:45:59.322" v="1339" actId="26606"/>
          <ac:spMkLst>
            <pc:docMk/>
            <pc:sldMk cId="0" sldId="493"/>
            <ac:spMk id="188425" creationId="{2E442304-DDBD-4F7B-8017-36BCC863FB40}"/>
          </ac:spMkLst>
        </pc:spChg>
        <pc:spChg chg="add del">
          <ac:chgData name="ΠΟΥΛΑΚΙΔΑΚΟΣ ΣΤΑΜΑΤΗΣ" userId="e3df6bec-7cb3-416a-8ded-d947c02763e0" providerId="ADAL" clId="{0776C40F-03BD-4CCB-9B20-45CB07E8CCC2}" dt="2024-09-26T09:45:59.322" v="1339" actId="26606"/>
          <ac:spMkLst>
            <pc:docMk/>
            <pc:sldMk cId="0" sldId="493"/>
            <ac:spMk id="188427" creationId="{5E107275-3853-46FD-A241-DE4355A42675}"/>
          </ac:spMkLst>
        </pc:spChg>
        <pc:spChg chg="add">
          <ac:chgData name="ΠΟΥΛΑΚΙΔΑΚΟΣ ΣΤΑΜΑΤΗΣ" userId="e3df6bec-7cb3-416a-8ded-d947c02763e0" providerId="ADAL" clId="{0776C40F-03BD-4CCB-9B20-45CB07E8CCC2}" dt="2024-09-26T09:45:59.358" v="1340" actId="26606"/>
          <ac:spMkLst>
            <pc:docMk/>
            <pc:sldMk cId="0" sldId="493"/>
            <ac:spMk id="188429" creationId="{2E442304-DDBD-4F7B-8017-36BCC863FB40}"/>
          </ac:spMkLst>
        </pc:spChg>
        <pc:spChg chg="add">
          <ac:chgData name="ΠΟΥΛΑΚΙΔΑΚΟΣ ΣΤΑΜΑΤΗΣ" userId="e3df6bec-7cb3-416a-8ded-d947c02763e0" providerId="ADAL" clId="{0776C40F-03BD-4CCB-9B20-45CB07E8CCC2}" dt="2024-09-26T09:45:59.358" v="1340" actId="26606"/>
          <ac:spMkLst>
            <pc:docMk/>
            <pc:sldMk cId="0" sldId="493"/>
            <ac:spMk id="188430" creationId="{5E107275-3853-46FD-A241-DE4355A42675}"/>
          </ac:spMkLst>
        </pc:spChg>
        <pc:graphicFrameChg chg="add del">
          <ac:chgData name="ΠΟΥΛΑΚΙΔΑΚΟΣ ΣΤΑΜΑΤΗΣ" userId="e3df6bec-7cb3-416a-8ded-d947c02763e0" providerId="ADAL" clId="{0776C40F-03BD-4CCB-9B20-45CB07E8CCC2}" dt="2024-09-26T09:45:59.322" v="1339" actId="26606"/>
          <ac:graphicFrameMkLst>
            <pc:docMk/>
            <pc:sldMk cId="0" sldId="493"/>
            <ac:graphicFrameMk id="188421" creationId="{72E5F65B-1E36-1174-AFFB-23CDE1A03284}"/>
          </ac:graphicFrameMkLst>
        </pc:graphicFrameChg>
        <pc:graphicFrameChg chg="add mod modGraphic">
          <ac:chgData name="ΠΟΥΛΑΚΙΔΑΚΟΣ ΣΤΑΜΑΤΗΣ" userId="e3df6bec-7cb3-416a-8ded-d947c02763e0" providerId="ADAL" clId="{0776C40F-03BD-4CCB-9B20-45CB07E8CCC2}" dt="2024-09-26T09:46:15.274" v="1345" actId="14100"/>
          <ac:graphicFrameMkLst>
            <pc:docMk/>
            <pc:sldMk cId="0" sldId="493"/>
            <ac:graphicFrameMk id="188431" creationId="{574FAFE3-6B32-550A-0798-2C2057C62969}"/>
          </ac:graphicFrameMkLst>
        </pc:graphicFrameChg>
      </pc:sldChg>
      <pc:sldChg chg="addSp delSp modSp mod setBg">
        <pc:chgData name="ΠΟΥΛΑΚΙΔΑΚΟΣ ΣΤΑΜΑΤΗΣ" userId="e3df6bec-7cb3-416a-8ded-d947c02763e0" providerId="ADAL" clId="{0776C40F-03BD-4CCB-9B20-45CB07E8CCC2}" dt="2024-09-26T09:46:41.919" v="1347" actId="12269"/>
        <pc:sldMkLst>
          <pc:docMk/>
          <pc:sldMk cId="0" sldId="494"/>
        </pc:sldMkLst>
        <pc:spChg chg="mod">
          <ac:chgData name="ΠΟΥΛΑΚΙΔΑΚΟΣ ΣΤΑΜΑΤΗΣ" userId="e3df6bec-7cb3-416a-8ded-d947c02763e0" providerId="ADAL" clId="{0776C40F-03BD-4CCB-9B20-45CB07E8CCC2}" dt="2024-09-26T09:46:37.122" v="1346" actId="26606"/>
          <ac:spMkLst>
            <pc:docMk/>
            <pc:sldMk cId="0" sldId="494"/>
            <ac:spMk id="189442" creationId="{458F5301-F59A-0D97-620A-385B80672A9E}"/>
          </ac:spMkLst>
        </pc:spChg>
        <pc:spChg chg="del">
          <ac:chgData name="ΠΟΥΛΑΚΙΔΑΚΟΣ ΣΤΑΜΑΤΗΣ" userId="e3df6bec-7cb3-416a-8ded-d947c02763e0" providerId="ADAL" clId="{0776C40F-03BD-4CCB-9B20-45CB07E8CCC2}" dt="2024-09-26T09:46:37.122" v="1346" actId="26606"/>
          <ac:spMkLst>
            <pc:docMk/>
            <pc:sldMk cId="0" sldId="494"/>
            <ac:spMk id="189443" creationId="{2811B228-692D-9FC9-34BB-BFD70E61E9C1}"/>
          </ac:spMkLst>
        </pc:spChg>
        <pc:spChg chg="add">
          <ac:chgData name="ΠΟΥΛΑΚΙΔΑΚΟΣ ΣΤΑΜΑΤΗΣ" userId="e3df6bec-7cb3-416a-8ded-d947c02763e0" providerId="ADAL" clId="{0776C40F-03BD-4CCB-9B20-45CB07E8CCC2}" dt="2024-09-26T09:46:37.122" v="1346" actId="26606"/>
          <ac:spMkLst>
            <pc:docMk/>
            <pc:sldMk cId="0" sldId="494"/>
            <ac:spMk id="189449" creationId="{53B021B3-DE93-4AB7-8A18-CF5F1CED88B8}"/>
          </ac:spMkLst>
        </pc:spChg>
        <pc:spChg chg="add">
          <ac:chgData name="ΠΟΥΛΑΚΙΔΑΚΟΣ ΣΤΑΜΑΤΗΣ" userId="e3df6bec-7cb3-416a-8ded-d947c02763e0" providerId="ADAL" clId="{0776C40F-03BD-4CCB-9B20-45CB07E8CCC2}" dt="2024-09-26T09:46:37.122" v="1346" actId="26606"/>
          <ac:spMkLst>
            <pc:docMk/>
            <pc:sldMk cId="0" sldId="494"/>
            <ac:spMk id="189451" creationId="{52D502E5-F6B4-4D58-B4AE-FC466FF15EE8}"/>
          </ac:spMkLst>
        </pc:spChg>
        <pc:spChg chg="add">
          <ac:chgData name="ΠΟΥΛΑΚΙΔΑΚΟΣ ΣΤΑΜΑΤΗΣ" userId="e3df6bec-7cb3-416a-8ded-d947c02763e0" providerId="ADAL" clId="{0776C40F-03BD-4CCB-9B20-45CB07E8CCC2}" dt="2024-09-26T09:46:37.122" v="1346" actId="26606"/>
          <ac:spMkLst>
            <pc:docMk/>
            <pc:sldMk cId="0" sldId="494"/>
            <ac:spMk id="189453" creationId="{9DECDBF4-02B6-4BB4-B65B-B8107AD6A9E8}"/>
          </ac:spMkLst>
        </pc:spChg>
        <pc:graphicFrameChg chg="add mod">
          <ac:chgData name="ΠΟΥΛΑΚΙΔΑΚΟΣ ΣΤΑΜΑΤΗΣ" userId="e3df6bec-7cb3-416a-8ded-d947c02763e0" providerId="ADAL" clId="{0776C40F-03BD-4CCB-9B20-45CB07E8CCC2}" dt="2024-09-26T09:46:41.919" v="1347" actId="12269"/>
          <ac:graphicFrameMkLst>
            <pc:docMk/>
            <pc:sldMk cId="0" sldId="494"/>
            <ac:graphicFrameMk id="189445" creationId="{10F77BFF-0498-CA8E-E1ED-50D912CC2278}"/>
          </ac:graphicFrameMkLst>
        </pc:graphicFrameChg>
      </pc:sldChg>
      <pc:sldChg chg="addSp delSp modSp mod setBg">
        <pc:chgData name="ΠΟΥΛΑΚΙΔΑΚΟΣ ΣΤΑΜΑΤΗΣ" userId="e3df6bec-7cb3-416a-8ded-d947c02763e0" providerId="ADAL" clId="{0776C40F-03BD-4CCB-9B20-45CB07E8CCC2}" dt="2024-09-26T09:48:12.797" v="1363" actId="403"/>
        <pc:sldMkLst>
          <pc:docMk/>
          <pc:sldMk cId="0" sldId="495"/>
        </pc:sldMkLst>
        <pc:spChg chg="mod">
          <ac:chgData name="ΠΟΥΛΑΚΙΔΑΚΟΣ ΣΤΑΜΑΤΗΣ" userId="e3df6bec-7cb3-416a-8ded-d947c02763e0" providerId="ADAL" clId="{0776C40F-03BD-4CCB-9B20-45CB07E8CCC2}" dt="2024-09-26T09:47:47.332" v="1353" actId="26606"/>
          <ac:spMkLst>
            <pc:docMk/>
            <pc:sldMk cId="0" sldId="495"/>
            <ac:spMk id="190466" creationId="{14821A9E-68F3-52AA-8D84-45E5CA8F58AA}"/>
          </ac:spMkLst>
        </pc:spChg>
        <pc:spChg chg="mod">
          <ac:chgData name="ΠΟΥΛΑΚΙΔΑΚΟΣ ΣΤΑΜΑΤΗΣ" userId="e3df6bec-7cb3-416a-8ded-d947c02763e0" providerId="ADAL" clId="{0776C40F-03BD-4CCB-9B20-45CB07E8CCC2}" dt="2024-09-26T09:48:12.797" v="1363" actId="403"/>
          <ac:spMkLst>
            <pc:docMk/>
            <pc:sldMk cId="0" sldId="495"/>
            <ac:spMk id="190467" creationId="{43A158F5-5FD4-C50C-F87A-E860E3B032F9}"/>
          </ac:spMkLst>
        </pc:spChg>
        <pc:spChg chg="add del">
          <ac:chgData name="ΠΟΥΛΑΚΙΔΑΚΟΣ ΣΤΑΜΑΤΗΣ" userId="e3df6bec-7cb3-416a-8ded-d947c02763e0" providerId="ADAL" clId="{0776C40F-03BD-4CCB-9B20-45CB07E8CCC2}" dt="2024-09-26T09:47:47.332" v="1353" actId="26606"/>
          <ac:spMkLst>
            <pc:docMk/>
            <pc:sldMk cId="0" sldId="495"/>
            <ac:spMk id="190473" creationId="{2C61293E-6EBE-43EF-A52C-9BEBFD7679D4}"/>
          </ac:spMkLst>
        </pc:spChg>
        <pc:spChg chg="add del">
          <ac:chgData name="ΠΟΥΛΑΚΙΔΑΚΟΣ ΣΤΑΜΑΤΗΣ" userId="e3df6bec-7cb3-416a-8ded-d947c02763e0" providerId="ADAL" clId="{0776C40F-03BD-4CCB-9B20-45CB07E8CCC2}" dt="2024-09-26T09:47:47.332" v="1353" actId="26606"/>
          <ac:spMkLst>
            <pc:docMk/>
            <pc:sldMk cId="0" sldId="495"/>
            <ac:spMk id="190475" creationId="{21540236-BFD5-4A9D-8840-4703E7F76825}"/>
          </ac:spMkLst>
        </pc:spChg>
        <pc:spChg chg="add del">
          <ac:chgData name="ΠΟΥΛΑΚΙΔΑΚΟΣ ΣΤΑΜΑΤΗΣ" userId="e3df6bec-7cb3-416a-8ded-d947c02763e0" providerId="ADAL" clId="{0776C40F-03BD-4CCB-9B20-45CB07E8CCC2}" dt="2024-09-26T09:47:47.325" v="1352" actId="26606"/>
          <ac:spMkLst>
            <pc:docMk/>
            <pc:sldMk cId="0" sldId="495"/>
            <ac:spMk id="190480" creationId="{D009D6D5-DAC2-4A8B-A17A-E206B9012D09}"/>
          </ac:spMkLst>
        </pc:spChg>
        <pc:spChg chg="add">
          <ac:chgData name="ΠΟΥΛΑΚΙΔΑΚΟΣ ΣΤΑΜΑΤΗΣ" userId="e3df6bec-7cb3-416a-8ded-d947c02763e0" providerId="ADAL" clId="{0776C40F-03BD-4CCB-9B20-45CB07E8CCC2}" dt="2024-09-26T09:47:47.332" v="1353" actId="26606"/>
          <ac:spMkLst>
            <pc:docMk/>
            <pc:sldMk cId="0" sldId="495"/>
            <ac:spMk id="190482" creationId="{79BB35BC-D5C2-4C8B-A22A-A71E6191913B}"/>
          </ac:spMkLst>
        </pc:spChg>
        <pc:picChg chg="add mod ord">
          <ac:chgData name="ΠΟΥΛΑΚΙΔΑΚΟΣ ΣΤΑΜΑΤΗΣ" userId="e3df6bec-7cb3-416a-8ded-d947c02763e0" providerId="ADAL" clId="{0776C40F-03BD-4CCB-9B20-45CB07E8CCC2}" dt="2024-09-26T09:47:47.332" v="1353" actId="26606"/>
          <ac:picMkLst>
            <pc:docMk/>
            <pc:sldMk cId="0" sldId="495"/>
            <ac:picMk id="190469" creationId="{78B6BD71-FE1C-2D24-3FD6-186FF8D926E5}"/>
          </ac:picMkLst>
        </pc:picChg>
      </pc:sldChg>
      <pc:sldChg chg="addSp modSp mod setBg">
        <pc:chgData name="ΠΟΥΛΑΚΙΔΑΚΟΣ ΣΤΑΜΑΤΗΣ" userId="e3df6bec-7cb3-416a-8ded-d947c02763e0" providerId="ADAL" clId="{0776C40F-03BD-4CCB-9B20-45CB07E8CCC2}" dt="2024-09-26T09:48:46.077" v="1368" actId="403"/>
        <pc:sldMkLst>
          <pc:docMk/>
          <pc:sldMk cId="0" sldId="496"/>
        </pc:sldMkLst>
        <pc:spChg chg="mod">
          <ac:chgData name="ΠΟΥΛΑΚΙΔΑΚΟΣ ΣΤΑΜΑΤΗΣ" userId="e3df6bec-7cb3-416a-8ded-d947c02763e0" providerId="ADAL" clId="{0776C40F-03BD-4CCB-9B20-45CB07E8CCC2}" dt="2024-09-26T09:48:34.459" v="1364" actId="26606"/>
          <ac:spMkLst>
            <pc:docMk/>
            <pc:sldMk cId="0" sldId="496"/>
            <ac:spMk id="191490" creationId="{7F1641CB-EC3B-A868-6A0C-27B5E6373CBE}"/>
          </ac:spMkLst>
        </pc:spChg>
        <pc:spChg chg="mod">
          <ac:chgData name="ΠΟΥΛΑΚΙΔΑΚΟΣ ΣΤΑΜΑΤΗΣ" userId="e3df6bec-7cb3-416a-8ded-d947c02763e0" providerId="ADAL" clId="{0776C40F-03BD-4CCB-9B20-45CB07E8CCC2}" dt="2024-09-26T09:48:46.077" v="1368" actId="403"/>
          <ac:spMkLst>
            <pc:docMk/>
            <pc:sldMk cId="0" sldId="496"/>
            <ac:spMk id="191491" creationId="{9402795A-3F32-AFE5-B571-E5001172627B}"/>
          </ac:spMkLst>
        </pc:spChg>
        <pc:spChg chg="add">
          <ac:chgData name="ΠΟΥΛΑΚΙΔΑΚΟΣ ΣΤΑΜΑΤΗΣ" userId="e3df6bec-7cb3-416a-8ded-d947c02763e0" providerId="ADAL" clId="{0776C40F-03BD-4CCB-9B20-45CB07E8CCC2}" dt="2024-09-26T09:48:34.459" v="1364" actId="26606"/>
          <ac:spMkLst>
            <pc:docMk/>
            <pc:sldMk cId="0" sldId="496"/>
            <ac:spMk id="191497" creationId="{2C61293E-6EBE-43EF-A52C-9BEBFD7679D4}"/>
          </ac:spMkLst>
        </pc:spChg>
        <pc:spChg chg="add">
          <ac:chgData name="ΠΟΥΛΑΚΙΔΑΚΟΣ ΣΤΑΜΑΤΗΣ" userId="e3df6bec-7cb3-416a-8ded-d947c02763e0" providerId="ADAL" clId="{0776C40F-03BD-4CCB-9B20-45CB07E8CCC2}" dt="2024-09-26T09:48:34.459" v="1364" actId="26606"/>
          <ac:spMkLst>
            <pc:docMk/>
            <pc:sldMk cId="0" sldId="496"/>
            <ac:spMk id="191499" creationId="{21540236-BFD5-4A9D-8840-4703E7F76825}"/>
          </ac:spMkLst>
        </pc:spChg>
        <pc:picChg chg="add">
          <ac:chgData name="ΠΟΥΛΑΚΙΔΑΚΟΣ ΣΤΑΜΑΤΗΣ" userId="e3df6bec-7cb3-416a-8ded-d947c02763e0" providerId="ADAL" clId="{0776C40F-03BD-4CCB-9B20-45CB07E8CCC2}" dt="2024-09-26T09:48:34.459" v="1364" actId="26606"/>
          <ac:picMkLst>
            <pc:docMk/>
            <pc:sldMk cId="0" sldId="496"/>
            <ac:picMk id="191493" creationId="{26B733FA-D48B-EC12-9E5C-FD0920828131}"/>
          </ac:picMkLst>
        </pc:picChg>
      </pc:sldChg>
      <pc:sldChg chg="addSp delSp modSp mod setBg">
        <pc:chgData name="ΠΟΥΛΑΚΙΔΑΚΟΣ ΣΤΑΜΑΤΗΣ" userId="e3df6bec-7cb3-416a-8ded-d947c02763e0" providerId="ADAL" clId="{0776C40F-03BD-4CCB-9B20-45CB07E8CCC2}" dt="2024-09-26T09:49:13.681" v="1370" actId="12269"/>
        <pc:sldMkLst>
          <pc:docMk/>
          <pc:sldMk cId="0" sldId="497"/>
        </pc:sldMkLst>
        <pc:spChg chg="mod">
          <ac:chgData name="ΠΟΥΛΑΚΙΔΑΚΟΣ ΣΤΑΜΑΤΗΣ" userId="e3df6bec-7cb3-416a-8ded-d947c02763e0" providerId="ADAL" clId="{0776C40F-03BD-4CCB-9B20-45CB07E8CCC2}" dt="2024-09-26T09:49:07.706" v="1369" actId="26606"/>
          <ac:spMkLst>
            <pc:docMk/>
            <pc:sldMk cId="0" sldId="497"/>
            <ac:spMk id="192514" creationId="{D7C3977C-FC11-E371-76A3-C876493E0DA5}"/>
          </ac:spMkLst>
        </pc:spChg>
        <pc:spChg chg="del">
          <ac:chgData name="ΠΟΥΛΑΚΙΔΑΚΟΣ ΣΤΑΜΑΤΗΣ" userId="e3df6bec-7cb3-416a-8ded-d947c02763e0" providerId="ADAL" clId="{0776C40F-03BD-4CCB-9B20-45CB07E8CCC2}" dt="2024-09-26T09:49:07.706" v="1369" actId="26606"/>
          <ac:spMkLst>
            <pc:docMk/>
            <pc:sldMk cId="0" sldId="497"/>
            <ac:spMk id="192515" creationId="{69CF1B9A-4AD6-C551-9D74-DEB20EF174BF}"/>
          </ac:spMkLst>
        </pc:spChg>
        <pc:spChg chg="add">
          <ac:chgData name="ΠΟΥΛΑΚΙΔΑΚΟΣ ΣΤΑΜΑΤΗΣ" userId="e3df6bec-7cb3-416a-8ded-d947c02763e0" providerId="ADAL" clId="{0776C40F-03BD-4CCB-9B20-45CB07E8CCC2}" dt="2024-09-26T09:49:07.706" v="1369" actId="26606"/>
          <ac:spMkLst>
            <pc:docMk/>
            <pc:sldMk cId="0" sldId="497"/>
            <ac:spMk id="192521" creationId="{53B021B3-DE93-4AB7-8A18-CF5F1CED88B8}"/>
          </ac:spMkLst>
        </pc:spChg>
        <pc:spChg chg="add">
          <ac:chgData name="ΠΟΥΛΑΚΙΔΑΚΟΣ ΣΤΑΜΑΤΗΣ" userId="e3df6bec-7cb3-416a-8ded-d947c02763e0" providerId="ADAL" clId="{0776C40F-03BD-4CCB-9B20-45CB07E8CCC2}" dt="2024-09-26T09:49:07.706" v="1369" actId="26606"/>
          <ac:spMkLst>
            <pc:docMk/>
            <pc:sldMk cId="0" sldId="497"/>
            <ac:spMk id="192523" creationId="{52D502E5-F6B4-4D58-B4AE-FC466FF15EE8}"/>
          </ac:spMkLst>
        </pc:spChg>
        <pc:spChg chg="add">
          <ac:chgData name="ΠΟΥΛΑΚΙΔΑΚΟΣ ΣΤΑΜΑΤΗΣ" userId="e3df6bec-7cb3-416a-8ded-d947c02763e0" providerId="ADAL" clId="{0776C40F-03BD-4CCB-9B20-45CB07E8CCC2}" dt="2024-09-26T09:49:07.706" v="1369" actId="26606"/>
          <ac:spMkLst>
            <pc:docMk/>
            <pc:sldMk cId="0" sldId="497"/>
            <ac:spMk id="192525" creationId="{9DECDBF4-02B6-4BB4-B65B-B8107AD6A9E8}"/>
          </ac:spMkLst>
        </pc:spChg>
        <pc:graphicFrameChg chg="add mod">
          <ac:chgData name="ΠΟΥΛΑΚΙΔΑΚΟΣ ΣΤΑΜΑΤΗΣ" userId="e3df6bec-7cb3-416a-8ded-d947c02763e0" providerId="ADAL" clId="{0776C40F-03BD-4CCB-9B20-45CB07E8CCC2}" dt="2024-09-26T09:49:13.681" v="1370" actId="12269"/>
          <ac:graphicFrameMkLst>
            <pc:docMk/>
            <pc:sldMk cId="0" sldId="497"/>
            <ac:graphicFrameMk id="192517" creationId="{2E7FD73D-3C8F-2209-D17A-1DB5101B1A70}"/>
          </ac:graphicFrameMkLst>
        </pc:graphicFrameChg>
      </pc:sldChg>
      <pc:sldChg chg="addSp delSp modSp mod setBg">
        <pc:chgData name="ΠΟΥΛΑΚΙΔΑΚΟΣ ΣΤΑΜΑΤΗΣ" userId="e3df6bec-7cb3-416a-8ded-d947c02763e0" providerId="ADAL" clId="{0776C40F-03BD-4CCB-9B20-45CB07E8CCC2}" dt="2024-09-26T09:49:37.128" v="1375" actId="962"/>
        <pc:sldMkLst>
          <pc:docMk/>
          <pc:sldMk cId="0" sldId="498"/>
        </pc:sldMkLst>
        <pc:spChg chg="mod">
          <ac:chgData name="ΠΟΥΛΑΚΙΔΑΚΟΣ ΣΤΑΜΑΤΗΣ" userId="e3df6bec-7cb3-416a-8ded-d947c02763e0" providerId="ADAL" clId="{0776C40F-03BD-4CCB-9B20-45CB07E8CCC2}" dt="2024-09-26T09:49:23.808" v="1371" actId="26606"/>
          <ac:spMkLst>
            <pc:docMk/>
            <pc:sldMk cId="0" sldId="498"/>
            <ac:spMk id="193538" creationId="{DC001D4F-5F06-399C-03F2-F80360C48EE9}"/>
          </ac:spMkLst>
        </pc:spChg>
        <pc:spChg chg="del">
          <ac:chgData name="ΠΟΥΛΑΚΙΔΑΚΟΣ ΣΤΑΜΑΤΗΣ" userId="e3df6bec-7cb3-416a-8ded-d947c02763e0" providerId="ADAL" clId="{0776C40F-03BD-4CCB-9B20-45CB07E8CCC2}" dt="2024-09-26T09:49:23.808" v="1371" actId="26606"/>
          <ac:spMkLst>
            <pc:docMk/>
            <pc:sldMk cId="0" sldId="498"/>
            <ac:spMk id="193539" creationId="{C7EB3AFC-1AD9-79E8-56C5-B610D4E6F4BA}"/>
          </ac:spMkLst>
        </pc:spChg>
        <pc:spChg chg="add">
          <ac:chgData name="ΠΟΥΛΑΚΙΔΑΚΟΣ ΣΤΑΜΑΤΗΣ" userId="e3df6bec-7cb3-416a-8ded-d947c02763e0" providerId="ADAL" clId="{0776C40F-03BD-4CCB-9B20-45CB07E8CCC2}" dt="2024-09-26T09:49:23.808" v="1371" actId="26606"/>
          <ac:spMkLst>
            <pc:docMk/>
            <pc:sldMk cId="0" sldId="498"/>
            <ac:spMk id="193546" creationId="{B50AB553-2A96-4A92-96F2-93548E096954}"/>
          </ac:spMkLst>
        </pc:spChg>
        <pc:graphicFrameChg chg="add mod">
          <ac:chgData name="ΠΟΥΛΑΚΙΔΑΚΟΣ ΣΤΑΜΑΤΗΣ" userId="e3df6bec-7cb3-416a-8ded-d947c02763e0" providerId="ADAL" clId="{0776C40F-03BD-4CCB-9B20-45CB07E8CCC2}" dt="2024-09-26T09:49:35.271" v="1373" actId="12269"/>
          <ac:graphicFrameMkLst>
            <pc:docMk/>
            <pc:sldMk cId="0" sldId="498"/>
            <ac:graphicFrameMk id="193541" creationId="{602A3096-3B5D-B181-E9AC-3C6DD485C500}"/>
          </ac:graphicFrameMkLst>
        </pc:graphicFrameChg>
        <pc:picChg chg="add mod">
          <ac:chgData name="ΠΟΥΛΑΚΙΔΑΚΟΣ ΣΤΑΜΑΤΗΣ" userId="e3df6bec-7cb3-416a-8ded-d947c02763e0" providerId="ADAL" clId="{0776C40F-03BD-4CCB-9B20-45CB07E8CCC2}" dt="2024-09-26T09:49:37.128" v="1375" actId="962"/>
          <ac:picMkLst>
            <pc:docMk/>
            <pc:sldMk cId="0" sldId="498"/>
            <ac:picMk id="193542" creationId="{59FA3176-6EAB-BF50-2E9A-58270B463CB7}"/>
          </ac:picMkLst>
        </pc:picChg>
      </pc:sldChg>
      <pc:sldChg chg="addSp modSp mod setBg setClrOvrMap">
        <pc:chgData name="ΠΟΥΛΑΚΙΔΑΚΟΣ ΣΤΑΜΑΤΗΣ" userId="e3df6bec-7cb3-416a-8ded-d947c02763e0" providerId="ADAL" clId="{0776C40F-03BD-4CCB-9B20-45CB07E8CCC2}" dt="2024-09-26T09:56:00.093" v="1376" actId="26606"/>
        <pc:sldMkLst>
          <pc:docMk/>
          <pc:sldMk cId="0" sldId="499"/>
        </pc:sldMkLst>
        <pc:spChg chg="mod">
          <ac:chgData name="ΠΟΥΛΑΚΙΔΑΚΟΣ ΣΤΑΜΑΤΗΣ" userId="e3df6bec-7cb3-416a-8ded-d947c02763e0" providerId="ADAL" clId="{0776C40F-03BD-4CCB-9B20-45CB07E8CCC2}" dt="2024-09-26T09:56:00.093" v="1376" actId="26606"/>
          <ac:spMkLst>
            <pc:docMk/>
            <pc:sldMk cId="0" sldId="499"/>
            <ac:spMk id="194562" creationId="{3978F58D-18F3-CEF4-E4B5-D1C0DF90CC91}"/>
          </ac:spMkLst>
        </pc:spChg>
        <pc:spChg chg="mod">
          <ac:chgData name="ΠΟΥΛΑΚΙΔΑΚΟΣ ΣΤΑΜΑΤΗΣ" userId="e3df6bec-7cb3-416a-8ded-d947c02763e0" providerId="ADAL" clId="{0776C40F-03BD-4CCB-9B20-45CB07E8CCC2}" dt="2024-09-26T09:56:00.093" v="1376" actId="26606"/>
          <ac:spMkLst>
            <pc:docMk/>
            <pc:sldMk cId="0" sldId="499"/>
            <ac:spMk id="194563" creationId="{8E0DAD99-3677-8FB7-0AAB-A01F0C902B9A}"/>
          </ac:spMkLst>
        </pc:spChg>
        <pc:spChg chg="add">
          <ac:chgData name="ΠΟΥΛΑΚΙΔΑΚΟΣ ΣΤΑΜΑΤΗΣ" userId="e3df6bec-7cb3-416a-8ded-d947c02763e0" providerId="ADAL" clId="{0776C40F-03BD-4CCB-9B20-45CB07E8CCC2}" dt="2024-09-26T09:56:00.093" v="1376" actId="26606"/>
          <ac:spMkLst>
            <pc:docMk/>
            <pc:sldMk cId="0" sldId="499"/>
            <ac:spMk id="194569" creationId="{7C432AFE-B3D2-4BFF-BF8F-96C27AFF1AC7}"/>
          </ac:spMkLst>
        </pc:spChg>
        <pc:spChg chg="add">
          <ac:chgData name="ΠΟΥΛΑΚΙΔΑΚΟΣ ΣΤΑΜΑΤΗΣ" userId="e3df6bec-7cb3-416a-8ded-d947c02763e0" providerId="ADAL" clId="{0776C40F-03BD-4CCB-9B20-45CB07E8CCC2}" dt="2024-09-26T09:56:00.093" v="1376" actId="26606"/>
          <ac:spMkLst>
            <pc:docMk/>
            <pc:sldMk cId="0" sldId="499"/>
            <ac:spMk id="194571" creationId="{AF2F604E-43BE-4DC3-B983-E071523364F8}"/>
          </ac:spMkLst>
        </pc:spChg>
        <pc:spChg chg="add">
          <ac:chgData name="ΠΟΥΛΑΚΙΔΑΚΟΣ ΣΤΑΜΑΤΗΣ" userId="e3df6bec-7cb3-416a-8ded-d947c02763e0" providerId="ADAL" clId="{0776C40F-03BD-4CCB-9B20-45CB07E8CCC2}" dt="2024-09-26T09:56:00.093" v="1376" actId="26606"/>
          <ac:spMkLst>
            <pc:docMk/>
            <pc:sldMk cId="0" sldId="499"/>
            <ac:spMk id="194573" creationId="{08C9B587-E65E-4B52-B37C-ABEBB6E87928}"/>
          </ac:spMkLst>
        </pc:spChg>
        <pc:picChg chg="add">
          <ac:chgData name="ΠΟΥΛΑΚΙΔΑΚΟΣ ΣΤΑΜΑΤΗΣ" userId="e3df6bec-7cb3-416a-8ded-d947c02763e0" providerId="ADAL" clId="{0776C40F-03BD-4CCB-9B20-45CB07E8CCC2}" dt="2024-09-26T09:56:00.093" v="1376" actId="26606"/>
          <ac:picMkLst>
            <pc:docMk/>
            <pc:sldMk cId="0" sldId="499"/>
            <ac:picMk id="194565" creationId="{4D79896D-8BA7-6EED-145F-2AC21EA93256}"/>
          </ac:picMkLst>
        </pc:picChg>
      </pc:sldChg>
      <pc:sldChg chg="addSp delSp modSp mod setBg">
        <pc:chgData name="ΠΟΥΛΑΚΙΔΑΚΟΣ ΣΤΑΜΑΤΗΣ" userId="e3df6bec-7cb3-416a-8ded-d947c02763e0" providerId="ADAL" clId="{0776C40F-03BD-4CCB-9B20-45CB07E8CCC2}" dt="2024-09-26T09:56:22.346" v="1380" actId="12269"/>
        <pc:sldMkLst>
          <pc:docMk/>
          <pc:sldMk cId="0" sldId="500"/>
        </pc:sldMkLst>
        <pc:spChg chg="add del">
          <ac:chgData name="ΠΟΥΛΑΚΙΔΑΚΟΣ ΣΤΑΜΑΤΗΣ" userId="e3df6bec-7cb3-416a-8ded-d947c02763e0" providerId="ADAL" clId="{0776C40F-03BD-4CCB-9B20-45CB07E8CCC2}" dt="2024-09-26T09:56:17.255" v="1379" actId="26606"/>
          <ac:spMkLst>
            <pc:docMk/>
            <pc:sldMk cId="0" sldId="500"/>
            <ac:spMk id="3" creationId="{D3FF352C-E514-7D6A-6785-CB9F2D571048}"/>
          </ac:spMkLst>
        </pc:spChg>
        <pc:spChg chg="mod">
          <ac:chgData name="ΠΟΥΛΑΚΙΔΑΚΟΣ ΣΤΑΜΑΤΗΣ" userId="e3df6bec-7cb3-416a-8ded-d947c02763e0" providerId="ADAL" clId="{0776C40F-03BD-4CCB-9B20-45CB07E8CCC2}" dt="2024-09-26T09:56:17.255" v="1379" actId="26606"/>
          <ac:spMkLst>
            <pc:docMk/>
            <pc:sldMk cId="0" sldId="500"/>
            <ac:spMk id="195586" creationId="{82276F49-6DCC-D237-8E54-DE8E70D03794}"/>
          </ac:spMkLst>
        </pc:spChg>
        <pc:spChg chg="add del">
          <ac:chgData name="ΠΟΥΛΑΚΙΔΑΚΟΣ ΣΤΑΜΑΤΗΣ" userId="e3df6bec-7cb3-416a-8ded-d947c02763e0" providerId="ADAL" clId="{0776C40F-03BD-4CCB-9B20-45CB07E8CCC2}" dt="2024-09-26T09:56:17.152" v="1378" actId="26606"/>
          <ac:spMkLst>
            <pc:docMk/>
            <pc:sldMk cId="0" sldId="500"/>
            <ac:spMk id="195592" creationId="{AE2B703B-46F9-481A-A605-82E2A828C4FA}"/>
          </ac:spMkLst>
        </pc:spChg>
        <pc:spChg chg="add del">
          <ac:chgData name="ΠΟΥΛΑΚΙΔΑΚΟΣ ΣΤΑΜΑΤΗΣ" userId="e3df6bec-7cb3-416a-8ded-d947c02763e0" providerId="ADAL" clId="{0776C40F-03BD-4CCB-9B20-45CB07E8CCC2}" dt="2024-09-26T09:56:17.152" v="1378" actId="26606"/>
          <ac:spMkLst>
            <pc:docMk/>
            <pc:sldMk cId="0" sldId="500"/>
            <ac:spMk id="195594" creationId="{F13BE4D7-0C3D-4906-B230-A1C5B4665CCF}"/>
          </ac:spMkLst>
        </pc:spChg>
        <pc:spChg chg="add">
          <ac:chgData name="ΠΟΥΛΑΚΙΔΑΚΟΣ ΣΤΑΜΑΤΗΣ" userId="e3df6bec-7cb3-416a-8ded-d947c02763e0" providerId="ADAL" clId="{0776C40F-03BD-4CCB-9B20-45CB07E8CCC2}" dt="2024-09-26T09:56:17.255" v="1379" actId="26606"/>
          <ac:spMkLst>
            <pc:docMk/>
            <pc:sldMk cId="0" sldId="500"/>
            <ac:spMk id="195596" creationId="{64C2CA96-0B16-4AA7-B340-33044D238597}"/>
          </ac:spMkLst>
        </pc:spChg>
        <pc:spChg chg="add">
          <ac:chgData name="ΠΟΥΛΑΚΙΔΑΚΟΣ ΣΤΑΜΑΤΗΣ" userId="e3df6bec-7cb3-416a-8ded-d947c02763e0" providerId="ADAL" clId="{0776C40F-03BD-4CCB-9B20-45CB07E8CCC2}" dt="2024-09-26T09:56:17.255" v="1379" actId="26606"/>
          <ac:spMkLst>
            <pc:docMk/>
            <pc:sldMk cId="0" sldId="500"/>
            <ac:spMk id="195597" creationId="{16AC3602-3348-4F31-9E43-076B03514ECB}"/>
          </ac:spMkLst>
        </pc:spChg>
        <pc:spChg chg="add">
          <ac:chgData name="ΠΟΥΛΑΚΙΔΑΚΟΣ ΣΤΑΜΑΤΗΣ" userId="e3df6bec-7cb3-416a-8ded-d947c02763e0" providerId="ADAL" clId="{0776C40F-03BD-4CCB-9B20-45CB07E8CCC2}" dt="2024-09-26T09:56:17.255" v="1379" actId="26606"/>
          <ac:spMkLst>
            <pc:docMk/>
            <pc:sldMk cId="0" sldId="500"/>
            <ac:spMk id="195598" creationId="{1D50D7A8-F1D5-4306-8A9B-DD7A73EB8BCE}"/>
          </ac:spMkLst>
        </pc:spChg>
        <pc:spChg chg="add">
          <ac:chgData name="ΠΟΥΛΑΚΙΔΑΚΟΣ ΣΤΑΜΑΤΗΣ" userId="e3df6bec-7cb3-416a-8ded-d947c02763e0" providerId="ADAL" clId="{0776C40F-03BD-4CCB-9B20-45CB07E8CCC2}" dt="2024-09-26T09:56:17.255" v="1379" actId="26606"/>
          <ac:spMkLst>
            <pc:docMk/>
            <pc:sldMk cId="0" sldId="500"/>
            <ac:spMk id="195599" creationId="{394094B0-A6C9-44BE-9042-66EF0612F625}"/>
          </ac:spMkLst>
        </pc:spChg>
        <pc:graphicFrameChg chg="add del">
          <ac:chgData name="ΠΟΥΛΑΚΙΔΑΚΟΣ ΣΤΑΜΑΤΗΣ" userId="e3df6bec-7cb3-416a-8ded-d947c02763e0" providerId="ADAL" clId="{0776C40F-03BD-4CCB-9B20-45CB07E8CCC2}" dt="2024-09-26T09:56:17.152" v="1378" actId="26606"/>
          <ac:graphicFrameMkLst>
            <pc:docMk/>
            <pc:sldMk cId="0" sldId="500"/>
            <ac:graphicFrameMk id="195588" creationId="{D8520283-86C7-ED1A-549A-DD9E37EF29A6}"/>
          </ac:graphicFrameMkLst>
        </pc:graphicFrameChg>
        <pc:graphicFrameChg chg="add mod">
          <ac:chgData name="ΠΟΥΛΑΚΙΔΑΚΟΣ ΣΤΑΜΑΤΗΣ" userId="e3df6bec-7cb3-416a-8ded-d947c02763e0" providerId="ADAL" clId="{0776C40F-03BD-4CCB-9B20-45CB07E8CCC2}" dt="2024-09-26T09:56:22.346" v="1380" actId="12269"/>
          <ac:graphicFrameMkLst>
            <pc:docMk/>
            <pc:sldMk cId="0" sldId="500"/>
            <ac:graphicFrameMk id="195600" creationId="{E4243308-6822-8352-8DB3-B61EB37554BD}"/>
          </ac:graphicFrameMkLst>
        </pc:graphicFrameChg>
      </pc:sldChg>
      <pc:sldChg chg="addSp delSp modSp mod setBg">
        <pc:chgData name="ΠΟΥΛΑΚΙΔΑΚΟΣ ΣΤΑΜΑΤΗΣ" userId="e3df6bec-7cb3-416a-8ded-d947c02763e0" providerId="ADAL" clId="{0776C40F-03BD-4CCB-9B20-45CB07E8CCC2}" dt="2024-09-26T09:56:44.538" v="1381" actId="26606"/>
        <pc:sldMkLst>
          <pc:docMk/>
          <pc:sldMk cId="0" sldId="502"/>
        </pc:sldMkLst>
        <pc:spChg chg="mod">
          <ac:chgData name="ΠΟΥΛΑΚΙΔΑΚΟΣ ΣΤΑΜΑΤΗΣ" userId="e3df6bec-7cb3-416a-8ded-d947c02763e0" providerId="ADAL" clId="{0776C40F-03BD-4CCB-9B20-45CB07E8CCC2}" dt="2024-09-26T09:56:44.538" v="1381" actId="26606"/>
          <ac:spMkLst>
            <pc:docMk/>
            <pc:sldMk cId="0" sldId="502"/>
            <ac:spMk id="197634" creationId="{3A074DB7-F105-3438-5FDD-EA8CB99F0F55}"/>
          </ac:spMkLst>
        </pc:spChg>
        <pc:spChg chg="del">
          <ac:chgData name="ΠΟΥΛΑΚΙΔΑΚΟΣ ΣΤΑΜΑΤΗΣ" userId="e3df6bec-7cb3-416a-8ded-d947c02763e0" providerId="ADAL" clId="{0776C40F-03BD-4CCB-9B20-45CB07E8CCC2}" dt="2024-09-26T09:56:44.538" v="1381" actId="26606"/>
          <ac:spMkLst>
            <pc:docMk/>
            <pc:sldMk cId="0" sldId="502"/>
            <ac:spMk id="197635" creationId="{4E7B7164-2E98-3360-3520-C1637C0ADF2B}"/>
          </ac:spMkLst>
        </pc:spChg>
        <pc:spChg chg="add">
          <ac:chgData name="ΠΟΥΛΑΚΙΔΑΚΟΣ ΣΤΑΜΑΤΗΣ" userId="e3df6bec-7cb3-416a-8ded-d947c02763e0" providerId="ADAL" clId="{0776C40F-03BD-4CCB-9B20-45CB07E8CCC2}" dt="2024-09-26T09:56:44.538" v="1381" actId="26606"/>
          <ac:spMkLst>
            <pc:docMk/>
            <pc:sldMk cId="0" sldId="502"/>
            <ac:spMk id="197641" creationId="{2E442304-DDBD-4F7B-8017-36BCC863FB40}"/>
          </ac:spMkLst>
        </pc:spChg>
        <pc:spChg chg="add">
          <ac:chgData name="ΠΟΥΛΑΚΙΔΑΚΟΣ ΣΤΑΜΑΤΗΣ" userId="e3df6bec-7cb3-416a-8ded-d947c02763e0" providerId="ADAL" clId="{0776C40F-03BD-4CCB-9B20-45CB07E8CCC2}" dt="2024-09-26T09:56:44.538" v="1381" actId="26606"/>
          <ac:spMkLst>
            <pc:docMk/>
            <pc:sldMk cId="0" sldId="502"/>
            <ac:spMk id="197643" creationId="{5E107275-3853-46FD-A241-DE4355A42675}"/>
          </ac:spMkLst>
        </pc:spChg>
        <pc:graphicFrameChg chg="add">
          <ac:chgData name="ΠΟΥΛΑΚΙΔΑΚΟΣ ΣΤΑΜΑΤΗΣ" userId="e3df6bec-7cb3-416a-8ded-d947c02763e0" providerId="ADAL" clId="{0776C40F-03BD-4CCB-9B20-45CB07E8CCC2}" dt="2024-09-26T09:56:44.538" v="1381" actId="26606"/>
          <ac:graphicFrameMkLst>
            <pc:docMk/>
            <pc:sldMk cId="0" sldId="502"/>
            <ac:graphicFrameMk id="197637" creationId="{3957824D-183F-FB7B-3DDF-AB66DC400920}"/>
          </ac:graphicFrameMkLst>
        </pc:graphicFrameChg>
      </pc:sldChg>
      <pc:sldChg chg="addSp delSp modSp del mod setBg setClrOvrMap">
        <pc:chgData name="ΠΟΥΛΑΚΙΔΑΚΟΣ ΣΤΑΜΑΤΗΣ" userId="e3df6bec-7cb3-416a-8ded-d947c02763e0" providerId="ADAL" clId="{0776C40F-03BD-4CCB-9B20-45CB07E8CCC2}" dt="2024-09-26T09:58:03.969" v="1385" actId="47"/>
        <pc:sldMkLst>
          <pc:docMk/>
          <pc:sldMk cId="0" sldId="504"/>
        </pc:sldMkLst>
        <pc:spChg chg="mod">
          <ac:chgData name="ΠΟΥΛΑΚΙΔΑΚΟΣ ΣΤΑΜΑΤΗΣ" userId="e3df6bec-7cb3-416a-8ded-d947c02763e0" providerId="ADAL" clId="{0776C40F-03BD-4CCB-9B20-45CB07E8CCC2}" dt="2024-09-26T09:57:09.956" v="1382" actId="26606"/>
          <ac:spMkLst>
            <pc:docMk/>
            <pc:sldMk cId="0" sldId="504"/>
            <ac:spMk id="199682" creationId="{155FA275-42F7-B849-857C-09983F37241E}"/>
          </ac:spMkLst>
        </pc:spChg>
        <pc:spChg chg="del">
          <ac:chgData name="ΠΟΥΛΑΚΙΔΑΚΟΣ ΣΤΑΜΑΤΗΣ" userId="e3df6bec-7cb3-416a-8ded-d947c02763e0" providerId="ADAL" clId="{0776C40F-03BD-4CCB-9B20-45CB07E8CCC2}" dt="2024-09-26T09:57:09.956" v="1382" actId="26606"/>
          <ac:spMkLst>
            <pc:docMk/>
            <pc:sldMk cId="0" sldId="504"/>
            <ac:spMk id="199683" creationId="{8F8F2695-C5B2-06E0-4EF2-23DDEA95A6B9}"/>
          </ac:spMkLst>
        </pc:spChg>
        <pc:spChg chg="add">
          <ac:chgData name="ΠΟΥΛΑΚΙΔΑΚΟΣ ΣΤΑΜΑΤΗΣ" userId="e3df6bec-7cb3-416a-8ded-d947c02763e0" providerId="ADAL" clId="{0776C40F-03BD-4CCB-9B20-45CB07E8CCC2}" dt="2024-09-26T09:57:09.956" v="1382" actId="26606"/>
          <ac:spMkLst>
            <pc:docMk/>
            <pc:sldMk cId="0" sldId="504"/>
            <ac:spMk id="199689" creationId="{56E9B3E6-E277-4D68-BA48-9CB43FFBD6E2}"/>
          </ac:spMkLst>
        </pc:spChg>
        <pc:spChg chg="add">
          <ac:chgData name="ΠΟΥΛΑΚΙΔΑΚΟΣ ΣΤΑΜΑΤΗΣ" userId="e3df6bec-7cb3-416a-8ded-d947c02763e0" providerId="ADAL" clId="{0776C40F-03BD-4CCB-9B20-45CB07E8CCC2}" dt="2024-09-26T09:57:09.956" v="1382" actId="26606"/>
          <ac:spMkLst>
            <pc:docMk/>
            <pc:sldMk cId="0" sldId="504"/>
            <ac:spMk id="199696" creationId="{D5B0017B-2ECA-49AF-B397-DC140825DF8D}"/>
          </ac:spMkLst>
        </pc:spChg>
        <pc:grpChg chg="add">
          <ac:chgData name="ΠΟΥΛΑΚΙΔΑΚΟΣ ΣΤΑΜΑΤΗΣ" userId="e3df6bec-7cb3-416a-8ded-d947c02763e0" providerId="ADAL" clId="{0776C40F-03BD-4CCB-9B20-45CB07E8CCC2}" dt="2024-09-26T09:57:09.956" v="1382" actId="26606"/>
          <ac:grpSpMkLst>
            <pc:docMk/>
            <pc:sldMk cId="0" sldId="504"/>
            <ac:grpSpMk id="199691" creationId="{AE1C45F0-260A-458C-96ED-C1F6D2151219}"/>
          </ac:grpSpMkLst>
        </pc:grpChg>
        <pc:graphicFrameChg chg="add mod">
          <ac:chgData name="ΠΟΥΛΑΚΙΔΑΚΟΣ ΣΤΑΜΑΤΗΣ" userId="e3df6bec-7cb3-416a-8ded-d947c02763e0" providerId="ADAL" clId="{0776C40F-03BD-4CCB-9B20-45CB07E8CCC2}" dt="2024-09-26T09:57:15.580" v="1383" actId="12269"/>
          <ac:graphicFrameMkLst>
            <pc:docMk/>
            <pc:sldMk cId="0" sldId="504"/>
            <ac:graphicFrameMk id="199685" creationId="{4E5DC029-5133-755D-C278-546A510B9B55}"/>
          </ac:graphicFrameMkLst>
        </pc:graphicFrameChg>
        <pc:cxnChg chg="add">
          <ac:chgData name="ΠΟΥΛΑΚΙΔΑΚΟΣ ΣΤΑΜΑΤΗΣ" userId="e3df6bec-7cb3-416a-8ded-d947c02763e0" providerId="ADAL" clId="{0776C40F-03BD-4CCB-9B20-45CB07E8CCC2}" dt="2024-09-26T09:57:09.956" v="1382" actId="26606"/>
          <ac:cxnSpMkLst>
            <pc:docMk/>
            <pc:sldMk cId="0" sldId="504"/>
            <ac:cxnSpMk id="199698" creationId="{6CF1BAF6-AD41-4082-B212-8A1F9A2E8779}"/>
          </ac:cxnSpMkLst>
        </pc:cxnChg>
      </pc:sldChg>
      <pc:sldChg chg="addSp delSp modSp mod setBg">
        <pc:chgData name="ΠΟΥΛΑΚΙΔΑΚΟΣ ΣΤΑΜΑΤΗΣ" userId="e3df6bec-7cb3-416a-8ded-d947c02763e0" providerId="ADAL" clId="{0776C40F-03BD-4CCB-9B20-45CB07E8CCC2}" dt="2024-09-26T09:58:12.078" v="1386" actId="12269"/>
        <pc:sldMkLst>
          <pc:docMk/>
          <pc:sldMk cId="0" sldId="505"/>
        </pc:sldMkLst>
        <pc:spChg chg="mod">
          <ac:chgData name="ΠΟΥΛΑΚΙΔΑΚΟΣ ΣΤΑΜΑΤΗΣ" userId="e3df6bec-7cb3-416a-8ded-d947c02763e0" providerId="ADAL" clId="{0776C40F-03BD-4CCB-9B20-45CB07E8CCC2}" dt="2024-09-26T09:57:36.925" v="1384" actId="26606"/>
          <ac:spMkLst>
            <pc:docMk/>
            <pc:sldMk cId="0" sldId="505"/>
            <ac:spMk id="200706" creationId="{997244DD-391C-EA60-2A85-5AFC897C66E6}"/>
          </ac:spMkLst>
        </pc:spChg>
        <pc:spChg chg="del">
          <ac:chgData name="ΠΟΥΛΑΚΙΔΑΚΟΣ ΣΤΑΜΑΤΗΣ" userId="e3df6bec-7cb3-416a-8ded-d947c02763e0" providerId="ADAL" clId="{0776C40F-03BD-4CCB-9B20-45CB07E8CCC2}" dt="2024-09-26T09:57:36.925" v="1384" actId="26606"/>
          <ac:spMkLst>
            <pc:docMk/>
            <pc:sldMk cId="0" sldId="505"/>
            <ac:spMk id="200707" creationId="{A38CF60D-4C4F-4B51-2CF8-E71607E43B66}"/>
          </ac:spMkLst>
        </pc:spChg>
        <pc:spChg chg="add">
          <ac:chgData name="ΠΟΥΛΑΚΙΔΑΚΟΣ ΣΤΑΜΑΤΗΣ" userId="e3df6bec-7cb3-416a-8ded-d947c02763e0" providerId="ADAL" clId="{0776C40F-03BD-4CCB-9B20-45CB07E8CCC2}" dt="2024-09-26T09:57:36.925" v="1384" actId="26606"/>
          <ac:spMkLst>
            <pc:docMk/>
            <pc:sldMk cId="0" sldId="505"/>
            <ac:spMk id="200713" creationId="{16AC3602-3348-4F31-9E43-076B03514ECB}"/>
          </ac:spMkLst>
        </pc:spChg>
        <pc:spChg chg="add">
          <ac:chgData name="ΠΟΥΛΑΚΙΔΑΚΟΣ ΣΤΑΜΑΤΗΣ" userId="e3df6bec-7cb3-416a-8ded-d947c02763e0" providerId="ADAL" clId="{0776C40F-03BD-4CCB-9B20-45CB07E8CCC2}" dt="2024-09-26T09:57:36.925" v="1384" actId="26606"/>
          <ac:spMkLst>
            <pc:docMk/>
            <pc:sldMk cId="0" sldId="505"/>
            <ac:spMk id="200715" creationId="{394094B0-A6C9-44BE-9042-66EF0612F625}"/>
          </ac:spMkLst>
        </pc:spChg>
        <pc:spChg chg="add">
          <ac:chgData name="ΠΟΥΛΑΚΙΔΑΚΟΣ ΣΤΑΜΑΤΗΣ" userId="e3df6bec-7cb3-416a-8ded-d947c02763e0" providerId="ADAL" clId="{0776C40F-03BD-4CCB-9B20-45CB07E8CCC2}" dt="2024-09-26T09:57:36.925" v="1384" actId="26606"/>
          <ac:spMkLst>
            <pc:docMk/>
            <pc:sldMk cId="0" sldId="505"/>
            <ac:spMk id="200717" creationId="{64C2CA96-0B16-4AA7-B340-33044D238597}"/>
          </ac:spMkLst>
        </pc:spChg>
        <pc:spChg chg="add">
          <ac:chgData name="ΠΟΥΛΑΚΙΔΑΚΟΣ ΣΤΑΜΑΤΗΣ" userId="e3df6bec-7cb3-416a-8ded-d947c02763e0" providerId="ADAL" clId="{0776C40F-03BD-4CCB-9B20-45CB07E8CCC2}" dt="2024-09-26T09:57:36.925" v="1384" actId="26606"/>
          <ac:spMkLst>
            <pc:docMk/>
            <pc:sldMk cId="0" sldId="505"/>
            <ac:spMk id="200719" creationId="{1D50D7A8-F1D5-4306-8A9B-DD7A73EB8BCE}"/>
          </ac:spMkLst>
        </pc:spChg>
        <pc:graphicFrameChg chg="add mod">
          <ac:chgData name="ΠΟΥΛΑΚΙΔΑΚΟΣ ΣΤΑΜΑΤΗΣ" userId="e3df6bec-7cb3-416a-8ded-d947c02763e0" providerId="ADAL" clId="{0776C40F-03BD-4CCB-9B20-45CB07E8CCC2}" dt="2024-09-26T09:58:12.078" v="1386" actId="12269"/>
          <ac:graphicFrameMkLst>
            <pc:docMk/>
            <pc:sldMk cId="0" sldId="505"/>
            <ac:graphicFrameMk id="200709" creationId="{608B3BA4-DC90-36CF-4AA1-AAE758AF7B64}"/>
          </ac:graphicFrameMkLst>
        </pc:graphicFrameChg>
      </pc:sldChg>
      <pc:sldChg chg="addSp delSp modSp mod setBg">
        <pc:chgData name="ΠΟΥΛΑΚΙΔΑΚΟΣ ΣΤΑΜΑΤΗΣ" userId="e3df6bec-7cb3-416a-8ded-d947c02763e0" providerId="ADAL" clId="{0776C40F-03BD-4CCB-9B20-45CB07E8CCC2}" dt="2024-09-26T09:58:43.543" v="1392" actId="12269"/>
        <pc:sldMkLst>
          <pc:docMk/>
          <pc:sldMk cId="0" sldId="506"/>
        </pc:sldMkLst>
        <pc:spChg chg="mod">
          <ac:chgData name="ΠΟΥΛΑΚΙΔΑΚΟΣ ΣΤΑΜΑΤΗΣ" userId="e3df6bec-7cb3-416a-8ded-d947c02763e0" providerId="ADAL" clId="{0776C40F-03BD-4CCB-9B20-45CB07E8CCC2}" dt="2024-09-26T09:58:33.821" v="1391" actId="26606"/>
          <ac:spMkLst>
            <pc:docMk/>
            <pc:sldMk cId="0" sldId="506"/>
            <ac:spMk id="201730" creationId="{D64F0318-6572-5364-AEBA-2F7C9B091A7B}"/>
          </ac:spMkLst>
        </pc:spChg>
        <pc:spChg chg="del mod">
          <ac:chgData name="ΠΟΥΛΑΚΙΔΑΚΟΣ ΣΤΑΜΑΤΗΣ" userId="e3df6bec-7cb3-416a-8ded-d947c02763e0" providerId="ADAL" clId="{0776C40F-03BD-4CCB-9B20-45CB07E8CCC2}" dt="2024-09-26T09:58:33.821" v="1391" actId="26606"/>
          <ac:spMkLst>
            <pc:docMk/>
            <pc:sldMk cId="0" sldId="506"/>
            <ac:spMk id="201731" creationId="{D148F9CA-BA20-0EAF-3931-4A82E9D2F19F}"/>
          </ac:spMkLst>
        </pc:spChg>
        <pc:spChg chg="add del">
          <ac:chgData name="ΠΟΥΛΑΚΙΔΑΚΟΣ ΣΤΑΜΑΤΗΣ" userId="e3df6bec-7cb3-416a-8ded-d947c02763e0" providerId="ADAL" clId="{0776C40F-03BD-4CCB-9B20-45CB07E8CCC2}" dt="2024-09-26T09:58:33.787" v="1390" actId="26606"/>
          <ac:spMkLst>
            <pc:docMk/>
            <pc:sldMk cId="0" sldId="506"/>
            <ac:spMk id="201736" creationId="{777A147A-9ED8-46B4-8660-1B3C2AA880B5}"/>
          </ac:spMkLst>
        </pc:spChg>
        <pc:spChg chg="add del">
          <ac:chgData name="ΠΟΥΛΑΚΙΔΑΚΟΣ ΣΤΑΜΑΤΗΣ" userId="e3df6bec-7cb3-416a-8ded-d947c02763e0" providerId="ADAL" clId="{0776C40F-03BD-4CCB-9B20-45CB07E8CCC2}" dt="2024-09-26T09:58:29.943" v="1388" actId="26606"/>
          <ac:spMkLst>
            <pc:docMk/>
            <pc:sldMk cId="0" sldId="506"/>
            <ac:spMk id="201737" creationId="{2C61293E-6EBE-43EF-A52C-9BEBFD7679D4}"/>
          </ac:spMkLst>
        </pc:spChg>
        <pc:spChg chg="add del">
          <ac:chgData name="ΠΟΥΛΑΚΙΔΑΚΟΣ ΣΤΑΜΑΤΗΣ" userId="e3df6bec-7cb3-416a-8ded-d947c02763e0" providerId="ADAL" clId="{0776C40F-03BD-4CCB-9B20-45CB07E8CCC2}" dt="2024-09-26T09:58:33.787" v="1390" actId="26606"/>
          <ac:spMkLst>
            <pc:docMk/>
            <pc:sldMk cId="0" sldId="506"/>
            <ac:spMk id="201738" creationId="{5D6C15A0-C087-4593-8414-2B4EC1CDC3DE}"/>
          </ac:spMkLst>
        </pc:spChg>
        <pc:spChg chg="add del">
          <ac:chgData name="ΠΟΥΛΑΚΙΔΑΚΟΣ ΣΤΑΜΑΤΗΣ" userId="e3df6bec-7cb3-416a-8ded-d947c02763e0" providerId="ADAL" clId="{0776C40F-03BD-4CCB-9B20-45CB07E8CCC2}" dt="2024-09-26T09:58:29.943" v="1388" actId="26606"/>
          <ac:spMkLst>
            <pc:docMk/>
            <pc:sldMk cId="0" sldId="506"/>
            <ac:spMk id="201739" creationId="{21540236-BFD5-4A9D-8840-4703E7F76825}"/>
          </ac:spMkLst>
        </pc:spChg>
        <pc:spChg chg="add">
          <ac:chgData name="ΠΟΥΛΑΚΙΔΑΚΟΣ ΣΤΑΜΑΤΗΣ" userId="e3df6bec-7cb3-416a-8ded-d947c02763e0" providerId="ADAL" clId="{0776C40F-03BD-4CCB-9B20-45CB07E8CCC2}" dt="2024-09-26T09:58:33.821" v="1391" actId="26606"/>
          <ac:spMkLst>
            <pc:docMk/>
            <pc:sldMk cId="0" sldId="506"/>
            <ac:spMk id="201740" creationId="{53B021B3-DE93-4AB7-8A18-CF5F1CED88B8}"/>
          </ac:spMkLst>
        </pc:spChg>
        <pc:spChg chg="add">
          <ac:chgData name="ΠΟΥΛΑΚΙΔΑΚΟΣ ΣΤΑΜΑΤΗΣ" userId="e3df6bec-7cb3-416a-8ded-d947c02763e0" providerId="ADAL" clId="{0776C40F-03BD-4CCB-9B20-45CB07E8CCC2}" dt="2024-09-26T09:58:33.821" v="1391" actId="26606"/>
          <ac:spMkLst>
            <pc:docMk/>
            <pc:sldMk cId="0" sldId="506"/>
            <ac:spMk id="201741" creationId="{9DECDBF4-02B6-4BB4-B65B-B8107AD6A9E8}"/>
          </ac:spMkLst>
        </pc:spChg>
        <pc:spChg chg="add">
          <ac:chgData name="ΠΟΥΛΑΚΙΔΑΚΟΣ ΣΤΑΜΑΤΗΣ" userId="e3df6bec-7cb3-416a-8ded-d947c02763e0" providerId="ADAL" clId="{0776C40F-03BD-4CCB-9B20-45CB07E8CCC2}" dt="2024-09-26T09:58:33.821" v="1391" actId="26606"/>
          <ac:spMkLst>
            <pc:docMk/>
            <pc:sldMk cId="0" sldId="506"/>
            <ac:spMk id="201742" creationId="{52D502E5-F6B4-4D58-B4AE-FC466FF15EE8}"/>
          </ac:spMkLst>
        </pc:spChg>
        <pc:graphicFrameChg chg="add mod">
          <ac:chgData name="ΠΟΥΛΑΚΙΔΑΚΟΣ ΣΤΑΜΑΤΗΣ" userId="e3df6bec-7cb3-416a-8ded-d947c02763e0" providerId="ADAL" clId="{0776C40F-03BD-4CCB-9B20-45CB07E8CCC2}" dt="2024-09-26T09:58:43.543" v="1392" actId="12269"/>
          <ac:graphicFrameMkLst>
            <pc:docMk/>
            <pc:sldMk cId="0" sldId="506"/>
            <ac:graphicFrameMk id="201743" creationId="{E6C0E9C3-3D4D-24F3-F62D-591E83311805}"/>
          </ac:graphicFrameMkLst>
        </pc:graphicFrameChg>
        <pc:picChg chg="add del">
          <ac:chgData name="ΠΟΥΛΑΚΙΔΑΚΟΣ ΣΤΑΜΑΤΗΣ" userId="e3df6bec-7cb3-416a-8ded-d947c02763e0" providerId="ADAL" clId="{0776C40F-03BD-4CCB-9B20-45CB07E8CCC2}" dt="2024-09-26T09:58:29.943" v="1388" actId="26606"/>
          <ac:picMkLst>
            <pc:docMk/>
            <pc:sldMk cId="0" sldId="506"/>
            <ac:picMk id="201733" creationId="{FA9A5ED2-D3D5-5CBE-0F8A-5B7CDA7383DF}"/>
          </ac:picMkLst>
        </pc:picChg>
      </pc:sldChg>
      <pc:sldChg chg="addSp modSp mod setBg">
        <pc:chgData name="ΠΟΥΛΑΚΙΔΑΚΟΣ ΣΤΑΜΑΤΗΣ" userId="e3df6bec-7cb3-416a-8ded-d947c02763e0" providerId="ADAL" clId="{0776C40F-03BD-4CCB-9B20-45CB07E8CCC2}" dt="2024-09-26T09:59:08.241" v="1397" actId="403"/>
        <pc:sldMkLst>
          <pc:docMk/>
          <pc:sldMk cId="0" sldId="507"/>
        </pc:sldMkLst>
        <pc:spChg chg="mod">
          <ac:chgData name="ΠΟΥΛΑΚΙΔΑΚΟΣ ΣΤΑΜΑΤΗΣ" userId="e3df6bec-7cb3-416a-8ded-d947c02763e0" providerId="ADAL" clId="{0776C40F-03BD-4CCB-9B20-45CB07E8CCC2}" dt="2024-09-26T09:58:55.151" v="1393" actId="26606"/>
          <ac:spMkLst>
            <pc:docMk/>
            <pc:sldMk cId="0" sldId="507"/>
            <ac:spMk id="202754" creationId="{15DFD072-5968-AD5F-C94E-714E5AF896E6}"/>
          </ac:spMkLst>
        </pc:spChg>
        <pc:spChg chg="mod">
          <ac:chgData name="ΠΟΥΛΑΚΙΔΑΚΟΣ ΣΤΑΜΑΤΗΣ" userId="e3df6bec-7cb3-416a-8ded-d947c02763e0" providerId="ADAL" clId="{0776C40F-03BD-4CCB-9B20-45CB07E8CCC2}" dt="2024-09-26T09:59:08.241" v="1397" actId="403"/>
          <ac:spMkLst>
            <pc:docMk/>
            <pc:sldMk cId="0" sldId="507"/>
            <ac:spMk id="202755" creationId="{DC7D0D8E-8E36-98A5-5B4D-1DB5B48C25E5}"/>
          </ac:spMkLst>
        </pc:spChg>
        <pc:spChg chg="add">
          <ac:chgData name="ΠΟΥΛΑΚΙΔΑΚΟΣ ΣΤΑΜΑΤΗΣ" userId="e3df6bec-7cb3-416a-8ded-d947c02763e0" providerId="ADAL" clId="{0776C40F-03BD-4CCB-9B20-45CB07E8CCC2}" dt="2024-09-26T09:58:55.151" v="1393" actId="26606"/>
          <ac:spMkLst>
            <pc:docMk/>
            <pc:sldMk cId="0" sldId="507"/>
            <ac:spMk id="202762" creationId="{245A9F99-D9B1-4094-A2E2-B90AC1DB7B9C}"/>
          </ac:spMkLst>
        </pc:spChg>
        <pc:spChg chg="add">
          <ac:chgData name="ΠΟΥΛΑΚΙΔΑΚΟΣ ΣΤΑΜΑΤΗΣ" userId="e3df6bec-7cb3-416a-8ded-d947c02763e0" providerId="ADAL" clId="{0776C40F-03BD-4CCB-9B20-45CB07E8CCC2}" dt="2024-09-26T09:58:55.151" v="1393" actId="26606"/>
          <ac:spMkLst>
            <pc:docMk/>
            <pc:sldMk cId="0" sldId="507"/>
            <ac:spMk id="202764" creationId="{B7FAF607-473A-4A43-A23D-BBFF5C4117BB}"/>
          </ac:spMkLst>
        </pc:spChg>
        <pc:grpChg chg="add">
          <ac:chgData name="ΠΟΥΛΑΚΙΔΑΚΟΣ ΣΤΑΜΑΤΗΣ" userId="e3df6bec-7cb3-416a-8ded-d947c02763e0" providerId="ADAL" clId="{0776C40F-03BD-4CCB-9B20-45CB07E8CCC2}" dt="2024-09-26T09:58:55.151" v="1393" actId="26606"/>
          <ac:grpSpMkLst>
            <pc:docMk/>
            <pc:sldMk cId="0" sldId="507"/>
            <ac:grpSpMk id="202766" creationId="{C5F6476F-D303-44D3-B30F-1BA348F0F64A}"/>
          </ac:grpSpMkLst>
        </pc:grpChg>
        <pc:picChg chg="add">
          <ac:chgData name="ΠΟΥΛΑΚΙΔΑΚΟΣ ΣΤΑΜΑΤΗΣ" userId="e3df6bec-7cb3-416a-8ded-d947c02763e0" providerId="ADAL" clId="{0776C40F-03BD-4CCB-9B20-45CB07E8CCC2}" dt="2024-09-26T09:58:55.151" v="1393" actId="26606"/>
          <ac:picMkLst>
            <pc:docMk/>
            <pc:sldMk cId="0" sldId="507"/>
            <ac:picMk id="202759" creationId="{55277B7F-228C-51A9-F942-556DF058C4E5}"/>
          </ac:picMkLst>
        </pc:picChg>
      </pc:sldChg>
      <pc:sldChg chg="addSp modSp mod setBg">
        <pc:chgData name="ΠΟΥΛΑΚΙΔΑΚΟΣ ΣΤΑΜΑΤΗΣ" userId="e3df6bec-7cb3-416a-8ded-d947c02763e0" providerId="ADAL" clId="{0776C40F-03BD-4CCB-9B20-45CB07E8CCC2}" dt="2024-09-26T09:59:28.503" v="1399" actId="14100"/>
        <pc:sldMkLst>
          <pc:docMk/>
          <pc:sldMk cId="0" sldId="509"/>
        </pc:sldMkLst>
        <pc:spChg chg="mod">
          <ac:chgData name="ΠΟΥΛΑΚΙΔΑΚΟΣ ΣΤΑΜΑΤΗΣ" userId="e3df6bec-7cb3-416a-8ded-d947c02763e0" providerId="ADAL" clId="{0776C40F-03BD-4CCB-9B20-45CB07E8CCC2}" dt="2024-09-26T09:59:24.800" v="1398" actId="26606"/>
          <ac:spMkLst>
            <pc:docMk/>
            <pc:sldMk cId="0" sldId="509"/>
            <ac:spMk id="204802" creationId="{EA8DB865-8575-8B48-C6DD-A985138A6609}"/>
          </ac:spMkLst>
        </pc:spChg>
        <pc:spChg chg="mod">
          <ac:chgData name="ΠΟΥΛΑΚΙΔΑΚΟΣ ΣΤΑΜΑΤΗΣ" userId="e3df6bec-7cb3-416a-8ded-d947c02763e0" providerId="ADAL" clId="{0776C40F-03BD-4CCB-9B20-45CB07E8CCC2}" dt="2024-09-26T09:59:28.503" v="1399" actId="14100"/>
          <ac:spMkLst>
            <pc:docMk/>
            <pc:sldMk cId="0" sldId="509"/>
            <ac:spMk id="204803" creationId="{4BC466E8-BF33-9D87-1C63-67925C7FFFBC}"/>
          </ac:spMkLst>
        </pc:spChg>
        <pc:spChg chg="add">
          <ac:chgData name="ΠΟΥΛΑΚΙΔΑΚΟΣ ΣΤΑΜΑΤΗΣ" userId="e3df6bec-7cb3-416a-8ded-d947c02763e0" providerId="ADAL" clId="{0776C40F-03BD-4CCB-9B20-45CB07E8CCC2}" dt="2024-09-26T09:59:24.800" v="1398" actId="26606"/>
          <ac:spMkLst>
            <pc:docMk/>
            <pc:sldMk cId="0" sldId="509"/>
            <ac:spMk id="204808" creationId="{DBF61EA3-B236-439E-9C0B-340980D56BEE}"/>
          </ac:spMkLst>
        </pc:spChg>
        <pc:spChg chg="add">
          <ac:chgData name="ΠΟΥΛΑΚΙΔΑΚΟΣ ΣΤΑΜΑΤΗΣ" userId="e3df6bec-7cb3-416a-8ded-d947c02763e0" providerId="ADAL" clId="{0776C40F-03BD-4CCB-9B20-45CB07E8CCC2}" dt="2024-09-26T09:59:24.800" v="1398" actId="26606"/>
          <ac:spMkLst>
            <pc:docMk/>
            <pc:sldMk cId="0" sldId="509"/>
            <ac:spMk id="204814" creationId="{E659831F-0D9A-4C63-9EBB-8435B85A440F}"/>
          </ac:spMkLst>
        </pc:spChg>
        <pc:grpChg chg="add">
          <ac:chgData name="ΠΟΥΛΑΚΙΔΑΚΟΣ ΣΤΑΜΑΤΗΣ" userId="e3df6bec-7cb3-416a-8ded-d947c02763e0" providerId="ADAL" clId="{0776C40F-03BD-4CCB-9B20-45CB07E8CCC2}" dt="2024-09-26T09:59:24.800" v="1398" actId="26606"/>
          <ac:grpSpMkLst>
            <pc:docMk/>
            <pc:sldMk cId="0" sldId="509"/>
            <ac:grpSpMk id="204810" creationId="{28FAF094-D087-493F-8DF9-A486C2D6BBAA}"/>
          </ac:grpSpMkLst>
        </pc:grpChg>
      </pc:sldChg>
      <pc:sldChg chg="addSp modSp mod setBg">
        <pc:chgData name="ΠΟΥΛΑΚΙΔΑΚΟΣ ΣΤΑΜΑΤΗΣ" userId="e3df6bec-7cb3-416a-8ded-d947c02763e0" providerId="ADAL" clId="{0776C40F-03BD-4CCB-9B20-45CB07E8CCC2}" dt="2024-09-26T09:59:51.880" v="1406" actId="27636"/>
        <pc:sldMkLst>
          <pc:docMk/>
          <pc:sldMk cId="0" sldId="510"/>
        </pc:sldMkLst>
        <pc:spChg chg="mod">
          <ac:chgData name="ΠΟΥΛΑΚΙΔΑΚΟΣ ΣΤΑΜΑΤΗΣ" userId="e3df6bec-7cb3-416a-8ded-d947c02763e0" providerId="ADAL" clId="{0776C40F-03BD-4CCB-9B20-45CB07E8CCC2}" dt="2024-09-26T09:59:35.123" v="1400" actId="26606"/>
          <ac:spMkLst>
            <pc:docMk/>
            <pc:sldMk cId="0" sldId="510"/>
            <ac:spMk id="205826" creationId="{3859B095-4CA9-666B-87C4-0E770B9DA6EB}"/>
          </ac:spMkLst>
        </pc:spChg>
        <pc:spChg chg="mod">
          <ac:chgData name="ΠΟΥΛΑΚΙΔΑΚΟΣ ΣΤΑΜΑΤΗΣ" userId="e3df6bec-7cb3-416a-8ded-d947c02763e0" providerId="ADAL" clId="{0776C40F-03BD-4CCB-9B20-45CB07E8CCC2}" dt="2024-09-26T09:59:51.880" v="1406" actId="27636"/>
          <ac:spMkLst>
            <pc:docMk/>
            <pc:sldMk cId="0" sldId="510"/>
            <ac:spMk id="205827" creationId="{FAF45287-BE20-E630-AEC9-CFD4D527E2F3}"/>
          </ac:spMkLst>
        </pc:spChg>
        <pc:spChg chg="add">
          <ac:chgData name="ΠΟΥΛΑΚΙΔΑΚΟΣ ΣΤΑΜΑΤΗΣ" userId="e3df6bec-7cb3-416a-8ded-d947c02763e0" providerId="ADAL" clId="{0776C40F-03BD-4CCB-9B20-45CB07E8CCC2}" dt="2024-09-26T09:59:35.123" v="1400" actId="26606"/>
          <ac:spMkLst>
            <pc:docMk/>
            <pc:sldMk cId="0" sldId="510"/>
            <ac:spMk id="205832" creationId="{907EF6B7-1338-4443-8C46-6A318D952DFD}"/>
          </ac:spMkLst>
        </pc:spChg>
        <pc:spChg chg="add">
          <ac:chgData name="ΠΟΥΛΑΚΙΔΑΚΟΣ ΣΤΑΜΑΤΗΣ" userId="e3df6bec-7cb3-416a-8ded-d947c02763e0" providerId="ADAL" clId="{0776C40F-03BD-4CCB-9B20-45CB07E8CCC2}" dt="2024-09-26T09:59:35.123" v="1400" actId="26606"/>
          <ac:spMkLst>
            <pc:docMk/>
            <pc:sldMk cId="0" sldId="510"/>
            <ac:spMk id="205834" creationId="{DAAE4CDD-124C-4DCF-9584-B6033B545DD5}"/>
          </ac:spMkLst>
        </pc:spChg>
        <pc:spChg chg="add">
          <ac:chgData name="ΠΟΥΛΑΚΙΔΑΚΟΣ ΣΤΑΜΑΤΗΣ" userId="e3df6bec-7cb3-416a-8ded-d947c02763e0" providerId="ADAL" clId="{0776C40F-03BD-4CCB-9B20-45CB07E8CCC2}" dt="2024-09-26T09:59:35.123" v="1400" actId="26606"/>
          <ac:spMkLst>
            <pc:docMk/>
            <pc:sldMk cId="0" sldId="510"/>
            <ac:spMk id="205836" creationId="{081E4A58-353D-44AE-B2FC-2A74E2E400F7}"/>
          </ac:spMkLst>
        </pc:spChg>
      </pc:sldChg>
      <pc:sldChg chg="addSp delSp modSp mod setBg">
        <pc:chgData name="ΠΟΥΛΑΚΙΔΑΚΟΣ ΣΤΑΜΑΤΗΣ" userId="e3df6bec-7cb3-416a-8ded-d947c02763e0" providerId="ADAL" clId="{0776C40F-03BD-4CCB-9B20-45CB07E8CCC2}" dt="2024-09-26T10:00:24.099" v="1413" actId="26606"/>
        <pc:sldMkLst>
          <pc:docMk/>
          <pc:sldMk cId="0" sldId="511"/>
        </pc:sldMkLst>
        <pc:spChg chg="mod">
          <ac:chgData name="ΠΟΥΛΑΚΙΔΑΚΟΣ ΣΤΑΜΑΤΗΣ" userId="e3df6bec-7cb3-416a-8ded-d947c02763e0" providerId="ADAL" clId="{0776C40F-03BD-4CCB-9B20-45CB07E8CCC2}" dt="2024-09-26T10:00:24.099" v="1413" actId="26606"/>
          <ac:spMkLst>
            <pc:docMk/>
            <pc:sldMk cId="0" sldId="511"/>
            <ac:spMk id="136194" creationId="{AE3C4997-0D3A-5C3E-7F69-065A259B5B22}"/>
          </ac:spMkLst>
        </pc:spChg>
        <pc:spChg chg="mod">
          <ac:chgData name="ΠΟΥΛΑΚΙΔΑΚΟΣ ΣΤΑΜΑΤΗΣ" userId="e3df6bec-7cb3-416a-8ded-d947c02763e0" providerId="ADAL" clId="{0776C40F-03BD-4CCB-9B20-45CB07E8CCC2}" dt="2024-09-26T10:00:24.099" v="1413" actId="26606"/>
          <ac:spMkLst>
            <pc:docMk/>
            <pc:sldMk cId="0" sldId="511"/>
            <ac:spMk id="206851" creationId="{3BAB7AA7-53A3-8EBA-E731-8FAE44E18429}"/>
          </ac:spMkLst>
        </pc:spChg>
        <pc:spChg chg="add del">
          <ac:chgData name="ΠΟΥΛΑΚΙΔΑΚΟΣ ΣΤΑΜΑΤΗΣ" userId="e3df6bec-7cb3-416a-8ded-d947c02763e0" providerId="ADAL" clId="{0776C40F-03BD-4CCB-9B20-45CB07E8CCC2}" dt="2024-09-26T10:00:17.300" v="1410" actId="26606"/>
          <ac:spMkLst>
            <pc:docMk/>
            <pc:sldMk cId="0" sldId="511"/>
            <ac:spMk id="206858" creationId="{87E5499B-AC4D-4A4A-8703-C49F2827266B}"/>
          </ac:spMkLst>
        </pc:spChg>
        <pc:spChg chg="add del">
          <ac:chgData name="ΠΟΥΛΑΚΙΔΑΚΟΣ ΣΤΑΜΑΤΗΣ" userId="e3df6bec-7cb3-416a-8ded-d947c02763e0" providerId="ADAL" clId="{0776C40F-03BD-4CCB-9B20-45CB07E8CCC2}" dt="2024-09-26T10:00:17.300" v="1410" actId="26606"/>
          <ac:spMkLst>
            <pc:docMk/>
            <pc:sldMk cId="0" sldId="511"/>
            <ac:spMk id="206864" creationId="{04357C93-F0CB-4A1C-8F77-4E9063789819}"/>
          </ac:spMkLst>
        </pc:spChg>
        <pc:spChg chg="add del">
          <ac:chgData name="ΠΟΥΛΑΚΙΔΑΚΟΣ ΣΤΑΜΑΤΗΣ" userId="e3df6bec-7cb3-416a-8ded-d947c02763e0" providerId="ADAL" clId="{0776C40F-03BD-4CCB-9B20-45CB07E8CCC2}" dt="2024-09-26T10:00:23.913" v="1412" actId="26606"/>
          <ac:spMkLst>
            <pc:docMk/>
            <pc:sldMk cId="0" sldId="511"/>
            <ac:spMk id="206866" creationId="{6BF1CF0D-DD20-4D72-9173-21756ED5D30B}"/>
          </ac:spMkLst>
        </pc:spChg>
        <pc:spChg chg="add del">
          <ac:chgData name="ΠΟΥΛΑΚΙΔΑΚΟΣ ΣΤΑΜΑΤΗΣ" userId="e3df6bec-7cb3-416a-8ded-d947c02763e0" providerId="ADAL" clId="{0776C40F-03BD-4CCB-9B20-45CB07E8CCC2}" dt="2024-09-26T10:00:23.913" v="1412" actId="26606"/>
          <ac:spMkLst>
            <pc:docMk/>
            <pc:sldMk cId="0" sldId="511"/>
            <ac:spMk id="206867" creationId="{13A48C6C-3CC4-4EE5-A773-EC1EB7F59CD4}"/>
          </ac:spMkLst>
        </pc:spChg>
        <pc:spChg chg="add del">
          <ac:chgData name="ΠΟΥΛΑΚΙΔΑΚΟΣ ΣΤΑΜΑΤΗΣ" userId="e3df6bec-7cb3-416a-8ded-d947c02763e0" providerId="ADAL" clId="{0776C40F-03BD-4CCB-9B20-45CB07E8CCC2}" dt="2024-09-26T10:00:23.913" v="1412" actId="26606"/>
          <ac:spMkLst>
            <pc:docMk/>
            <pc:sldMk cId="0" sldId="511"/>
            <ac:spMk id="206868" creationId="{97F1AF17-C833-968C-1391-EC26C04ED550}"/>
          </ac:spMkLst>
        </pc:spChg>
        <pc:spChg chg="add">
          <ac:chgData name="ΠΟΥΛΑΚΙΔΑΚΟΣ ΣΤΑΜΑΤΗΣ" userId="e3df6bec-7cb3-416a-8ded-d947c02763e0" providerId="ADAL" clId="{0776C40F-03BD-4CCB-9B20-45CB07E8CCC2}" dt="2024-09-26T10:00:24.099" v="1413" actId="26606"/>
          <ac:spMkLst>
            <pc:docMk/>
            <pc:sldMk cId="0" sldId="511"/>
            <ac:spMk id="206874" creationId="{C7D023E4-8DE1-436E-9847-ED6A4B4B04FD}"/>
          </ac:spMkLst>
        </pc:spChg>
        <pc:spChg chg="add">
          <ac:chgData name="ΠΟΥΛΑΚΙΔΑΚΟΣ ΣΤΑΜΑΤΗΣ" userId="e3df6bec-7cb3-416a-8ded-d947c02763e0" providerId="ADAL" clId="{0776C40F-03BD-4CCB-9B20-45CB07E8CCC2}" dt="2024-09-26T10:00:24.099" v="1413" actId="26606"/>
          <ac:spMkLst>
            <pc:docMk/>
            <pc:sldMk cId="0" sldId="511"/>
            <ac:spMk id="206875" creationId="{8B2B1708-8CE4-4A20-94F5-55118AE2CBD7}"/>
          </ac:spMkLst>
        </pc:spChg>
        <pc:grpChg chg="add del">
          <ac:chgData name="ΠΟΥΛΑΚΙΔΑΚΟΣ ΣΤΑΜΑΤΗΣ" userId="e3df6bec-7cb3-416a-8ded-d947c02763e0" providerId="ADAL" clId="{0776C40F-03BD-4CCB-9B20-45CB07E8CCC2}" dt="2024-09-26T10:00:17.300" v="1410" actId="26606"/>
          <ac:grpSpMkLst>
            <pc:docMk/>
            <pc:sldMk cId="0" sldId="511"/>
            <ac:grpSpMk id="206860" creationId="{3AF6A671-C637-4547-85F4-51B6D1881399}"/>
          </ac:grpSpMkLst>
        </pc:grpChg>
        <pc:grpChg chg="add">
          <ac:chgData name="ΠΟΥΛΑΚΙΔΑΚΟΣ ΣΤΑΜΑΤΗΣ" userId="e3df6bec-7cb3-416a-8ded-d947c02763e0" providerId="ADAL" clId="{0776C40F-03BD-4CCB-9B20-45CB07E8CCC2}" dt="2024-09-26T10:00:24.099" v="1413" actId="26606"/>
          <ac:grpSpMkLst>
            <pc:docMk/>
            <pc:sldMk cId="0" sldId="511"/>
            <ac:grpSpMk id="206862" creationId="{3E84BE2F-C43D-43D9-A96D-152600326812}"/>
          </ac:grpSpMkLst>
        </pc:grpChg>
        <pc:grpChg chg="add">
          <ac:chgData name="ΠΟΥΛΑΚΙΔΑΚΟΣ ΣΤΑΜΑΤΗΣ" userId="e3df6bec-7cb3-416a-8ded-d947c02763e0" providerId="ADAL" clId="{0776C40F-03BD-4CCB-9B20-45CB07E8CCC2}" dt="2024-09-26T10:00:24.099" v="1413" actId="26606"/>
          <ac:grpSpMkLst>
            <pc:docMk/>
            <pc:sldMk cId="0" sldId="511"/>
            <ac:grpSpMk id="206877" creationId="{E27AF472-EAE3-4572-AB69-B92BD10DBC6D}"/>
          </ac:grpSpMkLst>
        </pc:grpChg>
        <pc:picChg chg="mod ord">
          <ac:chgData name="ΠΟΥΛΑΚΙΔΑΚΟΣ ΣΤΑΜΑΤΗΣ" userId="e3df6bec-7cb3-416a-8ded-d947c02763e0" providerId="ADAL" clId="{0776C40F-03BD-4CCB-9B20-45CB07E8CCC2}" dt="2024-09-26T10:00:24.099" v="1413" actId="26606"/>
          <ac:picMkLst>
            <pc:docMk/>
            <pc:sldMk cId="0" sldId="511"/>
            <ac:picMk id="206852" creationId="{1CA9BEA9-9754-4AC2-182B-41BF784136B0}"/>
          </ac:picMkLst>
        </pc:picChg>
        <pc:picChg chg="mod ord">
          <ac:chgData name="ΠΟΥΛΑΚΙΔΑΚΟΣ ΣΤΑΜΑΤΗΣ" userId="e3df6bec-7cb3-416a-8ded-d947c02763e0" providerId="ADAL" clId="{0776C40F-03BD-4CCB-9B20-45CB07E8CCC2}" dt="2024-09-26T10:00:24.099" v="1413" actId="26606"/>
          <ac:picMkLst>
            <pc:docMk/>
            <pc:sldMk cId="0" sldId="511"/>
            <ac:picMk id="206853" creationId="{1D4E3D96-C4AB-E37E-5AB0-0318D5CA110E}"/>
          </ac:picMkLst>
        </pc:picChg>
      </pc:sldChg>
      <pc:sldChg chg="addSp modSp mod setBg">
        <pc:chgData name="ΠΟΥΛΑΚΙΔΑΚΟΣ ΣΤΑΜΑΤΗΣ" userId="e3df6bec-7cb3-416a-8ded-d947c02763e0" providerId="ADAL" clId="{0776C40F-03BD-4CCB-9B20-45CB07E8CCC2}" dt="2024-09-26T10:03:59.775" v="1414" actId="26606"/>
        <pc:sldMkLst>
          <pc:docMk/>
          <pc:sldMk cId="0" sldId="512"/>
        </pc:sldMkLst>
        <pc:spChg chg="mod">
          <ac:chgData name="ΠΟΥΛΑΚΙΔΑΚΟΣ ΣΤΑΜΑΤΗΣ" userId="e3df6bec-7cb3-416a-8ded-d947c02763e0" providerId="ADAL" clId="{0776C40F-03BD-4CCB-9B20-45CB07E8CCC2}" dt="2024-09-26T10:03:59.775" v="1414" actId="26606"/>
          <ac:spMkLst>
            <pc:docMk/>
            <pc:sldMk cId="0" sldId="512"/>
            <ac:spMk id="207874" creationId="{C5388CA0-A0D3-89C5-21B5-71BD733A0715}"/>
          </ac:spMkLst>
        </pc:spChg>
        <pc:spChg chg="mod">
          <ac:chgData name="ΠΟΥΛΑΚΙΔΑΚΟΣ ΣΤΑΜΑΤΗΣ" userId="e3df6bec-7cb3-416a-8ded-d947c02763e0" providerId="ADAL" clId="{0776C40F-03BD-4CCB-9B20-45CB07E8CCC2}" dt="2024-09-26T10:03:59.775" v="1414" actId="26606"/>
          <ac:spMkLst>
            <pc:docMk/>
            <pc:sldMk cId="0" sldId="512"/>
            <ac:spMk id="207875" creationId="{03B1BD7F-7883-E8E9-963F-8B9490341AC1}"/>
          </ac:spMkLst>
        </pc:spChg>
        <pc:spChg chg="add">
          <ac:chgData name="ΠΟΥΛΑΚΙΔΑΚΟΣ ΣΤΑΜΑΤΗΣ" userId="e3df6bec-7cb3-416a-8ded-d947c02763e0" providerId="ADAL" clId="{0776C40F-03BD-4CCB-9B20-45CB07E8CCC2}" dt="2024-09-26T10:03:59.775" v="1414" actId="26606"/>
          <ac:spMkLst>
            <pc:docMk/>
            <pc:sldMk cId="0" sldId="512"/>
            <ac:spMk id="207880" creationId="{907EF6B7-1338-4443-8C46-6A318D952DFD}"/>
          </ac:spMkLst>
        </pc:spChg>
        <pc:spChg chg="add">
          <ac:chgData name="ΠΟΥΛΑΚΙΔΑΚΟΣ ΣΤΑΜΑΤΗΣ" userId="e3df6bec-7cb3-416a-8ded-d947c02763e0" providerId="ADAL" clId="{0776C40F-03BD-4CCB-9B20-45CB07E8CCC2}" dt="2024-09-26T10:03:59.775" v="1414" actId="26606"/>
          <ac:spMkLst>
            <pc:docMk/>
            <pc:sldMk cId="0" sldId="512"/>
            <ac:spMk id="207882" creationId="{DAAE4CDD-124C-4DCF-9584-B6033B545DD5}"/>
          </ac:spMkLst>
        </pc:spChg>
        <pc:spChg chg="add">
          <ac:chgData name="ΠΟΥΛΑΚΙΔΑΚΟΣ ΣΤΑΜΑΤΗΣ" userId="e3df6bec-7cb3-416a-8ded-d947c02763e0" providerId="ADAL" clId="{0776C40F-03BD-4CCB-9B20-45CB07E8CCC2}" dt="2024-09-26T10:03:59.775" v="1414" actId="26606"/>
          <ac:spMkLst>
            <pc:docMk/>
            <pc:sldMk cId="0" sldId="512"/>
            <ac:spMk id="207884" creationId="{081E4A58-353D-44AE-B2FC-2A74E2E400F7}"/>
          </ac:spMkLst>
        </pc:spChg>
      </pc:sldChg>
      <pc:sldChg chg="addSp delSp modSp mod setBg">
        <pc:chgData name="ΠΟΥΛΑΚΙΔΑΚΟΣ ΣΤΑΜΑΤΗΣ" userId="e3df6bec-7cb3-416a-8ded-d947c02763e0" providerId="ADAL" clId="{0776C40F-03BD-4CCB-9B20-45CB07E8CCC2}" dt="2024-09-26T10:04:14.500" v="1417" actId="26606"/>
        <pc:sldMkLst>
          <pc:docMk/>
          <pc:sldMk cId="0" sldId="513"/>
        </pc:sldMkLst>
        <pc:spChg chg="del mod">
          <ac:chgData name="ΠΟΥΛΑΚΙΔΑΚΟΣ ΣΤΑΜΑΤΗΣ" userId="e3df6bec-7cb3-416a-8ded-d947c02763e0" providerId="ADAL" clId="{0776C40F-03BD-4CCB-9B20-45CB07E8CCC2}" dt="2024-09-26T10:04:14.500" v="1417" actId="26606"/>
          <ac:spMkLst>
            <pc:docMk/>
            <pc:sldMk cId="0" sldId="513"/>
            <ac:spMk id="3" creationId="{58695875-6922-B7BE-E113-383327B27402}"/>
          </ac:spMkLst>
        </pc:spChg>
        <pc:spChg chg="mod">
          <ac:chgData name="ΠΟΥΛΑΚΙΔΑΚΟΣ ΣΤΑΜΑΤΗΣ" userId="e3df6bec-7cb3-416a-8ded-d947c02763e0" providerId="ADAL" clId="{0776C40F-03BD-4CCB-9B20-45CB07E8CCC2}" dt="2024-09-26T10:04:14.500" v="1417" actId="26606"/>
          <ac:spMkLst>
            <pc:docMk/>
            <pc:sldMk cId="0" sldId="513"/>
            <ac:spMk id="208898" creationId="{62AA77FC-B678-5A81-9B7C-B60ECBC4CA0B}"/>
          </ac:spMkLst>
        </pc:spChg>
        <pc:spChg chg="add del">
          <ac:chgData name="ΠΟΥΛΑΚΙΔΑΚΟΣ ΣΤΑΜΑΤΗΣ" userId="e3df6bec-7cb3-416a-8ded-d947c02763e0" providerId="ADAL" clId="{0776C40F-03BD-4CCB-9B20-45CB07E8CCC2}" dt="2024-09-26T10:04:14.456" v="1416" actId="26606"/>
          <ac:spMkLst>
            <pc:docMk/>
            <pc:sldMk cId="0" sldId="513"/>
            <ac:spMk id="208903" creationId="{E92FEB64-6EEA-4759-B4A4-BD2C1E660BA8}"/>
          </ac:spMkLst>
        </pc:spChg>
        <pc:spChg chg="add del">
          <ac:chgData name="ΠΟΥΛΑΚΙΔΑΚΟΣ ΣΤΑΜΑΤΗΣ" userId="e3df6bec-7cb3-416a-8ded-d947c02763e0" providerId="ADAL" clId="{0776C40F-03BD-4CCB-9B20-45CB07E8CCC2}" dt="2024-09-26T10:04:14.456" v="1416" actId="26606"/>
          <ac:spMkLst>
            <pc:docMk/>
            <pc:sldMk cId="0" sldId="513"/>
            <ac:spMk id="208905" creationId="{B10BB131-AC8E-4A8E-A5D1-36260F720C3B}"/>
          </ac:spMkLst>
        </pc:spChg>
        <pc:spChg chg="add del">
          <ac:chgData name="ΠΟΥΛΑΚΙΔΑΚΟΣ ΣΤΑΜΑΤΗΣ" userId="e3df6bec-7cb3-416a-8ded-d947c02763e0" providerId="ADAL" clId="{0776C40F-03BD-4CCB-9B20-45CB07E8CCC2}" dt="2024-09-26T10:04:14.456" v="1416" actId="26606"/>
          <ac:spMkLst>
            <pc:docMk/>
            <pc:sldMk cId="0" sldId="513"/>
            <ac:spMk id="208907" creationId="{14847E93-7DC1-4D4B-8829-B19AA7137C50}"/>
          </ac:spMkLst>
        </pc:spChg>
        <pc:spChg chg="add del">
          <ac:chgData name="ΠΟΥΛΑΚΙΔΑΚΟΣ ΣΤΑΜΑΤΗΣ" userId="e3df6bec-7cb3-416a-8ded-d947c02763e0" providerId="ADAL" clId="{0776C40F-03BD-4CCB-9B20-45CB07E8CCC2}" dt="2024-09-26T10:04:14.456" v="1416" actId="26606"/>
          <ac:spMkLst>
            <pc:docMk/>
            <pc:sldMk cId="0" sldId="513"/>
            <ac:spMk id="208909" creationId="{5566D6E1-03A1-4D73-A4E0-35D74D568A04}"/>
          </ac:spMkLst>
        </pc:spChg>
        <pc:spChg chg="add del">
          <ac:chgData name="ΠΟΥΛΑΚΙΔΑΚΟΣ ΣΤΑΜΑΤΗΣ" userId="e3df6bec-7cb3-416a-8ded-d947c02763e0" providerId="ADAL" clId="{0776C40F-03BD-4CCB-9B20-45CB07E8CCC2}" dt="2024-09-26T10:04:14.456" v="1416" actId="26606"/>
          <ac:spMkLst>
            <pc:docMk/>
            <pc:sldMk cId="0" sldId="513"/>
            <ac:spMk id="208911" creationId="{9F835A99-04AC-494A-A572-AFE8413CC938}"/>
          </ac:spMkLst>
        </pc:spChg>
        <pc:spChg chg="add del">
          <ac:chgData name="ΠΟΥΛΑΚΙΔΑΚΟΣ ΣΤΑΜΑΤΗΣ" userId="e3df6bec-7cb3-416a-8ded-d947c02763e0" providerId="ADAL" clId="{0776C40F-03BD-4CCB-9B20-45CB07E8CCC2}" dt="2024-09-26T10:04:14.456" v="1416" actId="26606"/>
          <ac:spMkLst>
            <pc:docMk/>
            <pc:sldMk cId="0" sldId="513"/>
            <ac:spMk id="208913" creationId="{7B786209-1B0B-4CA9-9BDD-F7327066A84D}"/>
          </ac:spMkLst>
        </pc:spChg>
        <pc:spChg chg="add del">
          <ac:chgData name="ΠΟΥΛΑΚΙΔΑΚΟΣ ΣΤΑΜΑΤΗΣ" userId="e3df6bec-7cb3-416a-8ded-d947c02763e0" providerId="ADAL" clId="{0776C40F-03BD-4CCB-9B20-45CB07E8CCC2}" dt="2024-09-26T10:04:14.456" v="1416" actId="26606"/>
          <ac:spMkLst>
            <pc:docMk/>
            <pc:sldMk cId="0" sldId="513"/>
            <ac:spMk id="208915" creationId="{2D2964BB-484D-45AE-AD66-D407D0629652}"/>
          </ac:spMkLst>
        </pc:spChg>
        <pc:spChg chg="add del">
          <ac:chgData name="ΠΟΥΛΑΚΙΔΑΚΟΣ ΣΤΑΜΑΤΗΣ" userId="e3df6bec-7cb3-416a-8ded-d947c02763e0" providerId="ADAL" clId="{0776C40F-03BD-4CCB-9B20-45CB07E8CCC2}" dt="2024-09-26T10:04:14.456" v="1416" actId="26606"/>
          <ac:spMkLst>
            <pc:docMk/>
            <pc:sldMk cId="0" sldId="513"/>
            <ac:spMk id="208917" creationId="{6691AC69-A76E-4DAB-B565-468B6B87ACF3}"/>
          </ac:spMkLst>
        </pc:spChg>
        <pc:spChg chg="add">
          <ac:chgData name="ΠΟΥΛΑΚΙΔΑΚΟΣ ΣΤΑΜΑΤΗΣ" userId="e3df6bec-7cb3-416a-8ded-d947c02763e0" providerId="ADAL" clId="{0776C40F-03BD-4CCB-9B20-45CB07E8CCC2}" dt="2024-09-26T10:04:14.500" v="1417" actId="26606"/>
          <ac:spMkLst>
            <pc:docMk/>
            <pc:sldMk cId="0" sldId="513"/>
            <ac:spMk id="208919" creationId="{DB304A14-32D0-4873-B914-423ED7B8DAFD}"/>
          </ac:spMkLst>
        </pc:spChg>
        <pc:spChg chg="add">
          <ac:chgData name="ΠΟΥΛΑΚΙΔΑΚΟΣ ΣΤΑΜΑΤΗΣ" userId="e3df6bec-7cb3-416a-8ded-d947c02763e0" providerId="ADAL" clId="{0776C40F-03BD-4CCB-9B20-45CB07E8CCC2}" dt="2024-09-26T10:04:14.500" v="1417" actId="26606"/>
          <ac:spMkLst>
            <pc:docMk/>
            <pc:sldMk cId="0" sldId="513"/>
            <ac:spMk id="208920" creationId="{1D460C86-854F-4FB3-ABC2-E823D8FEB9DB}"/>
          </ac:spMkLst>
        </pc:spChg>
        <pc:spChg chg="add">
          <ac:chgData name="ΠΟΥΛΑΚΙΔΑΚΟΣ ΣΤΑΜΑΤΗΣ" userId="e3df6bec-7cb3-416a-8ded-d947c02763e0" providerId="ADAL" clId="{0776C40F-03BD-4CCB-9B20-45CB07E8CCC2}" dt="2024-09-26T10:04:14.500" v="1417" actId="26606"/>
          <ac:spMkLst>
            <pc:docMk/>
            <pc:sldMk cId="0" sldId="513"/>
            <ac:spMk id="208921" creationId="{BB48116A-278A-4CC5-89D3-9DE8E8FF1245}"/>
          </ac:spMkLst>
        </pc:spChg>
        <pc:graphicFrameChg chg="add">
          <ac:chgData name="ΠΟΥΛΑΚΙΔΑΚΟΣ ΣΤΑΜΑΤΗΣ" userId="e3df6bec-7cb3-416a-8ded-d947c02763e0" providerId="ADAL" clId="{0776C40F-03BD-4CCB-9B20-45CB07E8CCC2}" dt="2024-09-26T10:04:14.500" v="1417" actId="26606"/>
          <ac:graphicFrameMkLst>
            <pc:docMk/>
            <pc:sldMk cId="0" sldId="513"/>
            <ac:graphicFrameMk id="208900" creationId="{495E6C27-0492-D4A6-47E2-E215444F2200}"/>
          </ac:graphicFrameMkLst>
        </pc:graphicFrameChg>
        <pc:picChg chg="add">
          <ac:chgData name="ΠΟΥΛΑΚΙΔΑΚΟΣ ΣΤΑΜΑΤΗΣ" userId="e3df6bec-7cb3-416a-8ded-d947c02763e0" providerId="ADAL" clId="{0776C40F-03BD-4CCB-9B20-45CB07E8CCC2}" dt="2024-09-26T10:04:14.500" v="1417" actId="26606"/>
          <ac:picMkLst>
            <pc:docMk/>
            <pc:sldMk cId="0" sldId="513"/>
            <ac:picMk id="208901" creationId="{016F9A6D-378F-AC91-77F0-6C226325BE3C}"/>
          </ac:picMkLst>
        </pc:picChg>
      </pc:sldChg>
      <pc:sldChg chg="addSp delSp modSp mod setBg">
        <pc:chgData name="ΠΟΥΛΑΚΙΔΑΚΟΣ ΣΤΑΜΑΤΗΣ" userId="e3df6bec-7cb3-416a-8ded-d947c02763e0" providerId="ADAL" clId="{0776C40F-03BD-4CCB-9B20-45CB07E8CCC2}" dt="2024-09-26T10:04:30.825" v="1419" actId="12269"/>
        <pc:sldMkLst>
          <pc:docMk/>
          <pc:sldMk cId="0" sldId="514"/>
        </pc:sldMkLst>
        <pc:spChg chg="mod">
          <ac:chgData name="ΠΟΥΛΑΚΙΔΑΚΟΣ ΣΤΑΜΑΤΗΣ" userId="e3df6bec-7cb3-416a-8ded-d947c02763e0" providerId="ADAL" clId="{0776C40F-03BD-4CCB-9B20-45CB07E8CCC2}" dt="2024-09-26T10:04:24.432" v="1418" actId="26606"/>
          <ac:spMkLst>
            <pc:docMk/>
            <pc:sldMk cId="0" sldId="514"/>
            <ac:spMk id="209922" creationId="{40C72225-CD93-935C-1BDD-7B4F39874653}"/>
          </ac:spMkLst>
        </pc:spChg>
        <pc:spChg chg="del">
          <ac:chgData name="ΠΟΥΛΑΚΙΔΑΚΟΣ ΣΤΑΜΑΤΗΣ" userId="e3df6bec-7cb3-416a-8ded-d947c02763e0" providerId="ADAL" clId="{0776C40F-03BD-4CCB-9B20-45CB07E8CCC2}" dt="2024-09-26T10:04:24.432" v="1418" actId="26606"/>
          <ac:spMkLst>
            <pc:docMk/>
            <pc:sldMk cId="0" sldId="514"/>
            <ac:spMk id="209923" creationId="{B385E81F-F1EE-4BD3-6867-66E88BC68D70}"/>
          </ac:spMkLst>
        </pc:spChg>
        <pc:spChg chg="add">
          <ac:chgData name="ΠΟΥΛΑΚΙΔΑΚΟΣ ΣΤΑΜΑΤΗΣ" userId="e3df6bec-7cb3-416a-8ded-d947c02763e0" providerId="ADAL" clId="{0776C40F-03BD-4CCB-9B20-45CB07E8CCC2}" dt="2024-09-26T10:04:24.432" v="1418" actId="26606"/>
          <ac:spMkLst>
            <pc:docMk/>
            <pc:sldMk cId="0" sldId="514"/>
            <ac:spMk id="209929" creationId="{53B021B3-DE93-4AB7-8A18-CF5F1CED88B8}"/>
          </ac:spMkLst>
        </pc:spChg>
        <pc:spChg chg="add">
          <ac:chgData name="ΠΟΥΛΑΚΙΔΑΚΟΣ ΣΤΑΜΑΤΗΣ" userId="e3df6bec-7cb3-416a-8ded-d947c02763e0" providerId="ADAL" clId="{0776C40F-03BD-4CCB-9B20-45CB07E8CCC2}" dt="2024-09-26T10:04:24.432" v="1418" actId="26606"/>
          <ac:spMkLst>
            <pc:docMk/>
            <pc:sldMk cId="0" sldId="514"/>
            <ac:spMk id="209931" creationId="{52D502E5-F6B4-4D58-B4AE-FC466FF15EE8}"/>
          </ac:spMkLst>
        </pc:spChg>
        <pc:spChg chg="add">
          <ac:chgData name="ΠΟΥΛΑΚΙΔΑΚΟΣ ΣΤΑΜΑΤΗΣ" userId="e3df6bec-7cb3-416a-8ded-d947c02763e0" providerId="ADAL" clId="{0776C40F-03BD-4CCB-9B20-45CB07E8CCC2}" dt="2024-09-26T10:04:24.432" v="1418" actId="26606"/>
          <ac:spMkLst>
            <pc:docMk/>
            <pc:sldMk cId="0" sldId="514"/>
            <ac:spMk id="209933" creationId="{9DECDBF4-02B6-4BB4-B65B-B8107AD6A9E8}"/>
          </ac:spMkLst>
        </pc:spChg>
        <pc:graphicFrameChg chg="add mod">
          <ac:chgData name="ΠΟΥΛΑΚΙΔΑΚΟΣ ΣΤΑΜΑΤΗΣ" userId="e3df6bec-7cb3-416a-8ded-d947c02763e0" providerId="ADAL" clId="{0776C40F-03BD-4CCB-9B20-45CB07E8CCC2}" dt="2024-09-26T10:04:30.825" v="1419" actId="12269"/>
          <ac:graphicFrameMkLst>
            <pc:docMk/>
            <pc:sldMk cId="0" sldId="514"/>
            <ac:graphicFrameMk id="209925" creationId="{F85562BB-6E8C-4D44-F52D-86710F7042CA}"/>
          </ac:graphicFrameMkLst>
        </pc:graphicFrameChg>
      </pc:sldChg>
      <pc:sldChg chg="addSp delSp modSp mod setBg">
        <pc:chgData name="ΠΟΥΛΑΚΙΔΑΚΟΣ ΣΤΑΜΑΤΗΣ" userId="e3df6bec-7cb3-416a-8ded-d947c02763e0" providerId="ADAL" clId="{0776C40F-03BD-4CCB-9B20-45CB07E8CCC2}" dt="2024-09-26T10:04:45.822" v="1422" actId="26606"/>
        <pc:sldMkLst>
          <pc:docMk/>
          <pc:sldMk cId="0" sldId="515"/>
        </pc:sldMkLst>
        <pc:spChg chg="mod">
          <ac:chgData name="ΠΟΥΛΑΚΙΔΑΚΟΣ ΣΤΑΜΑΤΗΣ" userId="e3df6bec-7cb3-416a-8ded-d947c02763e0" providerId="ADAL" clId="{0776C40F-03BD-4CCB-9B20-45CB07E8CCC2}" dt="2024-09-26T10:04:45.822" v="1422" actId="26606"/>
          <ac:spMkLst>
            <pc:docMk/>
            <pc:sldMk cId="0" sldId="515"/>
            <ac:spMk id="210946" creationId="{67AA282D-F27B-6D38-C436-86BCF9D9B81F}"/>
          </ac:spMkLst>
        </pc:spChg>
        <pc:spChg chg="add del">
          <ac:chgData name="ΠΟΥΛΑΚΙΔΑΚΟΣ ΣΤΑΜΑΤΗΣ" userId="e3df6bec-7cb3-416a-8ded-d947c02763e0" providerId="ADAL" clId="{0776C40F-03BD-4CCB-9B20-45CB07E8CCC2}" dt="2024-09-26T10:04:45.822" v="1422" actId="26606"/>
          <ac:spMkLst>
            <pc:docMk/>
            <pc:sldMk cId="0" sldId="515"/>
            <ac:spMk id="210947" creationId="{514A5AC3-3380-3BB5-6791-891983DD7BC9}"/>
          </ac:spMkLst>
        </pc:spChg>
        <pc:spChg chg="add del">
          <ac:chgData name="ΠΟΥΛΑΚΙΔΑΚΟΣ ΣΤΑΜΑΤΗΣ" userId="e3df6bec-7cb3-416a-8ded-d947c02763e0" providerId="ADAL" clId="{0776C40F-03BD-4CCB-9B20-45CB07E8CCC2}" dt="2024-09-26T10:04:45.786" v="1421" actId="26606"/>
          <ac:spMkLst>
            <pc:docMk/>
            <pc:sldMk cId="0" sldId="515"/>
            <ac:spMk id="210954" creationId="{460B0EFB-53ED-4F35-B05D-F658EA021C65}"/>
          </ac:spMkLst>
        </pc:spChg>
        <pc:spChg chg="add del">
          <ac:chgData name="ΠΟΥΛΑΚΙΔΑΚΟΣ ΣΤΑΜΑΤΗΣ" userId="e3df6bec-7cb3-416a-8ded-d947c02763e0" providerId="ADAL" clId="{0776C40F-03BD-4CCB-9B20-45CB07E8CCC2}" dt="2024-09-26T10:04:45.786" v="1421" actId="26606"/>
          <ac:spMkLst>
            <pc:docMk/>
            <pc:sldMk cId="0" sldId="515"/>
            <ac:spMk id="210956" creationId="{835EF3DD-7D43-4A27-8967-A92FD8CC9365}"/>
          </ac:spMkLst>
        </pc:spChg>
        <pc:spChg chg="add">
          <ac:chgData name="ΠΟΥΛΑΚΙΔΑΚΟΣ ΣΤΑΜΑΤΗΣ" userId="e3df6bec-7cb3-416a-8ded-d947c02763e0" providerId="ADAL" clId="{0776C40F-03BD-4CCB-9B20-45CB07E8CCC2}" dt="2024-09-26T10:04:45.822" v="1422" actId="26606"/>
          <ac:spMkLst>
            <pc:docMk/>
            <pc:sldMk cId="0" sldId="515"/>
            <ac:spMk id="210958" creationId="{BB48116A-278A-4CC5-89D3-9DE8E8FF1245}"/>
          </ac:spMkLst>
        </pc:spChg>
        <pc:spChg chg="add">
          <ac:chgData name="ΠΟΥΛΑΚΙΔΑΚΟΣ ΣΤΑΜΑΤΗΣ" userId="e3df6bec-7cb3-416a-8ded-d947c02763e0" providerId="ADAL" clId="{0776C40F-03BD-4CCB-9B20-45CB07E8CCC2}" dt="2024-09-26T10:04:45.822" v="1422" actId="26606"/>
          <ac:spMkLst>
            <pc:docMk/>
            <pc:sldMk cId="0" sldId="515"/>
            <ac:spMk id="210959" creationId="{DB304A14-32D0-4873-B914-423ED7B8DAFD}"/>
          </ac:spMkLst>
        </pc:spChg>
        <pc:spChg chg="add">
          <ac:chgData name="ΠΟΥΛΑΚΙΔΑΚΟΣ ΣΤΑΜΑΤΗΣ" userId="e3df6bec-7cb3-416a-8ded-d947c02763e0" providerId="ADAL" clId="{0776C40F-03BD-4CCB-9B20-45CB07E8CCC2}" dt="2024-09-26T10:04:45.822" v="1422" actId="26606"/>
          <ac:spMkLst>
            <pc:docMk/>
            <pc:sldMk cId="0" sldId="515"/>
            <ac:spMk id="210961" creationId="{1D460C86-854F-4FB3-ABC2-E823D8FEB9DB}"/>
          </ac:spMkLst>
        </pc:spChg>
        <pc:graphicFrameChg chg="add del">
          <ac:chgData name="ΠΟΥΛΑΚΙΔΑΚΟΣ ΣΤΑΜΑΤΗΣ" userId="e3df6bec-7cb3-416a-8ded-d947c02763e0" providerId="ADAL" clId="{0776C40F-03BD-4CCB-9B20-45CB07E8CCC2}" dt="2024-09-26T10:04:45.786" v="1421" actId="26606"/>
          <ac:graphicFrameMkLst>
            <pc:docMk/>
            <pc:sldMk cId="0" sldId="515"/>
            <ac:graphicFrameMk id="210949" creationId="{29A4AA16-BA91-6B52-5BD5-8D884E3C1410}"/>
          </ac:graphicFrameMkLst>
        </pc:graphicFrameChg>
        <pc:graphicFrameChg chg="add">
          <ac:chgData name="ΠΟΥΛΑΚΙΔΑΚΟΣ ΣΤΑΜΑΤΗΣ" userId="e3df6bec-7cb3-416a-8ded-d947c02763e0" providerId="ADAL" clId="{0776C40F-03BD-4CCB-9B20-45CB07E8CCC2}" dt="2024-09-26T10:04:45.822" v="1422" actId="26606"/>
          <ac:graphicFrameMkLst>
            <pc:docMk/>
            <pc:sldMk cId="0" sldId="515"/>
            <ac:graphicFrameMk id="210962" creationId="{6112E5EA-2ADE-F5A0-E8FA-B747E44399BA}"/>
          </ac:graphicFrameMkLst>
        </pc:graphicFrameChg>
        <pc:picChg chg="add del">
          <ac:chgData name="ΠΟΥΛΑΚΙΔΑΚΟΣ ΣΤΑΜΑΤΗΣ" userId="e3df6bec-7cb3-416a-8ded-d947c02763e0" providerId="ADAL" clId="{0776C40F-03BD-4CCB-9B20-45CB07E8CCC2}" dt="2024-09-26T10:04:45.786" v="1421" actId="26606"/>
          <ac:picMkLst>
            <pc:docMk/>
            <pc:sldMk cId="0" sldId="515"/>
            <ac:picMk id="210950" creationId="{3018C15C-0BE5-525A-F3EE-F7E7026E9216}"/>
          </ac:picMkLst>
        </pc:picChg>
        <pc:picChg chg="add">
          <ac:chgData name="ΠΟΥΛΑΚΙΔΑΚΟΣ ΣΤΑΜΑΤΗΣ" userId="e3df6bec-7cb3-416a-8ded-d947c02763e0" providerId="ADAL" clId="{0776C40F-03BD-4CCB-9B20-45CB07E8CCC2}" dt="2024-09-26T10:04:45.822" v="1422" actId="26606"/>
          <ac:picMkLst>
            <pc:docMk/>
            <pc:sldMk cId="0" sldId="515"/>
            <ac:picMk id="210960" creationId="{91539B01-31B7-95FA-ABD8-3AE4280CD656}"/>
          </ac:picMkLst>
        </pc:picChg>
      </pc:sldChg>
      <pc:sldChg chg="addSp modSp mod setBg">
        <pc:chgData name="ΠΟΥΛΑΚΙΔΑΚΟΣ ΣΤΑΜΑΤΗΣ" userId="e3df6bec-7cb3-416a-8ded-d947c02763e0" providerId="ADAL" clId="{0776C40F-03BD-4CCB-9B20-45CB07E8CCC2}" dt="2024-09-26T10:04:53.800" v="1423" actId="26606"/>
        <pc:sldMkLst>
          <pc:docMk/>
          <pc:sldMk cId="0" sldId="516"/>
        </pc:sldMkLst>
        <pc:spChg chg="mod">
          <ac:chgData name="ΠΟΥΛΑΚΙΔΑΚΟΣ ΣΤΑΜΑΤΗΣ" userId="e3df6bec-7cb3-416a-8ded-d947c02763e0" providerId="ADAL" clId="{0776C40F-03BD-4CCB-9B20-45CB07E8CCC2}" dt="2024-09-26T10:04:53.800" v="1423" actId="26606"/>
          <ac:spMkLst>
            <pc:docMk/>
            <pc:sldMk cId="0" sldId="516"/>
            <ac:spMk id="211970" creationId="{1EB15419-3664-A724-70CE-0456E2D6ABDE}"/>
          </ac:spMkLst>
        </pc:spChg>
        <pc:spChg chg="mod">
          <ac:chgData name="ΠΟΥΛΑΚΙΔΑΚΟΣ ΣΤΑΜΑΤΗΣ" userId="e3df6bec-7cb3-416a-8ded-d947c02763e0" providerId="ADAL" clId="{0776C40F-03BD-4CCB-9B20-45CB07E8CCC2}" dt="2024-09-26T10:04:53.800" v="1423" actId="26606"/>
          <ac:spMkLst>
            <pc:docMk/>
            <pc:sldMk cId="0" sldId="516"/>
            <ac:spMk id="211971" creationId="{549883BC-AADA-105E-C61B-2A3413F1ED9A}"/>
          </ac:spMkLst>
        </pc:spChg>
        <pc:spChg chg="add">
          <ac:chgData name="ΠΟΥΛΑΚΙΔΑΚΟΣ ΣΤΑΜΑΤΗΣ" userId="e3df6bec-7cb3-416a-8ded-d947c02763e0" providerId="ADAL" clId="{0776C40F-03BD-4CCB-9B20-45CB07E8CCC2}" dt="2024-09-26T10:04:53.800" v="1423" actId="26606"/>
          <ac:spMkLst>
            <pc:docMk/>
            <pc:sldMk cId="0" sldId="516"/>
            <ac:spMk id="211976" creationId="{907EF6B7-1338-4443-8C46-6A318D952DFD}"/>
          </ac:spMkLst>
        </pc:spChg>
        <pc:spChg chg="add">
          <ac:chgData name="ΠΟΥΛΑΚΙΔΑΚΟΣ ΣΤΑΜΑΤΗΣ" userId="e3df6bec-7cb3-416a-8ded-d947c02763e0" providerId="ADAL" clId="{0776C40F-03BD-4CCB-9B20-45CB07E8CCC2}" dt="2024-09-26T10:04:53.800" v="1423" actId="26606"/>
          <ac:spMkLst>
            <pc:docMk/>
            <pc:sldMk cId="0" sldId="516"/>
            <ac:spMk id="211978" creationId="{DAAE4CDD-124C-4DCF-9584-B6033B545DD5}"/>
          </ac:spMkLst>
        </pc:spChg>
        <pc:spChg chg="add">
          <ac:chgData name="ΠΟΥΛΑΚΙΔΑΚΟΣ ΣΤΑΜΑΤΗΣ" userId="e3df6bec-7cb3-416a-8ded-d947c02763e0" providerId="ADAL" clId="{0776C40F-03BD-4CCB-9B20-45CB07E8CCC2}" dt="2024-09-26T10:04:53.800" v="1423" actId="26606"/>
          <ac:spMkLst>
            <pc:docMk/>
            <pc:sldMk cId="0" sldId="516"/>
            <ac:spMk id="211980" creationId="{081E4A58-353D-44AE-B2FC-2A74E2E400F7}"/>
          </ac:spMkLst>
        </pc:spChg>
      </pc:sldChg>
      <pc:sldChg chg="addSp delSp modSp mod setBg">
        <pc:chgData name="ΠΟΥΛΑΚΙΔΑΚΟΣ ΣΤΑΜΑΤΗΣ" userId="e3df6bec-7cb3-416a-8ded-d947c02763e0" providerId="ADAL" clId="{0776C40F-03BD-4CCB-9B20-45CB07E8CCC2}" dt="2024-09-26T10:05:17.838" v="1425" actId="12269"/>
        <pc:sldMkLst>
          <pc:docMk/>
          <pc:sldMk cId="0" sldId="517"/>
        </pc:sldMkLst>
        <pc:spChg chg="mod">
          <ac:chgData name="ΠΟΥΛΑΚΙΔΑΚΟΣ ΣΤΑΜΑΤΗΣ" userId="e3df6bec-7cb3-416a-8ded-d947c02763e0" providerId="ADAL" clId="{0776C40F-03BD-4CCB-9B20-45CB07E8CCC2}" dt="2024-09-26T10:05:10.460" v="1424" actId="26606"/>
          <ac:spMkLst>
            <pc:docMk/>
            <pc:sldMk cId="0" sldId="517"/>
            <ac:spMk id="212994" creationId="{AEC4BDD6-F1A9-7EB0-BE9B-2252C7A8E36D}"/>
          </ac:spMkLst>
        </pc:spChg>
        <pc:spChg chg="del">
          <ac:chgData name="ΠΟΥΛΑΚΙΔΑΚΟΣ ΣΤΑΜΑΤΗΣ" userId="e3df6bec-7cb3-416a-8ded-d947c02763e0" providerId="ADAL" clId="{0776C40F-03BD-4CCB-9B20-45CB07E8CCC2}" dt="2024-09-26T10:05:10.460" v="1424" actId="26606"/>
          <ac:spMkLst>
            <pc:docMk/>
            <pc:sldMk cId="0" sldId="517"/>
            <ac:spMk id="212995" creationId="{4DA98171-611B-CAA9-2B99-4D0CDB7FFE5A}"/>
          </ac:spMkLst>
        </pc:spChg>
        <pc:spChg chg="add">
          <ac:chgData name="ΠΟΥΛΑΚΙΔΑΚΟΣ ΣΤΑΜΑΤΗΣ" userId="e3df6bec-7cb3-416a-8ded-d947c02763e0" providerId="ADAL" clId="{0776C40F-03BD-4CCB-9B20-45CB07E8CCC2}" dt="2024-09-26T10:05:10.460" v="1424" actId="26606"/>
          <ac:spMkLst>
            <pc:docMk/>
            <pc:sldMk cId="0" sldId="517"/>
            <ac:spMk id="213001" creationId="{53B021B3-DE93-4AB7-8A18-CF5F1CED88B8}"/>
          </ac:spMkLst>
        </pc:spChg>
        <pc:spChg chg="add">
          <ac:chgData name="ΠΟΥΛΑΚΙΔΑΚΟΣ ΣΤΑΜΑΤΗΣ" userId="e3df6bec-7cb3-416a-8ded-d947c02763e0" providerId="ADAL" clId="{0776C40F-03BD-4CCB-9B20-45CB07E8CCC2}" dt="2024-09-26T10:05:10.460" v="1424" actId="26606"/>
          <ac:spMkLst>
            <pc:docMk/>
            <pc:sldMk cId="0" sldId="517"/>
            <ac:spMk id="213003" creationId="{52D502E5-F6B4-4D58-B4AE-FC466FF15EE8}"/>
          </ac:spMkLst>
        </pc:spChg>
        <pc:spChg chg="add">
          <ac:chgData name="ΠΟΥΛΑΚΙΔΑΚΟΣ ΣΤΑΜΑΤΗΣ" userId="e3df6bec-7cb3-416a-8ded-d947c02763e0" providerId="ADAL" clId="{0776C40F-03BD-4CCB-9B20-45CB07E8CCC2}" dt="2024-09-26T10:05:10.460" v="1424" actId="26606"/>
          <ac:spMkLst>
            <pc:docMk/>
            <pc:sldMk cId="0" sldId="517"/>
            <ac:spMk id="213005" creationId="{9DECDBF4-02B6-4BB4-B65B-B8107AD6A9E8}"/>
          </ac:spMkLst>
        </pc:spChg>
        <pc:graphicFrameChg chg="add mod">
          <ac:chgData name="ΠΟΥΛΑΚΙΔΑΚΟΣ ΣΤΑΜΑΤΗΣ" userId="e3df6bec-7cb3-416a-8ded-d947c02763e0" providerId="ADAL" clId="{0776C40F-03BD-4CCB-9B20-45CB07E8CCC2}" dt="2024-09-26T10:05:17.838" v="1425" actId="12269"/>
          <ac:graphicFrameMkLst>
            <pc:docMk/>
            <pc:sldMk cId="0" sldId="517"/>
            <ac:graphicFrameMk id="212997" creationId="{D7F59CEF-A775-DA40-E64C-9F6DFC74D3D4}"/>
          </ac:graphicFrameMkLst>
        </pc:graphicFrameChg>
      </pc:sldChg>
      <pc:sldChg chg="addSp delSp modSp mod setBg">
        <pc:chgData name="ΠΟΥΛΑΚΙΔΑΚΟΣ ΣΤΑΜΑΤΗΣ" userId="e3df6bec-7cb3-416a-8ded-d947c02763e0" providerId="ADAL" clId="{0776C40F-03BD-4CCB-9B20-45CB07E8CCC2}" dt="2024-09-26T10:05:40.884" v="1431" actId="12269"/>
        <pc:sldMkLst>
          <pc:docMk/>
          <pc:sldMk cId="0" sldId="518"/>
        </pc:sldMkLst>
        <pc:spChg chg="mod">
          <ac:chgData name="ΠΟΥΛΑΚΙΔΑΚΟΣ ΣΤΑΜΑΤΗΣ" userId="e3df6bec-7cb3-416a-8ded-d947c02763e0" providerId="ADAL" clId="{0776C40F-03BD-4CCB-9B20-45CB07E8CCC2}" dt="2024-09-26T10:05:31.680" v="1430" actId="26606"/>
          <ac:spMkLst>
            <pc:docMk/>
            <pc:sldMk cId="0" sldId="518"/>
            <ac:spMk id="214018" creationId="{3669BA62-0057-EAA2-7470-A2809AB63C81}"/>
          </ac:spMkLst>
        </pc:spChg>
        <pc:spChg chg="add del">
          <ac:chgData name="ΠΟΥΛΑΚΙΔΑΚΟΣ ΣΤΑΜΑΤΗΣ" userId="e3df6bec-7cb3-416a-8ded-d947c02763e0" providerId="ADAL" clId="{0776C40F-03BD-4CCB-9B20-45CB07E8CCC2}" dt="2024-09-26T10:05:31.680" v="1430" actId="26606"/>
          <ac:spMkLst>
            <pc:docMk/>
            <pc:sldMk cId="0" sldId="518"/>
            <ac:spMk id="214019" creationId="{320E1562-8E03-A036-44C8-6BA337D86EAF}"/>
          </ac:spMkLst>
        </pc:spChg>
        <pc:spChg chg="add del">
          <ac:chgData name="ΠΟΥΛΑΚΙΔΑΚΟΣ ΣΤΑΜΑΤΗΣ" userId="e3df6bec-7cb3-416a-8ded-d947c02763e0" providerId="ADAL" clId="{0776C40F-03BD-4CCB-9B20-45CB07E8CCC2}" dt="2024-09-26T10:05:28.979" v="1427" actId="26606"/>
          <ac:spMkLst>
            <pc:docMk/>
            <pc:sldMk cId="0" sldId="518"/>
            <ac:spMk id="214025" creationId="{53B021B3-DE93-4AB7-8A18-CF5F1CED88B8}"/>
          </ac:spMkLst>
        </pc:spChg>
        <pc:spChg chg="add del">
          <ac:chgData name="ΠΟΥΛΑΚΙΔΑΚΟΣ ΣΤΑΜΑΤΗΣ" userId="e3df6bec-7cb3-416a-8ded-d947c02763e0" providerId="ADAL" clId="{0776C40F-03BD-4CCB-9B20-45CB07E8CCC2}" dt="2024-09-26T10:05:28.979" v="1427" actId="26606"/>
          <ac:spMkLst>
            <pc:docMk/>
            <pc:sldMk cId="0" sldId="518"/>
            <ac:spMk id="214027" creationId="{52D502E5-F6B4-4D58-B4AE-FC466FF15EE8}"/>
          </ac:spMkLst>
        </pc:spChg>
        <pc:spChg chg="add del">
          <ac:chgData name="ΠΟΥΛΑΚΙΔΑΚΟΣ ΣΤΑΜΑΤΗΣ" userId="e3df6bec-7cb3-416a-8ded-d947c02763e0" providerId="ADAL" clId="{0776C40F-03BD-4CCB-9B20-45CB07E8CCC2}" dt="2024-09-26T10:05:28.979" v="1427" actId="26606"/>
          <ac:spMkLst>
            <pc:docMk/>
            <pc:sldMk cId="0" sldId="518"/>
            <ac:spMk id="214029" creationId="{9DECDBF4-02B6-4BB4-B65B-B8107AD6A9E8}"/>
          </ac:spMkLst>
        </pc:spChg>
        <pc:spChg chg="add del">
          <ac:chgData name="ΠΟΥΛΑΚΙΔΑΚΟΣ ΣΤΑΜΑΤΗΣ" userId="e3df6bec-7cb3-416a-8ded-d947c02763e0" providerId="ADAL" clId="{0776C40F-03BD-4CCB-9B20-45CB07E8CCC2}" dt="2024-09-26T10:05:31.651" v="1429" actId="26606"/>
          <ac:spMkLst>
            <pc:docMk/>
            <pc:sldMk cId="0" sldId="518"/>
            <ac:spMk id="214031" creationId="{AE2B703B-46F9-481A-A605-82E2A828C4FA}"/>
          </ac:spMkLst>
        </pc:spChg>
        <pc:spChg chg="add del">
          <ac:chgData name="ΠΟΥΛΑΚΙΔΑΚΟΣ ΣΤΑΜΑΤΗΣ" userId="e3df6bec-7cb3-416a-8ded-d947c02763e0" providerId="ADAL" clId="{0776C40F-03BD-4CCB-9B20-45CB07E8CCC2}" dt="2024-09-26T10:05:31.651" v="1429" actId="26606"/>
          <ac:spMkLst>
            <pc:docMk/>
            <pc:sldMk cId="0" sldId="518"/>
            <ac:spMk id="214032" creationId="{F13BE4D7-0C3D-4906-B230-A1C5B4665CCF}"/>
          </ac:spMkLst>
        </pc:spChg>
        <pc:spChg chg="add">
          <ac:chgData name="ΠΟΥΛΑΚΙΔΑΚΟΣ ΣΤΑΜΑΤΗΣ" userId="e3df6bec-7cb3-416a-8ded-d947c02763e0" providerId="ADAL" clId="{0776C40F-03BD-4CCB-9B20-45CB07E8CCC2}" dt="2024-09-26T10:05:31.680" v="1430" actId="26606"/>
          <ac:spMkLst>
            <pc:docMk/>
            <pc:sldMk cId="0" sldId="518"/>
            <ac:spMk id="214035" creationId="{53B021B3-DE93-4AB7-8A18-CF5F1CED88B8}"/>
          </ac:spMkLst>
        </pc:spChg>
        <pc:spChg chg="add">
          <ac:chgData name="ΠΟΥΛΑΚΙΔΑΚΟΣ ΣΤΑΜΑΤΗΣ" userId="e3df6bec-7cb3-416a-8ded-d947c02763e0" providerId="ADAL" clId="{0776C40F-03BD-4CCB-9B20-45CB07E8CCC2}" dt="2024-09-26T10:05:31.680" v="1430" actId="26606"/>
          <ac:spMkLst>
            <pc:docMk/>
            <pc:sldMk cId="0" sldId="518"/>
            <ac:spMk id="214036" creationId="{52D502E5-F6B4-4D58-B4AE-FC466FF15EE8}"/>
          </ac:spMkLst>
        </pc:spChg>
        <pc:spChg chg="add">
          <ac:chgData name="ΠΟΥΛΑΚΙΔΑΚΟΣ ΣΤΑΜΑΤΗΣ" userId="e3df6bec-7cb3-416a-8ded-d947c02763e0" providerId="ADAL" clId="{0776C40F-03BD-4CCB-9B20-45CB07E8CCC2}" dt="2024-09-26T10:05:31.680" v="1430" actId="26606"/>
          <ac:spMkLst>
            <pc:docMk/>
            <pc:sldMk cId="0" sldId="518"/>
            <ac:spMk id="214037" creationId="{9DECDBF4-02B6-4BB4-B65B-B8107AD6A9E8}"/>
          </ac:spMkLst>
        </pc:spChg>
        <pc:graphicFrameChg chg="add del">
          <ac:chgData name="ΠΟΥΛΑΚΙΔΑΚΟΣ ΣΤΑΜΑΤΗΣ" userId="e3df6bec-7cb3-416a-8ded-d947c02763e0" providerId="ADAL" clId="{0776C40F-03BD-4CCB-9B20-45CB07E8CCC2}" dt="2024-09-26T10:05:28.979" v="1427" actId="26606"/>
          <ac:graphicFrameMkLst>
            <pc:docMk/>
            <pc:sldMk cId="0" sldId="518"/>
            <ac:graphicFrameMk id="214021" creationId="{4D25E1ED-8ED7-2FC4-40D7-C6798FED13B7}"/>
          </ac:graphicFrameMkLst>
        </pc:graphicFrameChg>
        <pc:graphicFrameChg chg="add del">
          <ac:chgData name="ΠΟΥΛΑΚΙΔΑΚΟΣ ΣΤΑΜΑΤΗΣ" userId="e3df6bec-7cb3-416a-8ded-d947c02763e0" providerId="ADAL" clId="{0776C40F-03BD-4CCB-9B20-45CB07E8CCC2}" dt="2024-09-26T10:05:31.651" v="1429" actId="26606"/>
          <ac:graphicFrameMkLst>
            <pc:docMk/>
            <pc:sldMk cId="0" sldId="518"/>
            <ac:graphicFrameMk id="214033" creationId="{35B68A88-FE35-393D-C7FE-DEB77B9F8147}"/>
          </ac:graphicFrameMkLst>
        </pc:graphicFrameChg>
        <pc:graphicFrameChg chg="add mod">
          <ac:chgData name="ΠΟΥΛΑΚΙΔΑΚΟΣ ΣΤΑΜΑΤΗΣ" userId="e3df6bec-7cb3-416a-8ded-d947c02763e0" providerId="ADAL" clId="{0776C40F-03BD-4CCB-9B20-45CB07E8CCC2}" dt="2024-09-26T10:05:40.884" v="1431" actId="12269"/>
          <ac:graphicFrameMkLst>
            <pc:docMk/>
            <pc:sldMk cId="0" sldId="518"/>
            <ac:graphicFrameMk id="214038" creationId="{4D25E1ED-8ED7-2FC4-40D7-C6798FED13B7}"/>
          </ac:graphicFrameMkLst>
        </pc:graphicFrameChg>
      </pc:sldChg>
      <pc:sldChg chg="addSp delSp modSp mod setBg">
        <pc:chgData name="ΠΟΥΛΑΚΙΔΑΚΟΣ ΣΤΑΜΑΤΗΣ" userId="e3df6bec-7cb3-416a-8ded-d947c02763e0" providerId="ADAL" clId="{0776C40F-03BD-4CCB-9B20-45CB07E8CCC2}" dt="2024-09-26T10:05:50.791" v="1434" actId="26606"/>
        <pc:sldMkLst>
          <pc:docMk/>
          <pc:sldMk cId="0" sldId="519"/>
        </pc:sldMkLst>
        <pc:spChg chg="mod">
          <ac:chgData name="ΠΟΥΛΑΚΙΔΑΚΟΣ ΣΤΑΜΑΤΗΣ" userId="e3df6bec-7cb3-416a-8ded-d947c02763e0" providerId="ADAL" clId="{0776C40F-03BD-4CCB-9B20-45CB07E8CCC2}" dt="2024-09-26T10:05:50.791" v="1434" actId="26606"/>
          <ac:spMkLst>
            <pc:docMk/>
            <pc:sldMk cId="0" sldId="519"/>
            <ac:spMk id="215042" creationId="{2C2FF8EB-9CCC-B6D5-367D-CBA11E04B9B7}"/>
          </ac:spMkLst>
        </pc:spChg>
        <pc:spChg chg="add del">
          <ac:chgData name="ΠΟΥΛΑΚΙΔΑΚΟΣ ΣΤΑΜΑΤΗΣ" userId="e3df6bec-7cb3-416a-8ded-d947c02763e0" providerId="ADAL" clId="{0776C40F-03BD-4CCB-9B20-45CB07E8CCC2}" dt="2024-09-26T10:05:50.791" v="1434" actId="26606"/>
          <ac:spMkLst>
            <pc:docMk/>
            <pc:sldMk cId="0" sldId="519"/>
            <ac:spMk id="215043" creationId="{EA642DDD-53B9-A986-CAF3-506E8D1687F4}"/>
          </ac:spMkLst>
        </pc:spChg>
        <pc:spChg chg="add del">
          <ac:chgData name="ΠΟΥΛΑΚΙΔΑΚΟΣ ΣΤΑΜΑΤΗΣ" userId="e3df6bec-7cb3-416a-8ded-d947c02763e0" providerId="ADAL" clId="{0776C40F-03BD-4CCB-9B20-45CB07E8CCC2}" dt="2024-09-26T10:05:50.750" v="1433" actId="26606"/>
          <ac:spMkLst>
            <pc:docMk/>
            <pc:sldMk cId="0" sldId="519"/>
            <ac:spMk id="215049" creationId="{7DA1F35B-C8F7-4A5A-9339-7DA4D785B300}"/>
          </ac:spMkLst>
        </pc:spChg>
        <pc:spChg chg="add del">
          <ac:chgData name="ΠΟΥΛΑΚΙΔΑΚΟΣ ΣΤΑΜΑΤΗΣ" userId="e3df6bec-7cb3-416a-8ded-d947c02763e0" providerId="ADAL" clId="{0776C40F-03BD-4CCB-9B20-45CB07E8CCC2}" dt="2024-09-26T10:05:50.750" v="1433" actId="26606"/>
          <ac:spMkLst>
            <pc:docMk/>
            <pc:sldMk cId="0" sldId="519"/>
            <ac:spMk id="215051" creationId="{B2D4AD41-40DA-4A81-92F5-B6E3BA1ED82A}"/>
          </ac:spMkLst>
        </pc:spChg>
        <pc:spChg chg="add">
          <ac:chgData name="ΠΟΥΛΑΚΙΔΑΚΟΣ ΣΤΑΜΑΤΗΣ" userId="e3df6bec-7cb3-416a-8ded-d947c02763e0" providerId="ADAL" clId="{0776C40F-03BD-4CCB-9B20-45CB07E8CCC2}" dt="2024-09-26T10:05:50.791" v="1434" actId="26606"/>
          <ac:spMkLst>
            <pc:docMk/>
            <pc:sldMk cId="0" sldId="519"/>
            <ac:spMk id="215053" creationId="{99F74EB5-E547-4FB4-95F5-BCC788F3C4A0}"/>
          </ac:spMkLst>
        </pc:spChg>
        <pc:spChg chg="add">
          <ac:chgData name="ΠΟΥΛΑΚΙΔΑΚΟΣ ΣΤΑΜΑΤΗΣ" userId="e3df6bec-7cb3-416a-8ded-d947c02763e0" providerId="ADAL" clId="{0776C40F-03BD-4CCB-9B20-45CB07E8CCC2}" dt="2024-09-26T10:05:50.791" v="1434" actId="26606"/>
          <ac:spMkLst>
            <pc:docMk/>
            <pc:sldMk cId="0" sldId="519"/>
            <ac:spMk id="215054" creationId="{7301F447-EEF7-48F5-AF73-7566EE7F64AD}"/>
          </ac:spMkLst>
        </pc:spChg>
        <pc:spChg chg="add">
          <ac:chgData name="ΠΟΥΛΑΚΙΔΑΚΟΣ ΣΤΑΜΑΤΗΣ" userId="e3df6bec-7cb3-416a-8ded-d947c02763e0" providerId="ADAL" clId="{0776C40F-03BD-4CCB-9B20-45CB07E8CCC2}" dt="2024-09-26T10:05:50.791" v="1434" actId="26606"/>
          <ac:spMkLst>
            <pc:docMk/>
            <pc:sldMk cId="0" sldId="519"/>
            <ac:spMk id="215055" creationId="{F7117410-A2A4-4085-9ADC-46744551DBDE}"/>
          </ac:spMkLst>
        </pc:spChg>
        <pc:graphicFrameChg chg="add del">
          <ac:chgData name="ΠΟΥΛΑΚΙΔΑΚΟΣ ΣΤΑΜΑΤΗΣ" userId="e3df6bec-7cb3-416a-8ded-d947c02763e0" providerId="ADAL" clId="{0776C40F-03BD-4CCB-9B20-45CB07E8CCC2}" dt="2024-09-26T10:05:50.750" v="1433" actId="26606"/>
          <ac:graphicFrameMkLst>
            <pc:docMk/>
            <pc:sldMk cId="0" sldId="519"/>
            <ac:graphicFrameMk id="215045" creationId="{AD500253-DA6C-3D00-975C-1FCF4658F765}"/>
          </ac:graphicFrameMkLst>
        </pc:graphicFrameChg>
        <pc:graphicFrameChg chg="add">
          <ac:chgData name="ΠΟΥΛΑΚΙΔΑΚΟΣ ΣΤΑΜΑΤΗΣ" userId="e3df6bec-7cb3-416a-8ded-d947c02763e0" providerId="ADAL" clId="{0776C40F-03BD-4CCB-9B20-45CB07E8CCC2}" dt="2024-09-26T10:05:50.791" v="1434" actId="26606"/>
          <ac:graphicFrameMkLst>
            <pc:docMk/>
            <pc:sldMk cId="0" sldId="519"/>
            <ac:graphicFrameMk id="215056" creationId="{8B4988D9-137B-7B9E-3782-93C1737E192E}"/>
          </ac:graphicFrameMkLst>
        </pc:graphicFrameChg>
      </pc:sldChg>
      <pc:sldChg chg="addSp delSp modSp mod setBg">
        <pc:chgData name="ΠΟΥΛΑΚΙΔΑΚΟΣ ΣΤΑΜΑΤΗΣ" userId="e3df6bec-7cb3-416a-8ded-d947c02763e0" providerId="ADAL" clId="{0776C40F-03BD-4CCB-9B20-45CB07E8CCC2}" dt="2024-09-26T10:06:08.575" v="1436" actId="12269"/>
        <pc:sldMkLst>
          <pc:docMk/>
          <pc:sldMk cId="0" sldId="520"/>
        </pc:sldMkLst>
        <pc:spChg chg="mod">
          <ac:chgData name="ΠΟΥΛΑΚΙΔΑΚΟΣ ΣΤΑΜΑΤΗΣ" userId="e3df6bec-7cb3-416a-8ded-d947c02763e0" providerId="ADAL" clId="{0776C40F-03BD-4CCB-9B20-45CB07E8CCC2}" dt="2024-09-26T10:05:59.428" v="1435" actId="26606"/>
          <ac:spMkLst>
            <pc:docMk/>
            <pc:sldMk cId="0" sldId="520"/>
            <ac:spMk id="216066" creationId="{7F8EC741-2FE4-BBFF-D63D-E984CA2AABDD}"/>
          </ac:spMkLst>
        </pc:spChg>
        <pc:spChg chg="del">
          <ac:chgData name="ΠΟΥΛΑΚΙΔΑΚΟΣ ΣΤΑΜΑΤΗΣ" userId="e3df6bec-7cb3-416a-8ded-d947c02763e0" providerId="ADAL" clId="{0776C40F-03BD-4CCB-9B20-45CB07E8CCC2}" dt="2024-09-26T10:05:59.428" v="1435" actId="26606"/>
          <ac:spMkLst>
            <pc:docMk/>
            <pc:sldMk cId="0" sldId="520"/>
            <ac:spMk id="216067" creationId="{4A48882D-2A12-B0D0-5A07-E253A69A0087}"/>
          </ac:spMkLst>
        </pc:spChg>
        <pc:spChg chg="add">
          <ac:chgData name="ΠΟΥΛΑΚΙΔΑΚΟΣ ΣΤΑΜΑΤΗΣ" userId="e3df6bec-7cb3-416a-8ded-d947c02763e0" providerId="ADAL" clId="{0776C40F-03BD-4CCB-9B20-45CB07E8CCC2}" dt="2024-09-26T10:05:59.428" v="1435" actId="26606"/>
          <ac:spMkLst>
            <pc:docMk/>
            <pc:sldMk cId="0" sldId="520"/>
            <ac:spMk id="216073" creationId="{53B021B3-DE93-4AB7-8A18-CF5F1CED88B8}"/>
          </ac:spMkLst>
        </pc:spChg>
        <pc:spChg chg="add">
          <ac:chgData name="ΠΟΥΛΑΚΙΔΑΚΟΣ ΣΤΑΜΑΤΗΣ" userId="e3df6bec-7cb3-416a-8ded-d947c02763e0" providerId="ADAL" clId="{0776C40F-03BD-4CCB-9B20-45CB07E8CCC2}" dt="2024-09-26T10:05:59.428" v="1435" actId="26606"/>
          <ac:spMkLst>
            <pc:docMk/>
            <pc:sldMk cId="0" sldId="520"/>
            <ac:spMk id="216075" creationId="{52D502E5-F6B4-4D58-B4AE-FC466FF15EE8}"/>
          </ac:spMkLst>
        </pc:spChg>
        <pc:spChg chg="add">
          <ac:chgData name="ΠΟΥΛΑΚΙΔΑΚΟΣ ΣΤΑΜΑΤΗΣ" userId="e3df6bec-7cb3-416a-8ded-d947c02763e0" providerId="ADAL" clId="{0776C40F-03BD-4CCB-9B20-45CB07E8CCC2}" dt="2024-09-26T10:05:59.428" v="1435" actId="26606"/>
          <ac:spMkLst>
            <pc:docMk/>
            <pc:sldMk cId="0" sldId="520"/>
            <ac:spMk id="216077" creationId="{9DECDBF4-02B6-4BB4-B65B-B8107AD6A9E8}"/>
          </ac:spMkLst>
        </pc:spChg>
        <pc:graphicFrameChg chg="add mod">
          <ac:chgData name="ΠΟΥΛΑΚΙΔΑΚΟΣ ΣΤΑΜΑΤΗΣ" userId="e3df6bec-7cb3-416a-8ded-d947c02763e0" providerId="ADAL" clId="{0776C40F-03BD-4CCB-9B20-45CB07E8CCC2}" dt="2024-09-26T10:06:08.575" v="1436" actId="12269"/>
          <ac:graphicFrameMkLst>
            <pc:docMk/>
            <pc:sldMk cId="0" sldId="520"/>
            <ac:graphicFrameMk id="216069" creationId="{382BD62C-31E3-B308-9DFD-5BD64C5C2BD5}"/>
          </ac:graphicFrameMkLst>
        </pc:graphicFrameChg>
      </pc:sldChg>
      <pc:sldChg chg="addSp delSp modSp mod setBg">
        <pc:chgData name="ΠΟΥΛΑΚΙΔΑΚΟΣ ΣΤΑΜΑΤΗΣ" userId="e3df6bec-7cb3-416a-8ded-d947c02763e0" providerId="ADAL" clId="{0776C40F-03BD-4CCB-9B20-45CB07E8CCC2}" dt="2024-09-26T10:06:38.568" v="1440" actId="26606"/>
        <pc:sldMkLst>
          <pc:docMk/>
          <pc:sldMk cId="0" sldId="521"/>
        </pc:sldMkLst>
        <pc:spChg chg="mod">
          <ac:chgData name="ΠΟΥΛΑΚΙΔΑΚΟΣ ΣΤΑΜΑΤΗΣ" userId="e3df6bec-7cb3-416a-8ded-d947c02763e0" providerId="ADAL" clId="{0776C40F-03BD-4CCB-9B20-45CB07E8CCC2}" dt="2024-09-26T10:06:38.568" v="1440" actId="26606"/>
          <ac:spMkLst>
            <pc:docMk/>
            <pc:sldMk cId="0" sldId="521"/>
            <ac:spMk id="217090" creationId="{814D71D1-4913-047D-CCA4-5864690288CB}"/>
          </ac:spMkLst>
        </pc:spChg>
        <pc:spChg chg="mod">
          <ac:chgData name="ΠΟΥΛΑΚΙΔΑΚΟΣ ΣΤΑΜΑΤΗΣ" userId="e3df6bec-7cb3-416a-8ded-d947c02763e0" providerId="ADAL" clId="{0776C40F-03BD-4CCB-9B20-45CB07E8CCC2}" dt="2024-09-26T10:06:38.568" v="1440" actId="26606"/>
          <ac:spMkLst>
            <pc:docMk/>
            <pc:sldMk cId="0" sldId="521"/>
            <ac:spMk id="217091" creationId="{7B7567B7-D032-8826-5092-BE9589105275}"/>
          </ac:spMkLst>
        </pc:spChg>
        <pc:spChg chg="add del">
          <ac:chgData name="ΠΟΥΛΑΚΙΔΑΚΟΣ ΣΤΑΜΑΤΗΣ" userId="e3df6bec-7cb3-416a-8ded-d947c02763e0" providerId="ADAL" clId="{0776C40F-03BD-4CCB-9B20-45CB07E8CCC2}" dt="2024-09-26T10:06:38.550" v="1439" actId="26606"/>
          <ac:spMkLst>
            <pc:docMk/>
            <pc:sldMk cId="0" sldId="521"/>
            <ac:spMk id="217098" creationId="{8A66331C-62A1-463A-8425-CB3218217151}"/>
          </ac:spMkLst>
        </pc:spChg>
        <pc:spChg chg="add del">
          <ac:chgData name="ΠΟΥΛΑΚΙΔΑΚΟΣ ΣΤΑΜΑΤΗΣ" userId="e3df6bec-7cb3-416a-8ded-d947c02763e0" providerId="ADAL" clId="{0776C40F-03BD-4CCB-9B20-45CB07E8CCC2}" dt="2024-09-26T10:06:38.550" v="1439" actId="26606"/>
          <ac:spMkLst>
            <pc:docMk/>
            <pc:sldMk cId="0" sldId="521"/>
            <ac:spMk id="217100" creationId="{5E856C46-2CE6-404C-BBEF-31674942DC64}"/>
          </ac:spMkLst>
        </pc:spChg>
        <pc:spChg chg="add del">
          <ac:chgData name="ΠΟΥΛΑΚΙΔΑΚΟΣ ΣΤΑΜΑΤΗΣ" userId="e3df6bec-7cb3-416a-8ded-d947c02763e0" providerId="ADAL" clId="{0776C40F-03BD-4CCB-9B20-45CB07E8CCC2}" dt="2024-09-26T10:06:38.550" v="1439" actId="26606"/>
          <ac:spMkLst>
            <pc:docMk/>
            <pc:sldMk cId="0" sldId="521"/>
            <ac:spMk id="217102" creationId="{2EA25F8F-CE84-475B-A2C8-E4BDDB9FF435}"/>
          </ac:spMkLst>
        </pc:spChg>
        <pc:spChg chg="add del">
          <ac:chgData name="ΠΟΥΛΑΚΙΔΑΚΟΣ ΣΤΑΜΑΤΗΣ" userId="e3df6bec-7cb3-416a-8ded-d947c02763e0" providerId="ADAL" clId="{0776C40F-03BD-4CCB-9B20-45CB07E8CCC2}" dt="2024-09-26T10:06:38.550" v="1439" actId="26606"/>
          <ac:spMkLst>
            <pc:docMk/>
            <pc:sldMk cId="0" sldId="521"/>
            <ac:spMk id="217104" creationId="{6CA2684D-3A0B-43F9-87D7-926A74593521}"/>
          </ac:spMkLst>
        </pc:spChg>
        <pc:spChg chg="add del">
          <ac:chgData name="ΠΟΥΛΑΚΙΔΑΚΟΣ ΣΤΑΜΑΤΗΣ" userId="e3df6bec-7cb3-416a-8ded-d947c02763e0" providerId="ADAL" clId="{0776C40F-03BD-4CCB-9B20-45CB07E8CCC2}" dt="2024-09-26T10:06:38.550" v="1439" actId="26606"/>
          <ac:spMkLst>
            <pc:docMk/>
            <pc:sldMk cId="0" sldId="521"/>
            <ac:spMk id="217106" creationId="{BD61C998-018A-4388-BB4E-0CB88DC13049}"/>
          </ac:spMkLst>
        </pc:spChg>
        <pc:spChg chg="add del">
          <ac:chgData name="ΠΟΥΛΑΚΙΔΑΚΟΣ ΣΤΑΜΑΤΗΣ" userId="e3df6bec-7cb3-416a-8ded-d947c02763e0" providerId="ADAL" clId="{0776C40F-03BD-4CCB-9B20-45CB07E8CCC2}" dt="2024-09-26T10:06:38.550" v="1439" actId="26606"/>
          <ac:spMkLst>
            <pc:docMk/>
            <pc:sldMk cId="0" sldId="521"/>
            <ac:spMk id="217108" creationId="{A7491B3F-28E1-47D2-9EDB-4A3F9B19267A}"/>
          </ac:spMkLst>
        </pc:spChg>
        <pc:spChg chg="add del">
          <ac:chgData name="ΠΟΥΛΑΚΙΔΑΚΟΣ ΣΤΑΜΑΤΗΣ" userId="e3df6bec-7cb3-416a-8ded-d947c02763e0" providerId="ADAL" clId="{0776C40F-03BD-4CCB-9B20-45CB07E8CCC2}" dt="2024-09-26T10:06:38.550" v="1439" actId="26606"/>
          <ac:spMkLst>
            <pc:docMk/>
            <pc:sldMk cId="0" sldId="521"/>
            <ac:spMk id="217110" creationId="{3ACDC6A1-E63F-4EFE-8806-DAFD57502E85}"/>
          </ac:spMkLst>
        </pc:spChg>
        <pc:spChg chg="add">
          <ac:chgData name="ΠΟΥΛΑΚΙΔΑΚΟΣ ΣΤΑΜΑΤΗΣ" userId="e3df6bec-7cb3-416a-8ded-d947c02763e0" providerId="ADAL" clId="{0776C40F-03BD-4CCB-9B20-45CB07E8CCC2}" dt="2024-09-26T10:06:38.568" v="1440" actId="26606"/>
          <ac:spMkLst>
            <pc:docMk/>
            <pc:sldMk cId="0" sldId="521"/>
            <ac:spMk id="217112" creationId="{BFFB6EAD-767A-4A95-9246-C39976AD1119}"/>
          </ac:spMkLst>
        </pc:spChg>
        <pc:spChg chg="add">
          <ac:chgData name="ΠΟΥΛΑΚΙΔΑΚΟΣ ΣΤΑΜΑΤΗΣ" userId="e3df6bec-7cb3-416a-8ded-d947c02763e0" providerId="ADAL" clId="{0776C40F-03BD-4CCB-9B20-45CB07E8CCC2}" dt="2024-09-26T10:06:38.568" v="1440" actId="26606"/>
          <ac:spMkLst>
            <pc:docMk/>
            <pc:sldMk cId="0" sldId="521"/>
            <ac:spMk id="217113" creationId="{07062BB1-E215-424E-80C4-7E1CF179A357}"/>
          </ac:spMkLst>
        </pc:spChg>
        <pc:spChg chg="add">
          <ac:chgData name="ΠΟΥΛΑΚΙΔΑΚΟΣ ΣΤΑΜΑΤΗΣ" userId="e3df6bec-7cb3-416a-8ded-d947c02763e0" providerId="ADAL" clId="{0776C40F-03BD-4CCB-9B20-45CB07E8CCC2}" dt="2024-09-26T10:06:38.568" v="1440" actId="26606"/>
          <ac:spMkLst>
            <pc:docMk/>
            <pc:sldMk cId="0" sldId="521"/>
            <ac:spMk id="217114" creationId="{B368E167-B2D7-4904-BB6B-AE0486A2C6F8}"/>
          </ac:spMkLst>
        </pc:spChg>
        <pc:spChg chg="add">
          <ac:chgData name="ΠΟΥΛΑΚΙΔΑΚΟΣ ΣΤΑΜΑΤΗΣ" userId="e3df6bec-7cb3-416a-8ded-d947c02763e0" providerId="ADAL" clId="{0776C40F-03BD-4CCB-9B20-45CB07E8CCC2}" dt="2024-09-26T10:06:38.568" v="1440" actId="26606"/>
          <ac:spMkLst>
            <pc:docMk/>
            <pc:sldMk cId="0" sldId="521"/>
            <ac:spMk id="217115" creationId="{6FD0FBFA-B43E-40C1-A6E4-B88234171E7A}"/>
          </ac:spMkLst>
        </pc:spChg>
        <pc:spChg chg="add">
          <ac:chgData name="ΠΟΥΛΑΚΙΔΑΚΟΣ ΣΤΑΜΑΤΗΣ" userId="e3df6bec-7cb3-416a-8ded-d947c02763e0" providerId="ADAL" clId="{0776C40F-03BD-4CCB-9B20-45CB07E8CCC2}" dt="2024-09-26T10:06:38.568" v="1440" actId="26606"/>
          <ac:spMkLst>
            <pc:docMk/>
            <pc:sldMk cId="0" sldId="521"/>
            <ac:spMk id="217116" creationId="{70A21480-D93D-46BE-9A94-B5A80469DF68}"/>
          </ac:spMkLst>
        </pc:spChg>
        <pc:spChg chg="add">
          <ac:chgData name="ΠΟΥΛΑΚΙΔΑΚΟΣ ΣΤΑΜΑΤΗΣ" userId="e3df6bec-7cb3-416a-8ded-d947c02763e0" providerId="ADAL" clId="{0776C40F-03BD-4CCB-9B20-45CB07E8CCC2}" dt="2024-09-26T10:06:38.568" v="1440" actId="26606"/>
          <ac:spMkLst>
            <pc:docMk/>
            <pc:sldMk cId="0" sldId="521"/>
            <ac:spMk id="217117" creationId="{33E49524-66B4-4DB0-AD09-DC8B9874E1B3}"/>
          </ac:spMkLst>
        </pc:spChg>
        <pc:spChg chg="add">
          <ac:chgData name="ΠΟΥΛΑΚΙΔΑΚΟΣ ΣΤΑΜΑΤΗΣ" userId="e3df6bec-7cb3-416a-8ded-d947c02763e0" providerId="ADAL" clId="{0776C40F-03BD-4CCB-9B20-45CB07E8CCC2}" dt="2024-09-26T10:06:38.568" v="1440" actId="26606"/>
          <ac:spMkLst>
            <pc:docMk/>
            <pc:sldMk cId="0" sldId="521"/>
            <ac:spMk id="217118" creationId="{E5EBF8F5-ABE5-4029-A8FC-4E32622D70A6}"/>
          </ac:spMkLst>
        </pc:spChg>
        <pc:picChg chg="mod">
          <ac:chgData name="ΠΟΥΛΑΚΙΔΑΚΟΣ ΣΤΑΜΑΤΗΣ" userId="e3df6bec-7cb3-416a-8ded-d947c02763e0" providerId="ADAL" clId="{0776C40F-03BD-4CCB-9B20-45CB07E8CCC2}" dt="2024-09-26T10:06:38.568" v="1440" actId="26606"/>
          <ac:picMkLst>
            <pc:docMk/>
            <pc:sldMk cId="0" sldId="521"/>
            <ac:picMk id="217092" creationId="{DCDD9646-E2CF-0230-13C8-74A1633B6D3D}"/>
          </ac:picMkLst>
        </pc:picChg>
        <pc:picChg chg="mod">
          <ac:chgData name="ΠΟΥΛΑΚΙΔΑΚΟΣ ΣΤΑΜΑΤΗΣ" userId="e3df6bec-7cb3-416a-8ded-d947c02763e0" providerId="ADAL" clId="{0776C40F-03BD-4CCB-9B20-45CB07E8CCC2}" dt="2024-09-26T10:06:38.568" v="1440" actId="26606"/>
          <ac:picMkLst>
            <pc:docMk/>
            <pc:sldMk cId="0" sldId="521"/>
            <ac:picMk id="217093" creationId="{EBA37F84-5C45-7062-EAB3-5424DA3D18C3}"/>
          </ac:picMkLst>
        </pc:picChg>
      </pc:sldChg>
      <pc:sldChg chg="addSp delSp modSp mod setBg">
        <pc:chgData name="ΠΟΥΛΑΚΙΔΑΚΟΣ ΣΤΑΜΑΤΗΣ" userId="e3df6bec-7cb3-416a-8ded-d947c02763e0" providerId="ADAL" clId="{0776C40F-03BD-4CCB-9B20-45CB07E8CCC2}" dt="2024-09-26T10:08:49.930" v="1441" actId="26606"/>
        <pc:sldMkLst>
          <pc:docMk/>
          <pc:sldMk cId="0" sldId="522"/>
        </pc:sldMkLst>
        <pc:spChg chg="mod">
          <ac:chgData name="ΠΟΥΛΑΚΙΔΑΚΟΣ ΣΤΑΜΑΤΗΣ" userId="e3df6bec-7cb3-416a-8ded-d947c02763e0" providerId="ADAL" clId="{0776C40F-03BD-4CCB-9B20-45CB07E8CCC2}" dt="2024-09-26T10:08:49.930" v="1441" actId="26606"/>
          <ac:spMkLst>
            <pc:docMk/>
            <pc:sldMk cId="0" sldId="522"/>
            <ac:spMk id="218114" creationId="{623A3492-402C-3219-CF0C-52DA9C05B0D4}"/>
          </ac:spMkLst>
        </pc:spChg>
        <pc:spChg chg="del">
          <ac:chgData name="ΠΟΥΛΑΚΙΔΑΚΟΣ ΣΤΑΜΑΤΗΣ" userId="e3df6bec-7cb3-416a-8ded-d947c02763e0" providerId="ADAL" clId="{0776C40F-03BD-4CCB-9B20-45CB07E8CCC2}" dt="2024-09-26T10:08:49.930" v="1441" actId="26606"/>
          <ac:spMkLst>
            <pc:docMk/>
            <pc:sldMk cId="0" sldId="522"/>
            <ac:spMk id="218115" creationId="{CF4015EB-B29B-6480-6973-88C6E1D82120}"/>
          </ac:spMkLst>
        </pc:spChg>
        <pc:spChg chg="add">
          <ac:chgData name="ΠΟΥΛΑΚΙΔΑΚΟΣ ΣΤΑΜΑΤΗΣ" userId="e3df6bec-7cb3-416a-8ded-d947c02763e0" providerId="ADAL" clId="{0776C40F-03BD-4CCB-9B20-45CB07E8CCC2}" dt="2024-09-26T10:08:49.930" v="1441" actId="26606"/>
          <ac:spMkLst>
            <pc:docMk/>
            <pc:sldMk cId="0" sldId="522"/>
            <ac:spMk id="218121" creationId="{2E442304-DDBD-4F7B-8017-36BCC863FB40}"/>
          </ac:spMkLst>
        </pc:spChg>
        <pc:spChg chg="add">
          <ac:chgData name="ΠΟΥΛΑΚΙΔΑΚΟΣ ΣΤΑΜΑΤΗΣ" userId="e3df6bec-7cb3-416a-8ded-d947c02763e0" providerId="ADAL" clId="{0776C40F-03BD-4CCB-9B20-45CB07E8CCC2}" dt="2024-09-26T10:08:49.930" v="1441" actId="26606"/>
          <ac:spMkLst>
            <pc:docMk/>
            <pc:sldMk cId="0" sldId="522"/>
            <ac:spMk id="218123" creationId="{5E107275-3853-46FD-A241-DE4355A42675}"/>
          </ac:spMkLst>
        </pc:spChg>
        <pc:graphicFrameChg chg="add">
          <ac:chgData name="ΠΟΥΛΑΚΙΔΑΚΟΣ ΣΤΑΜΑΤΗΣ" userId="e3df6bec-7cb3-416a-8ded-d947c02763e0" providerId="ADAL" clId="{0776C40F-03BD-4CCB-9B20-45CB07E8CCC2}" dt="2024-09-26T10:08:49.930" v="1441" actId="26606"/>
          <ac:graphicFrameMkLst>
            <pc:docMk/>
            <pc:sldMk cId="0" sldId="522"/>
            <ac:graphicFrameMk id="218117" creationId="{F3BBEAA1-36ED-5F37-410E-852E0E21BD7E}"/>
          </ac:graphicFrameMkLst>
        </pc:graphicFrameChg>
      </pc:sldChg>
      <pc:sldChg chg="addSp delSp modSp mod setBg">
        <pc:chgData name="ΠΟΥΛΑΚΙΔΑΚΟΣ ΣΤΑΜΑΤΗΣ" userId="e3df6bec-7cb3-416a-8ded-d947c02763e0" providerId="ADAL" clId="{0776C40F-03BD-4CCB-9B20-45CB07E8CCC2}" dt="2024-09-26T10:09:17.542" v="1445" actId="12269"/>
        <pc:sldMkLst>
          <pc:docMk/>
          <pc:sldMk cId="0" sldId="523"/>
        </pc:sldMkLst>
        <pc:spChg chg="mod">
          <ac:chgData name="ΠΟΥΛΑΚΙΔΑΚΟΣ ΣΤΑΜΑΤΗΣ" userId="e3df6bec-7cb3-416a-8ded-d947c02763e0" providerId="ADAL" clId="{0776C40F-03BD-4CCB-9B20-45CB07E8CCC2}" dt="2024-09-26T10:09:07.761" v="1442" actId="26606"/>
          <ac:spMkLst>
            <pc:docMk/>
            <pc:sldMk cId="0" sldId="523"/>
            <ac:spMk id="219138" creationId="{F8A17D45-FDE1-FCF9-9CF4-80F50E046EF2}"/>
          </ac:spMkLst>
        </pc:spChg>
        <pc:spChg chg="del">
          <ac:chgData name="ΠΟΥΛΑΚΙΔΑΚΟΣ ΣΤΑΜΑΤΗΣ" userId="e3df6bec-7cb3-416a-8ded-d947c02763e0" providerId="ADAL" clId="{0776C40F-03BD-4CCB-9B20-45CB07E8CCC2}" dt="2024-09-26T10:09:07.761" v="1442" actId="26606"/>
          <ac:spMkLst>
            <pc:docMk/>
            <pc:sldMk cId="0" sldId="523"/>
            <ac:spMk id="219139" creationId="{44321180-B67E-0F5B-531E-9DB4F6950CBC}"/>
          </ac:spMkLst>
        </pc:spChg>
        <pc:spChg chg="add">
          <ac:chgData name="ΠΟΥΛΑΚΙΔΑΚΟΣ ΣΤΑΜΑΤΗΣ" userId="e3df6bec-7cb3-416a-8ded-d947c02763e0" providerId="ADAL" clId="{0776C40F-03BD-4CCB-9B20-45CB07E8CCC2}" dt="2024-09-26T10:09:07.761" v="1442" actId="26606"/>
          <ac:spMkLst>
            <pc:docMk/>
            <pc:sldMk cId="0" sldId="523"/>
            <ac:spMk id="219145" creationId="{2659FDB4-FCBE-4A89-B46D-43D4FA54464D}"/>
          </ac:spMkLst>
        </pc:spChg>
        <pc:graphicFrameChg chg="add mod">
          <ac:chgData name="ΠΟΥΛΑΚΙΔΑΚΟΣ ΣΤΑΜΑΤΗΣ" userId="e3df6bec-7cb3-416a-8ded-d947c02763e0" providerId="ADAL" clId="{0776C40F-03BD-4CCB-9B20-45CB07E8CCC2}" dt="2024-09-26T10:09:17.542" v="1445" actId="12269"/>
          <ac:graphicFrameMkLst>
            <pc:docMk/>
            <pc:sldMk cId="0" sldId="523"/>
            <ac:graphicFrameMk id="219141" creationId="{CC5A53A0-CE1E-504C-FB6C-98BF08ADB9BE}"/>
          </ac:graphicFrameMkLst>
        </pc:graphicFrameChg>
        <pc:cxnChg chg="add">
          <ac:chgData name="ΠΟΥΛΑΚΙΔΑΚΟΣ ΣΤΑΜΑΤΗΣ" userId="e3df6bec-7cb3-416a-8ded-d947c02763e0" providerId="ADAL" clId="{0776C40F-03BD-4CCB-9B20-45CB07E8CCC2}" dt="2024-09-26T10:09:07.761" v="1442" actId="26606"/>
          <ac:cxnSpMkLst>
            <pc:docMk/>
            <pc:sldMk cId="0" sldId="523"/>
            <ac:cxnSpMk id="219147" creationId="{C8F51B3F-8331-4E4A-AE96-D47B1006EEAD}"/>
          </ac:cxnSpMkLst>
        </pc:cxnChg>
      </pc:sldChg>
      <pc:sldChg chg="addSp delSp modSp mod setBg">
        <pc:chgData name="ΠΟΥΛΑΚΙΔΑΚΟΣ ΣΤΑΜΑΤΗΣ" userId="e3df6bec-7cb3-416a-8ded-d947c02763e0" providerId="ADAL" clId="{0776C40F-03BD-4CCB-9B20-45CB07E8CCC2}" dt="2024-09-26T10:09:34.730" v="1450" actId="403"/>
        <pc:sldMkLst>
          <pc:docMk/>
          <pc:sldMk cId="0" sldId="524"/>
        </pc:sldMkLst>
        <pc:spChg chg="mod">
          <ac:chgData name="ΠΟΥΛΑΚΙΔΑΚΟΣ ΣΤΑΜΑΤΗΣ" userId="e3df6bec-7cb3-416a-8ded-d947c02763e0" providerId="ADAL" clId="{0776C40F-03BD-4CCB-9B20-45CB07E8CCC2}" dt="2024-09-26T10:09:27.258" v="1446" actId="26606"/>
          <ac:spMkLst>
            <pc:docMk/>
            <pc:sldMk cId="0" sldId="524"/>
            <ac:spMk id="220162" creationId="{39CCCC2A-9E0B-0449-97FA-E2F7E862B83C}"/>
          </ac:spMkLst>
        </pc:spChg>
        <pc:spChg chg="del">
          <ac:chgData name="ΠΟΥΛΑΚΙΔΑΚΟΣ ΣΤΑΜΑΤΗΣ" userId="e3df6bec-7cb3-416a-8ded-d947c02763e0" providerId="ADAL" clId="{0776C40F-03BD-4CCB-9B20-45CB07E8CCC2}" dt="2024-09-26T10:09:27.258" v="1446" actId="26606"/>
          <ac:spMkLst>
            <pc:docMk/>
            <pc:sldMk cId="0" sldId="524"/>
            <ac:spMk id="220163" creationId="{24E55451-834A-DEC1-592B-0CBFE1B2687E}"/>
          </ac:spMkLst>
        </pc:spChg>
        <pc:spChg chg="add">
          <ac:chgData name="ΠΟΥΛΑΚΙΔΑΚΟΣ ΣΤΑΜΑΤΗΣ" userId="e3df6bec-7cb3-416a-8ded-d947c02763e0" providerId="ADAL" clId="{0776C40F-03BD-4CCB-9B20-45CB07E8CCC2}" dt="2024-09-26T10:09:27.258" v="1446" actId="26606"/>
          <ac:spMkLst>
            <pc:docMk/>
            <pc:sldMk cId="0" sldId="524"/>
            <ac:spMk id="220169" creationId="{2E442304-DDBD-4F7B-8017-36BCC863FB40}"/>
          </ac:spMkLst>
        </pc:spChg>
        <pc:spChg chg="add">
          <ac:chgData name="ΠΟΥΛΑΚΙΔΑΚΟΣ ΣΤΑΜΑΤΗΣ" userId="e3df6bec-7cb3-416a-8ded-d947c02763e0" providerId="ADAL" clId="{0776C40F-03BD-4CCB-9B20-45CB07E8CCC2}" dt="2024-09-26T10:09:27.258" v="1446" actId="26606"/>
          <ac:spMkLst>
            <pc:docMk/>
            <pc:sldMk cId="0" sldId="524"/>
            <ac:spMk id="220171" creationId="{5E107275-3853-46FD-A241-DE4355A42675}"/>
          </ac:spMkLst>
        </pc:spChg>
        <pc:graphicFrameChg chg="add mod modGraphic">
          <ac:chgData name="ΠΟΥΛΑΚΙΔΑΚΟΣ ΣΤΑΜΑΤΗΣ" userId="e3df6bec-7cb3-416a-8ded-d947c02763e0" providerId="ADAL" clId="{0776C40F-03BD-4CCB-9B20-45CB07E8CCC2}" dt="2024-09-26T10:09:34.730" v="1450" actId="403"/>
          <ac:graphicFrameMkLst>
            <pc:docMk/>
            <pc:sldMk cId="0" sldId="524"/>
            <ac:graphicFrameMk id="220165" creationId="{8E843D8C-A2DE-DA73-7A12-DC68D68AD42F}"/>
          </ac:graphicFrameMkLst>
        </pc:graphicFrameChg>
      </pc:sldChg>
      <pc:sldChg chg="addSp delSp modSp mod setBg">
        <pc:chgData name="ΠΟΥΛΑΚΙΔΑΚΟΣ ΣΤΑΜΑΤΗΣ" userId="e3df6bec-7cb3-416a-8ded-d947c02763e0" providerId="ADAL" clId="{0776C40F-03BD-4CCB-9B20-45CB07E8CCC2}" dt="2024-09-26T10:10:10.031" v="1463" actId="403"/>
        <pc:sldMkLst>
          <pc:docMk/>
          <pc:sldMk cId="0" sldId="525"/>
        </pc:sldMkLst>
        <pc:spChg chg="mod">
          <ac:chgData name="ΠΟΥΛΑΚΙΔΑΚΟΣ ΣΤΑΜΑΤΗΣ" userId="e3df6bec-7cb3-416a-8ded-d947c02763e0" providerId="ADAL" clId="{0776C40F-03BD-4CCB-9B20-45CB07E8CCC2}" dt="2024-09-26T10:09:50.171" v="1451" actId="26606"/>
          <ac:spMkLst>
            <pc:docMk/>
            <pc:sldMk cId="0" sldId="525"/>
            <ac:spMk id="221186" creationId="{2F95D1A8-308D-AF7F-DFA7-74FF4C4A2C3F}"/>
          </ac:spMkLst>
        </pc:spChg>
        <pc:spChg chg="del">
          <ac:chgData name="ΠΟΥΛΑΚΙΔΑΚΟΣ ΣΤΑΜΑΤΗΣ" userId="e3df6bec-7cb3-416a-8ded-d947c02763e0" providerId="ADAL" clId="{0776C40F-03BD-4CCB-9B20-45CB07E8CCC2}" dt="2024-09-26T10:09:50.171" v="1451" actId="26606"/>
          <ac:spMkLst>
            <pc:docMk/>
            <pc:sldMk cId="0" sldId="525"/>
            <ac:spMk id="221187" creationId="{30F573DD-9C37-7304-4138-CA3F74D875B6}"/>
          </ac:spMkLst>
        </pc:spChg>
        <pc:spChg chg="add">
          <ac:chgData name="ΠΟΥΛΑΚΙΔΑΚΟΣ ΣΤΑΜΑΤΗΣ" userId="e3df6bec-7cb3-416a-8ded-d947c02763e0" providerId="ADAL" clId="{0776C40F-03BD-4CCB-9B20-45CB07E8CCC2}" dt="2024-09-26T10:09:50.171" v="1451" actId="26606"/>
          <ac:spMkLst>
            <pc:docMk/>
            <pc:sldMk cId="0" sldId="525"/>
            <ac:spMk id="221193" creationId="{7517A47C-B2E5-4B79-8061-D74B1311AF6E}"/>
          </ac:spMkLst>
        </pc:spChg>
        <pc:spChg chg="add">
          <ac:chgData name="ΠΟΥΛΑΚΙΔΑΚΟΣ ΣΤΑΜΑΤΗΣ" userId="e3df6bec-7cb3-416a-8ded-d947c02763e0" providerId="ADAL" clId="{0776C40F-03BD-4CCB-9B20-45CB07E8CCC2}" dt="2024-09-26T10:09:50.171" v="1451" actId="26606"/>
          <ac:spMkLst>
            <pc:docMk/>
            <pc:sldMk cId="0" sldId="525"/>
            <ac:spMk id="221195" creationId="{C505E780-2083-4CB5-A42A-5E0E2908ECC3}"/>
          </ac:spMkLst>
        </pc:spChg>
        <pc:spChg chg="add">
          <ac:chgData name="ΠΟΥΛΑΚΙΔΑΚΟΣ ΣΤΑΜΑΤΗΣ" userId="e3df6bec-7cb3-416a-8ded-d947c02763e0" providerId="ADAL" clId="{0776C40F-03BD-4CCB-9B20-45CB07E8CCC2}" dt="2024-09-26T10:09:50.171" v="1451" actId="26606"/>
          <ac:spMkLst>
            <pc:docMk/>
            <pc:sldMk cId="0" sldId="525"/>
            <ac:spMk id="221197" creationId="{D2C0AE1C-0118-41AE-8A10-7CDCBF10E96F}"/>
          </ac:spMkLst>
        </pc:spChg>
        <pc:spChg chg="add">
          <ac:chgData name="ΠΟΥΛΑΚΙΔΑΚΟΣ ΣΤΑΜΑΤΗΣ" userId="e3df6bec-7cb3-416a-8ded-d947c02763e0" providerId="ADAL" clId="{0776C40F-03BD-4CCB-9B20-45CB07E8CCC2}" dt="2024-09-26T10:09:50.171" v="1451" actId="26606"/>
          <ac:spMkLst>
            <pc:docMk/>
            <pc:sldMk cId="0" sldId="525"/>
            <ac:spMk id="221199" creationId="{463EEC44-1BA3-44ED-81FC-A644B04B2A44}"/>
          </ac:spMkLst>
        </pc:spChg>
        <pc:graphicFrameChg chg="add modGraphic">
          <ac:chgData name="ΠΟΥΛΑΚΙΔΑΚΟΣ ΣΤΑΜΑΤΗΣ" userId="e3df6bec-7cb3-416a-8ded-d947c02763e0" providerId="ADAL" clId="{0776C40F-03BD-4CCB-9B20-45CB07E8CCC2}" dt="2024-09-26T10:10:10.031" v="1463" actId="403"/>
          <ac:graphicFrameMkLst>
            <pc:docMk/>
            <pc:sldMk cId="0" sldId="525"/>
            <ac:graphicFrameMk id="221189" creationId="{0CA8F9C1-28ED-2AAF-900F-72D66AF70BBD}"/>
          </ac:graphicFrameMkLst>
        </pc:graphicFrameChg>
      </pc:sldChg>
      <pc:sldChg chg="addSp delSp modSp mod setBg">
        <pc:chgData name="ΠΟΥΛΑΚΙΔΑΚΟΣ ΣΤΑΜΑΤΗΣ" userId="e3df6bec-7cb3-416a-8ded-d947c02763e0" providerId="ADAL" clId="{0776C40F-03BD-4CCB-9B20-45CB07E8CCC2}" dt="2024-09-26T10:11:26.616" v="1465" actId="12269"/>
        <pc:sldMkLst>
          <pc:docMk/>
          <pc:sldMk cId="0" sldId="526"/>
        </pc:sldMkLst>
        <pc:spChg chg="mod">
          <ac:chgData name="ΠΟΥΛΑΚΙΔΑΚΟΣ ΣΤΑΜΑΤΗΣ" userId="e3df6bec-7cb3-416a-8ded-d947c02763e0" providerId="ADAL" clId="{0776C40F-03BD-4CCB-9B20-45CB07E8CCC2}" dt="2024-09-26T10:11:19.291" v="1464" actId="26606"/>
          <ac:spMkLst>
            <pc:docMk/>
            <pc:sldMk cId="0" sldId="526"/>
            <ac:spMk id="222210" creationId="{0631FFF4-1A27-989F-C635-E10E9EC9245E}"/>
          </ac:spMkLst>
        </pc:spChg>
        <pc:spChg chg="del">
          <ac:chgData name="ΠΟΥΛΑΚΙΔΑΚΟΣ ΣΤΑΜΑΤΗΣ" userId="e3df6bec-7cb3-416a-8ded-d947c02763e0" providerId="ADAL" clId="{0776C40F-03BD-4CCB-9B20-45CB07E8CCC2}" dt="2024-09-26T10:11:19.291" v="1464" actId="26606"/>
          <ac:spMkLst>
            <pc:docMk/>
            <pc:sldMk cId="0" sldId="526"/>
            <ac:spMk id="222211" creationId="{D9618276-39A0-1FA2-88C4-7386DC2CCEBB}"/>
          </ac:spMkLst>
        </pc:spChg>
        <pc:spChg chg="add">
          <ac:chgData name="ΠΟΥΛΑΚΙΔΑΚΟΣ ΣΤΑΜΑΤΗΣ" userId="e3df6bec-7cb3-416a-8ded-d947c02763e0" providerId="ADAL" clId="{0776C40F-03BD-4CCB-9B20-45CB07E8CCC2}" dt="2024-09-26T10:11:19.291" v="1464" actId="26606"/>
          <ac:spMkLst>
            <pc:docMk/>
            <pc:sldMk cId="0" sldId="526"/>
            <ac:spMk id="222217" creationId="{98DED6BC-9A3E-48D4-AD7C-A56D63F547E8}"/>
          </ac:spMkLst>
        </pc:spChg>
        <pc:spChg chg="add">
          <ac:chgData name="ΠΟΥΛΑΚΙΔΑΚΟΣ ΣΤΑΜΑΤΗΣ" userId="e3df6bec-7cb3-416a-8ded-d947c02763e0" providerId="ADAL" clId="{0776C40F-03BD-4CCB-9B20-45CB07E8CCC2}" dt="2024-09-26T10:11:19.291" v="1464" actId="26606"/>
          <ac:spMkLst>
            <pc:docMk/>
            <pc:sldMk cId="0" sldId="526"/>
            <ac:spMk id="222219" creationId="{6B6E033A-DB2E-49B8-B600-B38E0C280263}"/>
          </ac:spMkLst>
        </pc:spChg>
        <pc:graphicFrameChg chg="add mod">
          <ac:chgData name="ΠΟΥΛΑΚΙΔΑΚΟΣ ΣΤΑΜΑΤΗΣ" userId="e3df6bec-7cb3-416a-8ded-d947c02763e0" providerId="ADAL" clId="{0776C40F-03BD-4CCB-9B20-45CB07E8CCC2}" dt="2024-09-26T10:11:26.616" v="1465" actId="12269"/>
          <ac:graphicFrameMkLst>
            <pc:docMk/>
            <pc:sldMk cId="0" sldId="526"/>
            <ac:graphicFrameMk id="222213" creationId="{D416B65B-B783-84CD-7AD4-23FCA43C4CE1}"/>
          </ac:graphicFrameMkLst>
        </pc:graphicFrameChg>
      </pc:sldChg>
      <pc:sldChg chg="addSp delSp modSp mod setBg">
        <pc:chgData name="ΠΟΥΛΑΚΙΔΑΚΟΣ ΣΤΑΜΑΤΗΣ" userId="e3df6bec-7cb3-416a-8ded-d947c02763e0" providerId="ADAL" clId="{0776C40F-03BD-4CCB-9B20-45CB07E8CCC2}" dt="2024-09-26T10:11:45.406" v="1467" actId="12269"/>
        <pc:sldMkLst>
          <pc:docMk/>
          <pc:sldMk cId="0" sldId="527"/>
        </pc:sldMkLst>
        <pc:spChg chg="mod">
          <ac:chgData name="ΠΟΥΛΑΚΙΔΑΚΟΣ ΣΤΑΜΑΤΗΣ" userId="e3df6bec-7cb3-416a-8ded-d947c02763e0" providerId="ADAL" clId="{0776C40F-03BD-4CCB-9B20-45CB07E8CCC2}" dt="2024-09-26T10:11:39.741" v="1466" actId="26606"/>
          <ac:spMkLst>
            <pc:docMk/>
            <pc:sldMk cId="0" sldId="527"/>
            <ac:spMk id="223234" creationId="{1555A3E0-81ED-916F-7906-5F82A18FBB15}"/>
          </ac:spMkLst>
        </pc:spChg>
        <pc:spChg chg="del">
          <ac:chgData name="ΠΟΥΛΑΚΙΔΑΚΟΣ ΣΤΑΜΑΤΗΣ" userId="e3df6bec-7cb3-416a-8ded-d947c02763e0" providerId="ADAL" clId="{0776C40F-03BD-4CCB-9B20-45CB07E8CCC2}" dt="2024-09-26T10:11:39.741" v="1466" actId="26606"/>
          <ac:spMkLst>
            <pc:docMk/>
            <pc:sldMk cId="0" sldId="527"/>
            <ac:spMk id="223235" creationId="{B1CB9DDC-6E07-7DF8-4EE5-3623E1AE6AD7}"/>
          </ac:spMkLst>
        </pc:spChg>
        <pc:spChg chg="add">
          <ac:chgData name="ΠΟΥΛΑΚΙΔΑΚΟΣ ΣΤΑΜΑΤΗΣ" userId="e3df6bec-7cb3-416a-8ded-d947c02763e0" providerId="ADAL" clId="{0776C40F-03BD-4CCB-9B20-45CB07E8CCC2}" dt="2024-09-26T10:11:39.741" v="1466" actId="26606"/>
          <ac:spMkLst>
            <pc:docMk/>
            <pc:sldMk cId="0" sldId="527"/>
            <ac:spMk id="223241" creationId="{53B021B3-DE93-4AB7-8A18-CF5F1CED88B8}"/>
          </ac:spMkLst>
        </pc:spChg>
        <pc:spChg chg="add">
          <ac:chgData name="ΠΟΥΛΑΚΙΔΑΚΟΣ ΣΤΑΜΑΤΗΣ" userId="e3df6bec-7cb3-416a-8ded-d947c02763e0" providerId="ADAL" clId="{0776C40F-03BD-4CCB-9B20-45CB07E8CCC2}" dt="2024-09-26T10:11:39.741" v="1466" actId="26606"/>
          <ac:spMkLst>
            <pc:docMk/>
            <pc:sldMk cId="0" sldId="527"/>
            <ac:spMk id="223243" creationId="{52D502E5-F6B4-4D58-B4AE-FC466FF15EE8}"/>
          </ac:spMkLst>
        </pc:spChg>
        <pc:spChg chg="add">
          <ac:chgData name="ΠΟΥΛΑΚΙΔΑΚΟΣ ΣΤΑΜΑΤΗΣ" userId="e3df6bec-7cb3-416a-8ded-d947c02763e0" providerId="ADAL" clId="{0776C40F-03BD-4CCB-9B20-45CB07E8CCC2}" dt="2024-09-26T10:11:39.741" v="1466" actId="26606"/>
          <ac:spMkLst>
            <pc:docMk/>
            <pc:sldMk cId="0" sldId="527"/>
            <ac:spMk id="223245" creationId="{9DECDBF4-02B6-4BB4-B65B-B8107AD6A9E8}"/>
          </ac:spMkLst>
        </pc:spChg>
        <pc:graphicFrameChg chg="add mod">
          <ac:chgData name="ΠΟΥΛΑΚΙΔΑΚΟΣ ΣΤΑΜΑΤΗΣ" userId="e3df6bec-7cb3-416a-8ded-d947c02763e0" providerId="ADAL" clId="{0776C40F-03BD-4CCB-9B20-45CB07E8CCC2}" dt="2024-09-26T10:11:45.406" v="1467" actId="12269"/>
          <ac:graphicFrameMkLst>
            <pc:docMk/>
            <pc:sldMk cId="0" sldId="527"/>
            <ac:graphicFrameMk id="223237" creationId="{046DCFC8-AA61-6A0D-BF49-6BF17859F0E3}"/>
          </ac:graphicFrameMkLst>
        </pc:graphicFrameChg>
      </pc:sldChg>
      <pc:sldChg chg="addSp delSp modSp mod setBg setClrOvrMap">
        <pc:chgData name="ΠΟΥΛΑΚΙΔΑΚΟΣ ΣΤΑΜΑΤΗΣ" userId="e3df6bec-7cb3-416a-8ded-d947c02763e0" providerId="ADAL" clId="{0776C40F-03BD-4CCB-9B20-45CB07E8CCC2}" dt="2024-09-26T10:12:12.061" v="1471" actId="12269"/>
        <pc:sldMkLst>
          <pc:docMk/>
          <pc:sldMk cId="0" sldId="528"/>
        </pc:sldMkLst>
        <pc:spChg chg="mod">
          <ac:chgData name="ΠΟΥΛΑΚΙΔΑΚΟΣ ΣΤΑΜΑΤΗΣ" userId="e3df6bec-7cb3-416a-8ded-d947c02763e0" providerId="ADAL" clId="{0776C40F-03BD-4CCB-9B20-45CB07E8CCC2}" dt="2024-09-26T10:12:06.478" v="1470" actId="26606"/>
          <ac:spMkLst>
            <pc:docMk/>
            <pc:sldMk cId="0" sldId="528"/>
            <ac:spMk id="224258" creationId="{9BCA4F69-6807-1A19-6719-D66863809601}"/>
          </ac:spMkLst>
        </pc:spChg>
        <pc:spChg chg="add del">
          <ac:chgData name="ΠΟΥΛΑΚΙΔΑΚΟΣ ΣΤΑΜΑΤΗΣ" userId="e3df6bec-7cb3-416a-8ded-d947c02763e0" providerId="ADAL" clId="{0776C40F-03BD-4CCB-9B20-45CB07E8CCC2}" dt="2024-09-26T10:12:06.478" v="1470" actId="26606"/>
          <ac:spMkLst>
            <pc:docMk/>
            <pc:sldMk cId="0" sldId="528"/>
            <ac:spMk id="224259" creationId="{BF6A5998-B2C5-4AD4-7DD1-C2D3BFC02165}"/>
          </ac:spMkLst>
        </pc:spChg>
        <pc:spChg chg="add del">
          <ac:chgData name="ΠΟΥΛΑΚΙΔΑΚΟΣ ΣΤΑΜΑΤΗΣ" userId="e3df6bec-7cb3-416a-8ded-d947c02763e0" providerId="ADAL" clId="{0776C40F-03BD-4CCB-9B20-45CB07E8CCC2}" dt="2024-09-26T10:12:06.447" v="1469" actId="26606"/>
          <ac:spMkLst>
            <pc:docMk/>
            <pc:sldMk cId="0" sldId="528"/>
            <ac:spMk id="224265" creationId="{7301F447-EEF7-48F5-AF73-7566EE7F64AD}"/>
          </ac:spMkLst>
        </pc:spChg>
        <pc:spChg chg="add del">
          <ac:chgData name="ΠΟΥΛΑΚΙΔΑΚΟΣ ΣΤΑΜΑΤΗΣ" userId="e3df6bec-7cb3-416a-8ded-d947c02763e0" providerId="ADAL" clId="{0776C40F-03BD-4CCB-9B20-45CB07E8CCC2}" dt="2024-09-26T10:12:06.447" v="1469" actId="26606"/>
          <ac:spMkLst>
            <pc:docMk/>
            <pc:sldMk cId="0" sldId="528"/>
            <ac:spMk id="224267" creationId="{F7117410-A2A4-4085-9ADC-46744551DBDE}"/>
          </ac:spMkLst>
        </pc:spChg>
        <pc:spChg chg="add del">
          <ac:chgData name="ΠΟΥΛΑΚΙΔΑΚΟΣ ΣΤΑΜΑΤΗΣ" userId="e3df6bec-7cb3-416a-8ded-d947c02763e0" providerId="ADAL" clId="{0776C40F-03BD-4CCB-9B20-45CB07E8CCC2}" dt="2024-09-26T10:12:06.447" v="1469" actId="26606"/>
          <ac:spMkLst>
            <pc:docMk/>
            <pc:sldMk cId="0" sldId="528"/>
            <ac:spMk id="224269" creationId="{99F74EB5-E547-4FB4-95F5-BCC788F3C4A0}"/>
          </ac:spMkLst>
        </pc:spChg>
        <pc:spChg chg="add">
          <ac:chgData name="ΠΟΥΛΑΚΙΔΑΚΟΣ ΣΤΑΜΑΤΗΣ" userId="e3df6bec-7cb3-416a-8ded-d947c02763e0" providerId="ADAL" clId="{0776C40F-03BD-4CCB-9B20-45CB07E8CCC2}" dt="2024-09-26T10:12:06.478" v="1470" actId="26606"/>
          <ac:spMkLst>
            <pc:docMk/>
            <pc:sldMk cId="0" sldId="528"/>
            <ac:spMk id="224271" creationId="{56E9B3E6-E277-4D68-BA48-9CB43FFBD6E2}"/>
          </ac:spMkLst>
        </pc:spChg>
        <pc:spChg chg="add">
          <ac:chgData name="ΠΟΥΛΑΚΙΔΑΚΟΣ ΣΤΑΜΑΤΗΣ" userId="e3df6bec-7cb3-416a-8ded-d947c02763e0" providerId="ADAL" clId="{0776C40F-03BD-4CCB-9B20-45CB07E8CCC2}" dt="2024-09-26T10:12:06.478" v="1470" actId="26606"/>
          <ac:spMkLst>
            <pc:docMk/>
            <pc:sldMk cId="0" sldId="528"/>
            <ac:spMk id="224272" creationId="{D5B0017B-2ECA-49AF-B397-DC140825DF8D}"/>
          </ac:spMkLst>
        </pc:spChg>
        <pc:grpChg chg="add">
          <ac:chgData name="ΠΟΥΛΑΚΙΔΑΚΟΣ ΣΤΑΜΑΤΗΣ" userId="e3df6bec-7cb3-416a-8ded-d947c02763e0" providerId="ADAL" clId="{0776C40F-03BD-4CCB-9B20-45CB07E8CCC2}" dt="2024-09-26T10:12:06.478" v="1470" actId="26606"/>
          <ac:grpSpMkLst>
            <pc:docMk/>
            <pc:sldMk cId="0" sldId="528"/>
            <ac:grpSpMk id="224273" creationId="{AE1C45F0-260A-458C-96ED-C1F6D2151219}"/>
          </ac:grpSpMkLst>
        </pc:grpChg>
        <pc:graphicFrameChg chg="add del">
          <ac:chgData name="ΠΟΥΛΑΚΙΔΑΚΟΣ ΣΤΑΜΑΤΗΣ" userId="e3df6bec-7cb3-416a-8ded-d947c02763e0" providerId="ADAL" clId="{0776C40F-03BD-4CCB-9B20-45CB07E8CCC2}" dt="2024-09-26T10:12:06.447" v="1469" actId="26606"/>
          <ac:graphicFrameMkLst>
            <pc:docMk/>
            <pc:sldMk cId="0" sldId="528"/>
            <ac:graphicFrameMk id="224261" creationId="{EDA90CAC-16BF-400B-8559-DEA0AA0F44D5}"/>
          </ac:graphicFrameMkLst>
        </pc:graphicFrameChg>
        <pc:graphicFrameChg chg="add mod">
          <ac:chgData name="ΠΟΥΛΑΚΙΔΑΚΟΣ ΣΤΑΜΑΤΗΣ" userId="e3df6bec-7cb3-416a-8ded-d947c02763e0" providerId="ADAL" clId="{0776C40F-03BD-4CCB-9B20-45CB07E8CCC2}" dt="2024-09-26T10:12:12.061" v="1471" actId="12269"/>
          <ac:graphicFrameMkLst>
            <pc:docMk/>
            <pc:sldMk cId="0" sldId="528"/>
            <ac:graphicFrameMk id="224276" creationId="{98554A76-5AFE-28FB-15B6-4F8670C78439}"/>
          </ac:graphicFrameMkLst>
        </pc:graphicFrameChg>
        <pc:cxnChg chg="add">
          <ac:chgData name="ΠΟΥΛΑΚΙΔΑΚΟΣ ΣΤΑΜΑΤΗΣ" userId="e3df6bec-7cb3-416a-8ded-d947c02763e0" providerId="ADAL" clId="{0776C40F-03BD-4CCB-9B20-45CB07E8CCC2}" dt="2024-09-26T10:12:06.478" v="1470" actId="26606"/>
          <ac:cxnSpMkLst>
            <pc:docMk/>
            <pc:sldMk cId="0" sldId="528"/>
            <ac:cxnSpMk id="224274" creationId="{6CF1BAF6-AD41-4082-B212-8A1F9A2E8779}"/>
          </ac:cxnSpMkLst>
        </pc:cxnChg>
      </pc:sldChg>
      <pc:sldChg chg="addSp modSp mod setBg">
        <pc:chgData name="ΠΟΥΛΑΚΙΔΑΚΟΣ ΣΤΑΜΑΤΗΣ" userId="e3df6bec-7cb3-416a-8ded-d947c02763e0" providerId="ADAL" clId="{0776C40F-03BD-4CCB-9B20-45CB07E8CCC2}" dt="2024-09-26T10:12:57.745" v="1478" actId="27636"/>
        <pc:sldMkLst>
          <pc:docMk/>
          <pc:sldMk cId="0" sldId="529"/>
        </pc:sldMkLst>
        <pc:spChg chg="mod">
          <ac:chgData name="ΠΟΥΛΑΚΙΔΑΚΟΣ ΣΤΑΜΑΤΗΣ" userId="e3df6bec-7cb3-416a-8ded-d947c02763e0" providerId="ADAL" clId="{0776C40F-03BD-4CCB-9B20-45CB07E8CCC2}" dt="2024-09-26T10:12:45.983" v="1472" actId="26606"/>
          <ac:spMkLst>
            <pc:docMk/>
            <pc:sldMk cId="0" sldId="529"/>
            <ac:spMk id="225282" creationId="{819F113D-CE55-3FE1-9DD5-F0AFC4564611}"/>
          </ac:spMkLst>
        </pc:spChg>
        <pc:spChg chg="mod">
          <ac:chgData name="ΠΟΥΛΑΚΙΔΑΚΟΣ ΣΤΑΜΑΤΗΣ" userId="e3df6bec-7cb3-416a-8ded-d947c02763e0" providerId="ADAL" clId="{0776C40F-03BD-4CCB-9B20-45CB07E8CCC2}" dt="2024-09-26T10:12:57.745" v="1478" actId="27636"/>
          <ac:spMkLst>
            <pc:docMk/>
            <pc:sldMk cId="0" sldId="529"/>
            <ac:spMk id="225283" creationId="{5117687F-B7C4-9B04-4C52-CE00F26CC8FF}"/>
          </ac:spMkLst>
        </pc:spChg>
        <pc:spChg chg="add">
          <ac:chgData name="ΠΟΥΛΑΚΙΔΑΚΟΣ ΣΤΑΜΑΤΗΣ" userId="e3df6bec-7cb3-416a-8ded-d947c02763e0" providerId="ADAL" clId="{0776C40F-03BD-4CCB-9B20-45CB07E8CCC2}" dt="2024-09-26T10:12:45.983" v="1472" actId="26606"/>
          <ac:spMkLst>
            <pc:docMk/>
            <pc:sldMk cId="0" sldId="529"/>
            <ac:spMk id="225289" creationId="{79BB35BC-D5C2-4C8B-A22A-A71E6191913B}"/>
          </ac:spMkLst>
        </pc:spChg>
        <pc:picChg chg="add">
          <ac:chgData name="ΠΟΥΛΑΚΙΔΑΚΟΣ ΣΤΑΜΑΤΗΣ" userId="e3df6bec-7cb3-416a-8ded-d947c02763e0" providerId="ADAL" clId="{0776C40F-03BD-4CCB-9B20-45CB07E8CCC2}" dt="2024-09-26T10:12:45.983" v="1472" actId="26606"/>
          <ac:picMkLst>
            <pc:docMk/>
            <pc:sldMk cId="0" sldId="529"/>
            <ac:picMk id="225285" creationId="{238F7350-53AA-646F-A3A5-70A7F77B813E}"/>
          </ac:picMkLst>
        </pc:picChg>
      </pc:sldChg>
      <pc:sldChg chg="addSp modSp mod setBg">
        <pc:chgData name="ΠΟΥΛΑΚΙΔΑΚΟΣ ΣΤΑΜΑΤΗΣ" userId="e3df6bec-7cb3-416a-8ded-d947c02763e0" providerId="ADAL" clId="{0776C40F-03BD-4CCB-9B20-45CB07E8CCC2}" dt="2024-09-26T10:13:21.122" v="1485" actId="27636"/>
        <pc:sldMkLst>
          <pc:docMk/>
          <pc:sldMk cId="0" sldId="530"/>
        </pc:sldMkLst>
        <pc:spChg chg="mod">
          <ac:chgData name="ΠΟΥΛΑΚΙΔΑΚΟΣ ΣΤΑΜΑΤΗΣ" userId="e3df6bec-7cb3-416a-8ded-d947c02763e0" providerId="ADAL" clId="{0776C40F-03BD-4CCB-9B20-45CB07E8CCC2}" dt="2024-09-26T10:13:10.749" v="1479" actId="26606"/>
          <ac:spMkLst>
            <pc:docMk/>
            <pc:sldMk cId="0" sldId="530"/>
            <ac:spMk id="226306" creationId="{EA8B6311-A03D-F4ED-6E23-45240A8C977D}"/>
          </ac:spMkLst>
        </pc:spChg>
        <pc:spChg chg="mod">
          <ac:chgData name="ΠΟΥΛΑΚΙΔΑΚΟΣ ΣΤΑΜΑΤΗΣ" userId="e3df6bec-7cb3-416a-8ded-d947c02763e0" providerId="ADAL" clId="{0776C40F-03BD-4CCB-9B20-45CB07E8CCC2}" dt="2024-09-26T10:13:21.122" v="1485" actId="27636"/>
          <ac:spMkLst>
            <pc:docMk/>
            <pc:sldMk cId="0" sldId="530"/>
            <ac:spMk id="226307" creationId="{E930EFEE-6474-888D-9BD7-5087AD0C25C8}"/>
          </ac:spMkLst>
        </pc:spChg>
        <pc:spChg chg="add">
          <ac:chgData name="ΠΟΥΛΑΚΙΔΑΚΟΣ ΣΤΑΜΑΤΗΣ" userId="e3df6bec-7cb3-416a-8ded-d947c02763e0" providerId="ADAL" clId="{0776C40F-03BD-4CCB-9B20-45CB07E8CCC2}" dt="2024-09-26T10:13:10.749" v="1479" actId="26606"/>
          <ac:spMkLst>
            <pc:docMk/>
            <pc:sldMk cId="0" sldId="530"/>
            <ac:spMk id="226313" creationId="{F13C74B1-5B17-4795-BED0-7140497B445A}"/>
          </ac:spMkLst>
        </pc:spChg>
        <pc:spChg chg="add">
          <ac:chgData name="ΠΟΥΛΑΚΙΔΑΚΟΣ ΣΤΑΜΑΤΗΣ" userId="e3df6bec-7cb3-416a-8ded-d947c02763e0" providerId="ADAL" clId="{0776C40F-03BD-4CCB-9B20-45CB07E8CCC2}" dt="2024-09-26T10:13:10.749" v="1479" actId="26606"/>
          <ac:spMkLst>
            <pc:docMk/>
            <pc:sldMk cId="0" sldId="530"/>
            <ac:spMk id="226315" creationId="{D4974D33-8DC5-464E-8C6D-BE58F0669C17}"/>
          </ac:spMkLst>
        </pc:spChg>
        <pc:picChg chg="add">
          <ac:chgData name="ΠΟΥΛΑΚΙΔΑΚΟΣ ΣΤΑΜΑΤΗΣ" userId="e3df6bec-7cb3-416a-8ded-d947c02763e0" providerId="ADAL" clId="{0776C40F-03BD-4CCB-9B20-45CB07E8CCC2}" dt="2024-09-26T10:13:10.749" v="1479" actId="26606"/>
          <ac:picMkLst>
            <pc:docMk/>
            <pc:sldMk cId="0" sldId="530"/>
            <ac:picMk id="226309" creationId="{478FCAAB-39EB-BBED-BB97-0AA50E73080F}"/>
          </ac:picMkLst>
        </pc:picChg>
      </pc:sldChg>
      <pc:sldChg chg="addSp modSp mod setBg">
        <pc:chgData name="ΠΟΥΛΑΚΙΔΑΚΟΣ ΣΤΑΜΑΤΗΣ" userId="e3df6bec-7cb3-416a-8ded-d947c02763e0" providerId="ADAL" clId="{0776C40F-03BD-4CCB-9B20-45CB07E8CCC2}" dt="2024-09-26T11:02:21.574" v="1486" actId="26606"/>
        <pc:sldMkLst>
          <pc:docMk/>
          <pc:sldMk cId="0" sldId="531"/>
        </pc:sldMkLst>
        <pc:spChg chg="mod">
          <ac:chgData name="ΠΟΥΛΑΚΙΔΑΚΟΣ ΣΤΑΜΑΤΗΣ" userId="e3df6bec-7cb3-416a-8ded-d947c02763e0" providerId="ADAL" clId="{0776C40F-03BD-4CCB-9B20-45CB07E8CCC2}" dt="2024-09-26T11:02:21.574" v="1486" actId="26606"/>
          <ac:spMkLst>
            <pc:docMk/>
            <pc:sldMk cId="0" sldId="531"/>
            <ac:spMk id="227330" creationId="{BF93A1E6-7C52-B814-9F8B-E3E287252749}"/>
          </ac:spMkLst>
        </pc:spChg>
        <pc:spChg chg="mod">
          <ac:chgData name="ΠΟΥΛΑΚΙΔΑΚΟΣ ΣΤΑΜΑΤΗΣ" userId="e3df6bec-7cb3-416a-8ded-d947c02763e0" providerId="ADAL" clId="{0776C40F-03BD-4CCB-9B20-45CB07E8CCC2}" dt="2024-09-26T11:02:21.574" v="1486" actId="26606"/>
          <ac:spMkLst>
            <pc:docMk/>
            <pc:sldMk cId="0" sldId="531"/>
            <ac:spMk id="227331" creationId="{EC0C8786-5EAD-15CD-AAE2-1A3E2BEAB6AE}"/>
          </ac:spMkLst>
        </pc:spChg>
        <pc:spChg chg="add">
          <ac:chgData name="ΠΟΥΛΑΚΙΔΑΚΟΣ ΣΤΑΜΑΤΗΣ" userId="e3df6bec-7cb3-416a-8ded-d947c02763e0" providerId="ADAL" clId="{0776C40F-03BD-4CCB-9B20-45CB07E8CCC2}" dt="2024-09-26T11:02:21.574" v="1486" actId="26606"/>
          <ac:spMkLst>
            <pc:docMk/>
            <pc:sldMk cId="0" sldId="531"/>
            <ac:spMk id="227336" creationId="{907EF6B7-1338-4443-8C46-6A318D952DFD}"/>
          </ac:spMkLst>
        </pc:spChg>
        <pc:spChg chg="add">
          <ac:chgData name="ΠΟΥΛΑΚΙΔΑΚΟΣ ΣΤΑΜΑΤΗΣ" userId="e3df6bec-7cb3-416a-8ded-d947c02763e0" providerId="ADAL" clId="{0776C40F-03BD-4CCB-9B20-45CB07E8CCC2}" dt="2024-09-26T11:02:21.574" v="1486" actId="26606"/>
          <ac:spMkLst>
            <pc:docMk/>
            <pc:sldMk cId="0" sldId="531"/>
            <ac:spMk id="227338" creationId="{DAAE4CDD-124C-4DCF-9584-B6033B545DD5}"/>
          </ac:spMkLst>
        </pc:spChg>
        <pc:spChg chg="add">
          <ac:chgData name="ΠΟΥΛΑΚΙΔΑΚΟΣ ΣΤΑΜΑΤΗΣ" userId="e3df6bec-7cb3-416a-8ded-d947c02763e0" providerId="ADAL" clId="{0776C40F-03BD-4CCB-9B20-45CB07E8CCC2}" dt="2024-09-26T11:02:21.574" v="1486" actId="26606"/>
          <ac:spMkLst>
            <pc:docMk/>
            <pc:sldMk cId="0" sldId="531"/>
            <ac:spMk id="227340" creationId="{081E4A58-353D-44AE-B2FC-2A74E2E400F7}"/>
          </ac:spMkLst>
        </pc:spChg>
      </pc:sldChg>
      <pc:sldChg chg="addSp modSp mod setBg">
        <pc:chgData name="ΠΟΥΛΑΚΙΔΑΚΟΣ ΣΤΑΜΑΤΗΣ" userId="e3df6bec-7cb3-416a-8ded-d947c02763e0" providerId="ADAL" clId="{0776C40F-03BD-4CCB-9B20-45CB07E8CCC2}" dt="2024-09-26T11:02:30.016" v="1487" actId="26606"/>
        <pc:sldMkLst>
          <pc:docMk/>
          <pc:sldMk cId="0" sldId="532"/>
        </pc:sldMkLst>
        <pc:spChg chg="mod">
          <ac:chgData name="ΠΟΥΛΑΚΙΔΑΚΟΣ ΣΤΑΜΑΤΗΣ" userId="e3df6bec-7cb3-416a-8ded-d947c02763e0" providerId="ADAL" clId="{0776C40F-03BD-4CCB-9B20-45CB07E8CCC2}" dt="2024-09-26T11:02:30.016" v="1487" actId="26606"/>
          <ac:spMkLst>
            <pc:docMk/>
            <pc:sldMk cId="0" sldId="532"/>
            <ac:spMk id="228354" creationId="{B9EDA48C-FBBE-E88F-6859-C65D487A71AA}"/>
          </ac:spMkLst>
        </pc:spChg>
        <pc:spChg chg="mod">
          <ac:chgData name="ΠΟΥΛΑΚΙΔΑΚΟΣ ΣΤΑΜΑΤΗΣ" userId="e3df6bec-7cb3-416a-8ded-d947c02763e0" providerId="ADAL" clId="{0776C40F-03BD-4CCB-9B20-45CB07E8CCC2}" dt="2024-09-26T11:02:30.016" v="1487" actId="26606"/>
          <ac:spMkLst>
            <pc:docMk/>
            <pc:sldMk cId="0" sldId="532"/>
            <ac:spMk id="228355" creationId="{5029188A-A785-7A6D-E715-C965DA8F702A}"/>
          </ac:spMkLst>
        </pc:spChg>
        <pc:spChg chg="add">
          <ac:chgData name="ΠΟΥΛΑΚΙΔΑΚΟΣ ΣΤΑΜΑΤΗΣ" userId="e3df6bec-7cb3-416a-8ded-d947c02763e0" providerId="ADAL" clId="{0776C40F-03BD-4CCB-9B20-45CB07E8CCC2}" dt="2024-09-26T11:02:30.016" v="1487" actId="26606"/>
          <ac:spMkLst>
            <pc:docMk/>
            <pc:sldMk cId="0" sldId="532"/>
            <ac:spMk id="228361" creationId="{CB6E2F43-29E9-49D9-91FC-E5FEFAAA70DE}"/>
          </ac:spMkLst>
        </pc:spChg>
        <pc:spChg chg="add">
          <ac:chgData name="ΠΟΥΛΑΚΙΔΑΚΟΣ ΣΤΑΜΑΤΗΣ" userId="e3df6bec-7cb3-416a-8ded-d947c02763e0" providerId="ADAL" clId="{0776C40F-03BD-4CCB-9B20-45CB07E8CCC2}" dt="2024-09-26T11:02:30.016" v="1487" actId="26606"/>
          <ac:spMkLst>
            <pc:docMk/>
            <pc:sldMk cId="0" sldId="532"/>
            <ac:spMk id="228363" creationId="{3BA62E19-CD42-4C09-B825-844B4943D49D}"/>
          </ac:spMkLst>
        </pc:spChg>
        <pc:spChg chg="add">
          <ac:chgData name="ΠΟΥΛΑΚΙΔΑΚΟΣ ΣΤΑΜΑΤΗΣ" userId="e3df6bec-7cb3-416a-8ded-d947c02763e0" providerId="ADAL" clId="{0776C40F-03BD-4CCB-9B20-45CB07E8CCC2}" dt="2024-09-26T11:02:30.016" v="1487" actId="26606"/>
          <ac:spMkLst>
            <pc:docMk/>
            <pc:sldMk cId="0" sldId="532"/>
            <ac:spMk id="228365" creationId="{8E63CC27-1C86-4653-8866-79C24C5C51FB}"/>
          </ac:spMkLst>
        </pc:spChg>
        <pc:picChg chg="add">
          <ac:chgData name="ΠΟΥΛΑΚΙΔΑΚΟΣ ΣΤΑΜΑΤΗΣ" userId="e3df6bec-7cb3-416a-8ded-d947c02763e0" providerId="ADAL" clId="{0776C40F-03BD-4CCB-9B20-45CB07E8CCC2}" dt="2024-09-26T11:02:30.016" v="1487" actId="26606"/>
          <ac:picMkLst>
            <pc:docMk/>
            <pc:sldMk cId="0" sldId="532"/>
            <ac:picMk id="228357" creationId="{E199E4F2-AF96-4D4C-A471-9DED6FEF9D8A}"/>
          </ac:picMkLst>
        </pc:picChg>
      </pc:sldChg>
      <pc:sldChg chg="addSp modSp mod setBg">
        <pc:chgData name="ΠΟΥΛΑΚΙΔΑΚΟΣ ΣΤΑΜΑΤΗΣ" userId="e3df6bec-7cb3-416a-8ded-d947c02763e0" providerId="ADAL" clId="{0776C40F-03BD-4CCB-9B20-45CB07E8CCC2}" dt="2024-09-26T11:02:38.654" v="1488" actId="26606"/>
        <pc:sldMkLst>
          <pc:docMk/>
          <pc:sldMk cId="0" sldId="533"/>
        </pc:sldMkLst>
        <pc:spChg chg="mod">
          <ac:chgData name="ΠΟΥΛΑΚΙΔΑΚΟΣ ΣΤΑΜΑΤΗΣ" userId="e3df6bec-7cb3-416a-8ded-d947c02763e0" providerId="ADAL" clId="{0776C40F-03BD-4CCB-9B20-45CB07E8CCC2}" dt="2024-09-26T11:02:38.654" v="1488" actId="26606"/>
          <ac:spMkLst>
            <pc:docMk/>
            <pc:sldMk cId="0" sldId="533"/>
            <ac:spMk id="229378" creationId="{ADD6AF65-993B-8B63-AD4E-F74CF90E7187}"/>
          </ac:spMkLst>
        </pc:spChg>
        <pc:spChg chg="mod">
          <ac:chgData name="ΠΟΥΛΑΚΙΔΑΚΟΣ ΣΤΑΜΑΤΗΣ" userId="e3df6bec-7cb3-416a-8ded-d947c02763e0" providerId="ADAL" clId="{0776C40F-03BD-4CCB-9B20-45CB07E8CCC2}" dt="2024-09-26T11:02:38.654" v="1488" actId="26606"/>
          <ac:spMkLst>
            <pc:docMk/>
            <pc:sldMk cId="0" sldId="533"/>
            <ac:spMk id="229379" creationId="{99B79E8F-2583-37A4-A58B-54DBF5065521}"/>
          </ac:spMkLst>
        </pc:spChg>
        <pc:spChg chg="add">
          <ac:chgData name="ΠΟΥΛΑΚΙΔΑΚΟΣ ΣΤΑΜΑΤΗΣ" userId="e3df6bec-7cb3-416a-8ded-d947c02763e0" providerId="ADAL" clId="{0776C40F-03BD-4CCB-9B20-45CB07E8CCC2}" dt="2024-09-26T11:02:38.654" v="1488" actId="26606"/>
          <ac:spMkLst>
            <pc:docMk/>
            <pc:sldMk cId="0" sldId="533"/>
            <ac:spMk id="229385" creationId="{CB6E2F43-29E9-49D9-91FC-E5FEFAAA70DE}"/>
          </ac:spMkLst>
        </pc:spChg>
        <pc:spChg chg="add">
          <ac:chgData name="ΠΟΥΛΑΚΙΔΑΚΟΣ ΣΤΑΜΑΤΗΣ" userId="e3df6bec-7cb3-416a-8ded-d947c02763e0" providerId="ADAL" clId="{0776C40F-03BD-4CCB-9B20-45CB07E8CCC2}" dt="2024-09-26T11:02:38.654" v="1488" actId="26606"/>
          <ac:spMkLst>
            <pc:docMk/>
            <pc:sldMk cId="0" sldId="533"/>
            <ac:spMk id="229387" creationId="{3BA62E19-CD42-4C09-B825-844B4943D49D}"/>
          </ac:spMkLst>
        </pc:spChg>
        <pc:spChg chg="add">
          <ac:chgData name="ΠΟΥΛΑΚΙΔΑΚΟΣ ΣΤΑΜΑΤΗΣ" userId="e3df6bec-7cb3-416a-8ded-d947c02763e0" providerId="ADAL" clId="{0776C40F-03BD-4CCB-9B20-45CB07E8CCC2}" dt="2024-09-26T11:02:38.654" v="1488" actId="26606"/>
          <ac:spMkLst>
            <pc:docMk/>
            <pc:sldMk cId="0" sldId="533"/>
            <ac:spMk id="229389" creationId="{8E63CC27-1C86-4653-8866-79C24C5C51FB}"/>
          </ac:spMkLst>
        </pc:spChg>
        <pc:picChg chg="add">
          <ac:chgData name="ΠΟΥΛΑΚΙΔΑΚΟΣ ΣΤΑΜΑΤΗΣ" userId="e3df6bec-7cb3-416a-8ded-d947c02763e0" providerId="ADAL" clId="{0776C40F-03BD-4CCB-9B20-45CB07E8CCC2}" dt="2024-09-26T11:02:38.654" v="1488" actId="26606"/>
          <ac:picMkLst>
            <pc:docMk/>
            <pc:sldMk cId="0" sldId="533"/>
            <ac:picMk id="229381" creationId="{DD8C7ABC-92C4-95B3-0704-D001C14B5800}"/>
          </ac:picMkLst>
        </pc:picChg>
      </pc:sldChg>
      <pc:sldChg chg="addSp delSp modSp mod setBg">
        <pc:chgData name="ΠΟΥΛΑΚΙΔΑΚΟΣ ΣΤΑΜΑΤΗΣ" userId="e3df6bec-7cb3-416a-8ded-d947c02763e0" providerId="ADAL" clId="{0776C40F-03BD-4CCB-9B20-45CB07E8CCC2}" dt="2024-09-26T11:02:45.404" v="1489" actId="26606"/>
        <pc:sldMkLst>
          <pc:docMk/>
          <pc:sldMk cId="0" sldId="534"/>
        </pc:sldMkLst>
        <pc:spChg chg="mod">
          <ac:chgData name="ΠΟΥΛΑΚΙΔΑΚΟΣ ΣΤΑΜΑΤΗΣ" userId="e3df6bec-7cb3-416a-8ded-d947c02763e0" providerId="ADAL" clId="{0776C40F-03BD-4CCB-9B20-45CB07E8CCC2}" dt="2024-09-26T11:02:45.404" v="1489" actId="26606"/>
          <ac:spMkLst>
            <pc:docMk/>
            <pc:sldMk cId="0" sldId="534"/>
            <ac:spMk id="230402" creationId="{EE3EF91A-67A8-24D4-4A6E-1245A6241464}"/>
          </ac:spMkLst>
        </pc:spChg>
        <pc:spChg chg="del">
          <ac:chgData name="ΠΟΥΛΑΚΙΔΑΚΟΣ ΣΤΑΜΑΤΗΣ" userId="e3df6bec-7cb3-416a-8ded-d947c02763e0" providerId="ADAL" clId="{0776C40F-03BD-4CCB-9B20-45CB07E8CCC2}" dt="2024-09-26T11:02:45.404" v="1489" actId="26606"/>
          <ac:spMkLst>
            <pc:docMk/>
            <pc:sldMk cId="0" sldId="534"/>
            <ac:spMk id="230403" creationId="{F28FEED6-A472-BF72-3D1D-E673952ECD48}"/>
          </ac:spMkLst>
        </pc:spChg>
        <pc:spChg chg="add">
          <ac:chgData name="ΠΟΥΛΑΚΙΔΑΚΟΣ ΣΤΑΜΑΤΗΣ" userId="e3df6bec-7cb3-416a-8ded-d947c02763e0" providerId="ADAL" clId="{0776C40F-03BD-4CCB-9B20-45CB07E8CCC2}" dt="2024-09-26T11:02:45.404" v="1489" actId="26606"/>
          <ac:spMkLst>
            <pc:docMk/>
            <pc:sldMk cId="0" sldId="534"/>
            <ac:spMk id="230410" creationId="{DB304A14-32D0-4873-B914-423ED7B8DAFD}"/>
          </ac:spMkLst>
        </pc:spChg>
        <pc:spChg chg="add">
          <ac:chgData name="ΠΟΥΛΑΚΙΔΑΚΟΣ ΣΤΑΜΑΤΗΣ" userId="e3df6bec-7cb3-416a-8ded-d947c02763e0" providerId="ADAL" clId="{0776C40F-03BD-4CCB-9B20-45CB07E8CCC2}" dt="2024-09-26T11:02:45.404" v="1489" actId="26606"/>
          <ac:spMkLst>
            <pc:docMk/>
            <pc:sldMk cId="0" sldId="534"/>
            <ac:spMk id="230412" creationId="{1D460C86-854F-4FB3-ABC2-E823D8FEB9DB}"/>
          </ac:spMkLst>
        </pc:spChg>
        <pc:spChg chg="add">
          <ac:chgData name="ΠΟΥΛΑΚΙΔΑΚΟΣ ΣΤΑΜΑΤΗΣ" userId="e3df6bec-7cb3-416a-8ded-d947c02763e0" providerId="ADAL" clId="{0776C40F-03BD-4CCB-9B20-45CB07E8CCC2}" dt="2024-09-26T11:02:45.404" v="1489" actId="26606"/>
          <ac:spMkLst>
            <pc:docMk/>
            <pc:sldMk cId="0" sldId="534"/>
            <ac:spMk id="230414" creationId="{BB48116A-278A-4CC5-89D3-9DE8E8FF1245}"/>
          </ac:spMkLst>
        </pc:spChg>
        <pc:graphicFrameChg chg="add">
          <ac:chgData name="ΠΟΥΛΑΚΙΔΑΚΟΣ ΣΤΑΜΑΤΗΣ" userId="e3df6bec-7cb3-416a-8ded-d947c02763e0" providerId="ADAL" clId="{0776C40F-03BD-4CCB-9B20-45CB07E8CCC2}" dt="2024-09-26T11:02:45.404" v="1489" actId="26606"/>
          <ac:graphicFrameMkLst>
            <pc:docMk/>
            <pc:sldMk cId="0" sldId="534"/>
            <ac:graphicFrameMk id="230405" creationId="{9831C466-A02E-488B-2DB8-58721524FA3A}"/>
          </ac:graphicFrameMkLst>
        </pc:graphicFrameChg>
        <pc:picChg chg="add">
          <ac:chgData name="ΠΟΥΛΑΚΙΔΑΚΟΣ ΣΤΑΜΑΤΗΣ" userId="e3df6bec-7cb3-416a-8ded-d947c02763e0" providerId="ADAL" clId="{0776C40F-03BD-4CCB-9B20-45CB07E8CCC2}" dt="2024-09-26T11:02:45.404" v="1489" actId="26606"/>
          <ac:picMkLst>
            <pc:docMk/>
            <pc:sldMk cId="0" sldId="534"/>
            <ac:picMk id="230406" creationId="{2121A712-11A7-8957-3B5C-50142E14F49B}"/>
          </ac:picMkLst>
        </pc:picChg>
      </pc:sldChg>
      <pc:sldChg chg="addSp delSp modSp add mod setBg">
        <pc:chgData name="ΠΟΥΛΑΚΙΔΑΚΟΣ ΣΤΑΜΑΤΗΣ" userId="e3df6bec-7cb3-416a-8ded-d947c02763e0" providerId="ADAL" clId="{0776C40F-03BD-4CCB-9B20-45CB07E8CCC2}" dt="2024-09-25T17:16:44.687" v="6" actId="26606"/>
        <pc:sldMkLst>
          <pc:docMk/>
          <pc:sldMk cId="1117401554" sldId="535"/>
        </pc:sldMkLst>
        <pc:spChg chg="del mod">
          <ac:chgData name="ΠΟΥΛΑΚΙΔΑΚΟΣ ΣΤΑΜΑΤΗΣ" userId="e3df6bec-7cb3-416a-8ded-d947c02763e0" providerId="ADAL" clId="{0776C40F-03BD-4CCB-9B20-45CB07E8CCC2}" dt="2024-09-25T17:16:44.687" v="6" actId="26606"/>
          <ac:spMkLst>
            <pc:docMk/>
            <pc:sldMk cId="1117401554" sldId="535"/>
            <ac:spMk id="3" creationId="{F6D66F1C-1543-E1E8-56FE-98AAA3112991}"/>
          </ac:spMkLst>
        </pc:spChg>
        <pc:spChg chg="mod">
          <ac:chgData name="ΠΟΥΛΑΚΙΔΑΚΟΣ ΣΤΑΜΑΤΗΣ" userId="e3df6bec-7cb3-416a-8ded-d947c02763e0" providerId="ADAL" clId="{0776C40F-03BD-4CCB-9B20-45CB07E8CCC2}" dt="2024-09-25T17:16:44.687" v="6" actId="26606"/>
          <ac:spMkLst>
            <pc:docMk/>
            <pc:sldMk cId="1117401554" sldId="535"/>
            <ac:spMk id="8194" creationId="{EBE7FF1A-267F-3191-B632-6452ED2B1147}"/>
          </ac:spMkLst>
        </pc:spChg>
        <pc:spChg chg="add">
          <ac:chgData name="ΠΟΥΛΑΚΙΔΑΚΟΣ ΣΤΑΜΑΤΗΣ" userId="e3df6bec-7cb3-416a-8ded-d947c02763e0" providerId="ADAL" clId="{0776C40F-03BD-4CCB-9B20-45CB07E8CCC2}" dt="2024-09-25T17:16:44.687" v="6" actId="26606"/>
          <ac:spMkLst>
            <pc:docMk/>
            <pc:sldMk cId="1117401554" sldId="535"/>
            <ac:spMk id="8200" creationId="{2E442304-DDBD-4F7B-8017-36BCC863FB40}"/>
          </ac:spMkLst>
        </pc:spChg>
        <pc:spChg chg="add">
          <ac:chgData name="ΠΟΥΛΑΚΙΔΑΚΟΣ ΣΤΑΜΑΤΗΣ" userId="e3df6bec-7cb3-416a-8ded-d947c02763e0" providerId="ADAL" clId="{0776C40F-03BD-4CCB-9B20-45CB07E8CCC2}" dt="2024-09-25T17:16:44.687" v="6" actId="26606"/>
          <ac:spMkLst>
            <pc:docMk/>
            <pc:sldMk cId="1117401554" sldId="535"/>
            <ac:spMk id="8202" creationId="{5E107275-3853-46FD-A241-DE4355A42675}"/>
          </ac:spMkLst>
        </pc:spChg>
        <pc:graphicFrameChg chg="add">
          <ac:chgData name="ΠΟΥΛΑΚΙΔΑΚΟΣ ΣΤΑΜΑΤΗΣ" userId="e3df6bec-7cb3-416a-8ded-d947c02763e0" providerId="ADAL" clId="{0776C40F-03BD-4CCB-9B20-45CB07E8CCC2}" dt="2024-09-25T17:16:44.687" v="6" actId="26606"/>
          <ac:graphicFrameMkLst>
            <pc:docMk/>
            <pc:sldMk cId="1117401554" sldId="535"/>
            <ac:graphicFrameMk id="8196" creationId="{CC675917-746D-7BA5-D49D-B5186B2E07A4}"/>
          </ac:graphicFrameMkLst>
        </pc:graphicFrameChg>
      </pc:sldChg>
      <pc:sldChg chg="addSp modSp add mod setBg">
        <pc:chgData name="ΠΟΥΛΑΚΙΔΑΚΟΣ ΣΤΑΜΑΤΗΣ" userId="e3df6bec-7cb3-416a-8ded-d947c02763e0" providerId="ADAL" clId="{0776C40F-03BD-4CCB-9B20-45CB07E8CCC2}" dt="2024-09-25T20:44:42.989" v="339" actId="26606"/>
        <pc:sldMkLst>
          <pc:docMk/>
          <pc:sldMk cId="3327737600" sldId="536"/>
        </pc:sldMkLst>
        <pc:spChg chg="mod">
          <ac:chgData name="ΠΟΥΛΑΚΙΔΑΚΟΣ ΣΤΑΜΑΤΗΣ" userId="e3df6bec-7cb3-416a-8ded-d947c02763e0" providerId="ADAL" clId="{0776C40F-03BD-4CCB-9B20-45CB07E8CCC2}" dt="2024-09-25T20:44:42.989" v="339" actId="26606"/>
          <ac:spMkLst>
            <pc:docMk/>
            <pc:sldMk cId="3327737600" sldId="536"/>
            <ac:spMk id="36866" creationId="{DE4291A1-4349-38EA-E9D4-151AA4C21BA6}"/>
          </ac:spMkLst>
        </pc:spChg>
        <pc:spChg chg="mod">
          <ac:chgData name="ΠΟΥΛΑΚΙΔΑΚΟΣ ΣΤΑΜΑΤΗΣ" userId="e3df6bec-7cb3-416a-8ded-d947c02763e0" providerId="ADAL" clId="{0776C40F-03BD-4CCB-9B20-45CB07E8CCC2}" dt="2024-09-25T20:44:42.989" v="339" actId="26606"/>
          <ac:spMkLst>
            <pc:docMk/>
            <pc:sldMk cId="3327737600" sldId="536"/>
            <ac:spMk id="36867" creationId="{A97FCC1D-DED4-7BC3-7C43-86521C621B8C}"/>
          </ac:spMkLst>
        </pc:spChg>
        <pc:spChg chg="add">
          <ac:chgData name="ΠΟΥΛΑΚΙΔΑΚΟΣ ΣΤΑΜΑΤΗΣ" userId="e3df6bec-7cb3-416a-8ded-d947c02763e0" providerId="ADAL" clId="{0776C40F-03BD-4CCB-9B20-45CB07E8CCC2}" dt="2024-09-25T20:44:42.989" v="339" actId="26606"/>
          <ac:spMkLst>
            <pc:docMk/>
            <pc:sldMk cId="3327737600" sldId="536"/>
            <ac:spMk id="36874" creationId="{6BF1CF0D-DD20-4D72-9173-21756ED5D30B}"/>
          </ac:spMkLst>
        </pc:spChg>
        <pc:spChg chg="add">
          <ac:chgData name="ΠΟΥΛΑΚΙΔΑΚΟΣ ΣΤΑΜΑΤΗΣ" userId="e3df6bec-7cb3-416a-8ded-d947c02763e0" providerId="ADAL" clId="{0776C40F-03BD-4CCB-9B20-45CB07E8CCC2}" dt="2024-09-25T20:44:42.989" v="339" actId="26606"/>
          <ac:spMkLst>
            <pc:docMk/>
            <pc:sldMk cId="3327737600" sldId="536"/>
            <ac:spMk id="36876" creationId="{13A48C6C-3CC4-4EE5-A773-EC1EB7F59CD4}"/>
          </ac:spMkLst>
        </pc:spChg>
        <pc:spChg chg="add">
          <ac:chgData name="ΠΟΥΛΑΚΙΔΑΚΟΣ ΣΤΑΜΑΤΗΣ" userId="e3df6bec-7cb3-416a-8ded-d947c02763e0" providerId="ADAL" clId="{0776C40F-03BD-4CCB-9B20-45CB07E8CCC2}" dt="2024-09-25T20:44:42.989" v="339" actId="26606"/>
          <ac:spMkLst>
            <pc:docMk/>
            <pc:sldMk cId="3327737600" sldId="536"/>
            <ac:spMk id="36878" creationId="{97F1AF17-C833-968C-1391-EC26C04ED550}"/>
          </ac:spMkLst>
        </pc:spChg>
        <pc:picChg chg="mod ord">
          <ac:chgData name="ΠΟΥΛΑΚΙΔΑΚΟΣ ΣΤΑΜΑΤΗΣ" userId="e3df6bec-7cb3-416a-8ded-d947c02763e0" providerId="ADAL" clId="{0776C40F-03BD-4CCB-9B20-45CB07E8CCC2}" dt="2024-09-25T20:44:42.989" v="339" actId="26606"/>
          <ac:picMkLst>
            <pc:docMk/>
            <pc:sldMk cId="3327737600" sldId="536"/>
            <ac:picMk id="36868" creationId="{54345E76-943B-79EF-EB61-F1B6C82C93F8}"/>
          </ac:picMkLst>
        </pc:picChg>
        <pc:picChg chg="mod">
          <ac:chgData name="ΠΟΥΛΑΚΙΔΑΚΟΣ ΣΤΑΜΑΤΗΣ" userId="e3df6bec-7cb3-416a-8ded-d947c02763e0" providerId="ADAL" clId="{0776C40F-03BD-4CCB-9B20-45CB07E8CCC2}" dt="2024-09-25T20:44:42.989" v="339" actId="26606"/>
          <ac:picMkLst>
            <pc:docMk/>
            <pc:sldMk cId="3327737600" sldId="536"/>
            <ac:picMk id="36869" creationId="{C992605A-F122-3A84-5EF8-2A0EBD8A7168}"/>
          </ac:picMkLst>
        </pc:picChg>
      </pc:sldChg>
      <pc:sldChg chg="addSp modSp new mod setBg">
        <pc:chgData name="ΠΟΥΛΑΚΙΔΑΚΟΣ ΣΤΑΜΑΤΗΣ" userId="e3df6bec-7cb3-416a-8ded-d947c02763e0" providerId="ADAL" clId="{0776C40F-03BD-4CCB-9B20-45CB07E8CCC2}" dt="2024-09-25T18:08:40.064" v="104" actId="26606"/>
        <pc:sldMkLst>
          <pc:docMk/>
          <pc:sldMk cId="2576913307" sldId="537"/>
        </pc:sldMkLst>
        <pc:spChg chg="mod">
          <ac:chgData name="ΠΟΥΛΑΚΙΔΑΚΟΣ ΣΤΑΜΑΤΗΣ" userId="e3df6bec-7cb3-416a-8ded-d947c02763e0" providerId="ADAL" clId="{0776C40F-03BD-4CCB-9B20-45CB07E8CCC2}" dt="2024-09-25T18:08:40.064" v="104" actId="26606"/>
          <ac:spMkLst>
            <pc:docMk/>
            <pc:sldMk cId="2576913307" sldId="537"/>
            <ac:spMk id="2" creationId="{DC4EBD31-269D-B50B-83AC-8ED84C812FD6}"/>
          </ac:spMkLst>
        </pc:spChg>
        <pc:spChg chg="mod">
          <ac:chgData name="ΠΟΥΛΑΚΙΔΑΚΟΣ ΣΤΑΜΑΤΗΣ" userId="e3df6bec-7cb3-416a-8ded-d947c02763e0" providerId="ADAL" clId="{0776C40F-03BD-4CCB-9B20-45CB07E8CCC2}" dt="2024-09-25T18:08:40.064" v="104" actId="26606"/>
          <ac:spMkLst>
            <pc:docMk/>
            <pc:sldMk cId="2576913307" sldId="537"/>
            <ac:spMk id="3" creationId="{6A9E478C-A3A8-7FEF-9B7D-E9E99C76BEEB}"/>
          </ac:spMkLst>
        </pc:spChg>
        <pc:spChg chg="add">
          <ac:chgData name="ΠΟΥΛΑΚΙΔΑΚΟΣ ΣΤΑΜΑΤΗΣ" userId="e3df6bec-7cb3-416a-8ded-d947c02763e0" providerId="ADAL" clId="{0776C40F-03BD-4CCB-9B20-45CB07E8CCC2}" dt="2024-09-25T18:08:40.064" v="104" actId="26606"/>
          <ac:spMkLst>
            <pc:docMk/>
            <pc:sldMk cId="2576913307" sldId="537"/>
            <ac:spMk id="9" creationId="{2C61293E-6EBE-43EF-A52C-9BEBFD7679D4}"/>
          </ac:spMkLst>
        </pc:spChg>
        <pc:spChg chg="add">
          <ac:chgData name="ΠΟΥΛΑΚΙΔΑΚΟΣ ΣΤΑΜΑΤΗΣ" userId="e3df6bec-7cb3-416a-8ded-d947c02763e0" providerId="ADAL" clId="{0776C40F-03BD-4CCB-9B20-45CB07E8CCC2}" dt="2024-09-25T18:08:40.064" v="104" actId="26606"/>
          <ac:spMkLst>
            <pc:docMk/>
            <pc:sldMk cId="2576913307" sldId="537"/>
            <ac:spMk id="11" creationId="{21540236-BFD5-4A9D-8840-4703E7F76825}"/>
          </ac:spMkLst>
        </pc:spChg>
        <pc:picChg chg="add">
          <ac:chgData name="ΠΟΥΛΑΚΙΔΑΚΟΣ ΣΤΑΜΑΤΗΣ" userId="e3df6bec-7cb3-416a-8ded-d947c02763e0" providerId="ADAL" clId="{0776C40F-03BD-4CCB-9B20-45CB07E8CCC2}" dt="2024-09-25T18:08:40.064" v="104" actId="26606"/>
          <ac:picMkLst>
            <pc:docMk/>
            <pc:sldMk cId="2576913307" sldId="537"/>
            <ac:picMk id="5" creationId="{601C75D1-C0BB-3218-CD35-D32708F2AA3C}"/>
          </ac:picMkLst>
        </pc:picChg>
      </pc:sldChg>
      <pc:sldChg chg="addSp modSp new mod setBg">
        <pc:chgData name="ΠΟΥΛΑΚΙΔΑΚΟΣ ΣΤΑΜΑΤΗΣ" userId="e3df6bec-7cb3-416a-8ded-d947c02763e0" providerId="ADAL" clId="{0776C40F-03BD-4CCB-9B20-45CB07E8CCC2}" dt="2024-09-25T18:13:04.241" v="161" actId="26606"/>
        <pc:sldMkLst>
          <pc:docMk/>
          <pc:sldMk cId="1933683114" sldId="538"/>
        </pc:sldMkLst>
        <pc:spChg chg="mod">
          <ac:chgData name="ΠΟΥΛΑΚΙΔΑΚΟΣ ΣΤΑΜΑΤΗΣ" userId="e3df6bec-7cb3-416a-8ded-d947c02763e0" providerId="ADAL" clId="{0776C40F-03BD-4CCB-9B20-45CB07E8CCC2}" dt="2024-09-25T18:13:04.241" v="161" actId="26606"/>
          <ac:spMkLst>
            <pc:docMk/>
            <pc:sldMk cId="1933683114" sldId="538"/>
            <ac:spMk id="2" creationId="{E8DE3277-AEC2-E578-9F80-51282D112684}"/>
          </ac:spMkLst>
        </pc:spChg>
        <pc:spChg chg="mod">
          <ac:chgData name="ΠΟΥΛΑΚΙΔΑΚΟΣ ΣΤΑΜΑΤΗΣ" userId="e3df6bec-7cb3-416a-8ded-d947c02763e0" providerId="ADAL" clId="{0776C40F-03BD-4CCB-9B20-45CB07E8CCC2}" dt="2024-09-25T18:13:04.241" v="161" actId="26606"/>
          <ac:spMkLst>
            <pc:docMk/>
            <pc:sldMk cId="1933683114" sldId="538"/>
            <ac:spMk id="3" creationId="{1DC63E3E-663C-AB1D-8E8E-CC6565EC8F33}"/>
          </ac:spMkLst>
        </pc:spChg>
        <pc:spChg chg="add">
          <ac:chgData name="ΠΟΥΛΑΚΙΔΑΚΟΣ ΣΤΑΜΑΤΗΣ" userId="e3df6bec-7cb3-416a-8ded-d947c02763e0" providerId="ADAL" clId="{0776C40F-03BD-4CCB-9B20-45CB07E8CCC2}" dt="2024-09-25T18:13:04.241" v="161" actId="26606"/>
          <ac:spMkLst>
            <pc:docMk/>
            <pc:sldMk cId="1933683114" sldId="538"/>
            <ac:spMk id="9" creationId="{9F7D5CDA-D291-4307-BF55-1381FED29634}"/>
          </ac:spMkLst>
        </pc:spChg>
        <pc:picChg chg="add">
          <ac:chgData name="ΠΟΥΛΑΚΙΔΑΚΟΣ ΣΤΑΜΑΤΗΣ" userId="e3df6bec-7cb3-416a-8ded-d947c02763e0" providerId="ADAL" clId="{0776C40F-03BD-4CCB-9B20-45CB07E8CCC2}" dt="2024-09-25T18:13:04.241" v="161" actId="26606"/>
          <ac:picMkLst>
            <pc:docMk/>
            <pc:sldMk cId="1933683114" sldId="538"/>
            <ac:picMk id="5" creationId="{1FBF45C7-126B-E675-2441-B317A5C8957C}"/>
          </ac:picMkLst>
        </pc:picChg>
      </pc:sldChg>
      <pc:sldChg chg="addSp delSp modSp new mod setBg">
        <pc:chgData name="ΠΟΥΛΑΚΙΔΑΚΟΣ ΣΤΑΜΑΤΗΣ" userId="e3df6bec-7cb3-416a-8ded-d947c02763e0" providerId="ADAL" clId="{0776C40F-03BD-4CCB-9B20-45CB07E8CCC2}" dt="2024-09-25T18:16:24.802" v="177" actId="26606"/>
        <pc:sldMkLst>
          <pc:docMk/>
          <pc:sldMk cId="1049306286" sldId="539"/>
        </pc:sldMkLst>
        <pc:spChg chg="mod">
          <ac:chgData name="ΠΟΥΛΑΚΙΔΑΚΟΣ ΣΤΑΜΑΤΗΣ" userId="e3df6bec-7cb3-416a-8ded-d947c02763e0" providerId="ADAL" clId="{0776C40F-03BD-4CCB-9B20-45CB07E8CCC2}" dt="2024-09-25T18:16:24.802" v="177" actId="26606"/>
          <ac:spMkLst>
            <pc:docMk/>
            <pc:sldMk cId="1049306286" sldId="539"/>
            <ac:spMk id="2" creationId="{2A83DEEB-3085-C2B4-129C-9B93EB8EAFC6}"/>
          </ac:spMkLst>
        </pc:spChg>
        <pc:spChg chg="mod">
          <ac:chgData name="ΠΟΥΛΑΚΙΔΑΚΟΣ ΣΤΑΜΑΤΗΣ" userId="e3df6bec-7cb3-416a-8ded-d947c02763e0" providerId="ADAL" clId="{0776C40F-03BD-4CCB-9B20-45CB07E8CCC2}" dt="2024-09-25T18:16:24.802" v="177" actId="26606"/>
          <ac:spMkLst>
            <pc:docMk/>
            <pc:sldMk cId="1049306286" sldId="539"/>
            <ac:spMk id="3" creationId="{540FA6A8-3A72-277F-D121-BE0C5C3D0C8D}"/>
          </ac:spMkLst>
        </pc:spChg>
        <pc:spChg chg="add del">
          <ac:chgData name="ΠΟΥΛΑΚΙΔΑΚΟΣ ΣΤΑΜΑΤΗΣ" userId="e3df6bec-7cb3-416a-8ded-d947c02763e0" providerId="ADAL" clId="{0776C40F-03BD-4CCB-9B20-45CB07E8CCC2}" dt="2024-09-25T18:16:24.781" v="176" actId="26606"/>
          <ac:spMkLst>
            <pc:docMk/>
            <pc:sldMk cId="1049306286" sldId="539"/>
            <ac:spMk id="9" creationId="{2C61293E-6EBE-43EF-A52C-9BEBFD7679D4}"/>
          </ac:spMkLst>
        </pc:spChg>
        <pc:spChg chg="add">
          <ac:chgData name="ΠΟΥΛΑΚΙΔΑΚΟΣ ΣΤΑΜΑΤΗΣ" userId="e3df6bec-7cb3-416a-8ded-d947c02763e0" providerId="ADAL" clId="{0776C40F-03BD-4CCB-9B20-45CB07E8CCC2}" dt="2024-09-25T18:16:24.802" v="177" actId="26606"/>
          <ac:spMkLst>
            <pc:docMk/>
            <pc:sldMk cId="1049306286" sldId="539"/>
            <ac:spMk id="10" creationId="{245A9F99-D9B1-4094-A2E2-B90AC1DB7B9C}"/>
          </ac:spMkLst>
        </pc:spChg>
        <pc:spChg chg="add del">
          <ac:chgData name="ΠΟΥΛΑΚΙΔΑΚΟΣ ΣΤΑΜΑΤΗΣ" userId="e3df6bec-7cb3-416a-8ded-d947c02763e0" providerId="ADAL" clId="{0776C40F-03BD-4CCB-9B20-45CB07E8CCC2}" dt="2024-09-25T18:16:24.781" v="176" actId="26606"/>
          <ac:spMkLst>
            <pc:docMk/>
            <pc:sldMk cId="1049306286" sldId="539"/>
            <ac:spMk id="11" creationId="{21540236-BFD5-4A9D-8840-4703E7F76825}"/>
          </ac:spMkLst>
        </pc:spChg>
        <pc:spChg chg="add">
          <ac:chgData name="ΠΟΥΛΑΚΙΔΑΚΟΣ ΣΤΑΜΑΤΗΣ" userId="e3df6bec-7cb3-416a-8ded-d947c02763e0" providerId="ADAL" clId="{0776C40F-03BD-4CCB-9B20-45CB07E8CCC2}" dt="2024-09-25T18:16:24.802" v="177" actId="26606"/>
          <ac:spMkLst>
            <pc:docMk/>
            <pc:sldMk cId="1049306286" sldId="539"/>
            <ac:spMk id="12" creationId="{B7FAF607-473A-4A43-A23D-BBFF5C4117BB}"/>
          </ac:spMkLst>
        </pc:spChg>
        <pc:grpChg chg="add">
          <ac:chgData name="ΠΟΥΛΑΚΙΔΑΚΟΣ ΣΤΑΜΑΤΗΣ" userId="e3df6bec-7cb3-416a-8ded-d947c02763e0" providerId="ADAL" clId="{0776C40F-03BD-4CCB-9B20-45CB07E8CCC2}" dt="2024-09-25T18:16:24.802" v="177" actId="26606"/>
          <ac:grpSpMkLst>
            <pc:docMk/>
            <pc:sldMk cId="1049306286" sldId="539"/>
            <ac:grpSpMk id="14" creationId="{C5F6476F-D303-44D3-B30F-1BA348F0F64A}"/>
          </ac:grpSpMkLst>
        </pc:grpChg>
        <pc:picChg chg="add del">
          <ac:chgData name="ΠΟΥΛΑΚΙΔΑΚΟΣ ΣΤΑΜΑΤΗΣ" userId="e3df6bec-7cb3-416a-8ded-d947c02763e0" providerId="ADAL" clId="{0776C40F-03BD-4CCB-9B20-45CB07E8CCC2}" dt="2024-09-25T18:16:24.781" v="176" actId="26606"/>
          <ac:picMkLst>
            <pc:docMk/>
            <pc:sldMk cId="1049306286" sldId="539"/>
            <ac:picMk id="5" creationId="{821578E8-A941-448D-ECB4-E1579EE08842}"/>
          </ac:picMkLst>
        </pc:picChg>
        <pc:picChg chg="add">
          <ac:chgData name="ΠΟΥΛΑΚΙΔΑΚΟΣ ΣΤΑΜΑΤΗΣ" userId="e3df6bec-7cb3-416a-8ded-d947c02763e0" providerId="ADAL" clId="{0776C40F-03BD-4CCB-9B20-45CB07E8CCC2}" dt="2024-09-25T18:16:24.802" v="177" actId="26606"/>
          <ac:picMkLst>
            <pc:docMk/>
            <pc:sldMk cId="1049306286" sldId="539"/>
            <ac:picMk id="7" creationId="{53FBF6C8-B361-6715-5909-0EA4E2DFBAE7}"/>
          </ac:picMkLst>
        </pc:picChg>
      </pc:sldChg>
      <pc:sldChg chg="addSp delSp modSp new mod setBg">
        <pc:chgData name="ΠΟΥΛΑΚΙΔΑΚΟΣ ΣΤΑΜΑΤΗΣ" userId="e3df6bec-7cb3-416a-8ded-d947c02763e0" providerId="ADAL" clId="{0776C40F-03BD-4CCB-9B20-45CB07E8CCC2}" dt="2024-09-25T20:15:23.266" v="229" actId="27636"/>
        <pc:sldMkLst>
          <pc:docMk/>
          <pc:sldMk cId="3990379157" sldId="540"/>
        </pc:sldMkLst>
        <pc:spChg chg="mod">
          <ac:chgData name="ΠΟΥΛΑΚΙΔΑΚΟΣ ΣΤΑΜΑΤΗΣ" userId="e3df6bec-7cb3-416a-8ded-d947c02763e0" providerId="ADAL" clId="{0776C40F-03BD-4CCB-9B20-45CB07E8CCC2}" dt="2024-09-25T20:15:04.109" v="223" actId="26606"/>
          <ac:spMkLst>
            <pc:docMk/>
            <pc:sldMk cId="3990379157" sldId="540"/>
            <ac:spMk id="2" creationId="{EB8DBD67-7941-0DDB-2A18-CB823259931D}"/>
          </ac:spMkLst>
        </pc:spChg>
        <pc:spChg chg="add del mod">
          <ac:chgData name="ΠΟΥΛΑΚΙΔΑΚΟΣ ΣΤΑΜΑΤΗΣ" userId="e3df6bec-7cb3-416a-8ded-d947c02763e0" providerId="ADAL" clId="{0776C40F-03BD-4CCB-9B20-45CB07E8CCC2}" dt="2024-09-25T20:15:04.109" v="223" actId="26606"/>
          <ac:spMkLst>
            <pc:docMk/>
            <pc:sldMk cId="3990379157" sldId="540"/>
            <ac:spMk id="3" creationId="{CE17394C-72DC-9FA1-718F-939BD013BF4E}"/>
          </ac:spMkLst>
        </pc:spChg>
        <pc:spChg chg="add del">
          <ac:chgData name="ΠΟΥΛΑΚΙΔΑΚΟΣ ΣΤΑΜΑΤΗΣ" userId="e3df6bec-7cb3-416a-8ded-d947c02763e0" providerId="ADAL" clId="{0776C40F-03BD-4CCB-9B20-45CB07E8CCC2}" dt="2024-09-25T20:14:34.548" v="216" actId="26606"/>
          <ac:spMkLst>
            <pc:docMk/>
            <pc:sldMk cId="3990379157" sldId="540"/>
            <ac:spMk id="9" creationId="{BACC6370-2D7E-4714-9D71-7542949D7D5D}"/>
          </ac:spMkLst>
        </pc:spChg>
        <pc:spChg chg="add del">
          <ac:chgData name="ΠΟΥΛΑΚΙΔΑΚΟΣ ΣΤΑΜΑΤΗΣ" userId="e3df6bec-7cb3-416a-8ded-d947c02763e0" providerId="ADAL" clId="{0776C40F-03BD-4CCB-9B20-45CB07E8CCC2}" dt="2024-09-25T20:14:34.548" v="216" actId="26606"/>
          <ac:spMkLst>
            <pc:docMk/>
            <pc:sldMk cId="3990379157" sldId="540"/>
            <ac:spMk id="11" creationId="{F68B3F68-107C-434F-AA38-110D5EA91B85}"/>
          </ac:spMkLst>
        </pc:spChg>
        <pc:spChg chg="add del">
          <ac:chgData name="ΠΟΥΛΑΚΙΔΑΚΟΣ ΣΤΑΜΑΤΗΣ" userId="e3df6bec-7cb3-416a-8ded-d947c02763e0" providerId="ADAL" clId="{0776C40F-03BD-4CCB-9B20-45CB07E8CCC2}" dt="2024-09-25T20:14:34.548" v="216" actId="26606"/>
          <ac:spMkLst>
            <pc:docMk/>
            <pc:sldMk cId="3990379157" sldId="540"/>
            <ac:spMk id="13" creationId="{AAD0DBB9-1A4B-4391-81D4-CB19F9AB918A}"/>
          </ac:spMkLst>
        </pc:spChg>
        <pc:spChg chg="add del">
          <ac:chgData name="ΠΟΥΛΑΚΙΔΑΚΟΣ ΣΤΑΜΑΤΗΣ" userId="e3df6bec-7cb3-416a-8ded-d947c02763e0" providerId="ADAL" clId="{0776C40F-03BD-4CCB-9B20-45CB07E8CCC2}" dt="2024-09-25T20:14:34.548" v="216" actId="26606"/>
          <ac:spMkLst>
            <pc:docMk/>
            <pc:sldMk cId="3990379157" sldId="540"/>
            <ac:spMk id="15" creationId="{063BBA22-50EA-4C4D-BE05-F1CE4E63AA56}"/>
          </ac:spMkLst>
        </pc:spChg>
        <pc:spChg chg="add del">
          <ac:chgData name="ΠΟΥΛΑΚΙΔΑΚΟΣ ΣΤΑΜΑΤΗΣ" userId="e3df6bec-7cb3-416a-8ded-d947c02763e0" providerId="ADAL" clId="{0776C40F-03BD-4CCB-9B20-45CB07E8CCC2}" dt="2024-09-25T20:14:36.792" v="218" actId="26606"/>
          <ac:spMkLst>
            <pc:docMk/>
            <pc:sldMk cId="3990379157" sldId="540"/>
            <ac:spMk id="17" creationId="{9F7D5CDA-D291-4307-BF55-1381FED29634}"/>
          </ac:spMkLst>
        </pc:spChg>
        <pc:spChg chg="add del">
          <ac:chgData name="ΠΟΥΛΑΚΙΔΑΚΟΣ ΣΤΑΜΑΤΗΣ" userId="e3df6bec-7cb3-416a-8ded-d947c02763e0" providerId="ADAL" clId="{0776C40F-03BD-4CCB-9B20-45CB07E8CCC2}" dt="2024-09-25T20:14:36.792" v="218" actId="26606"/>
          <ac:spMkLst>
            <pc:docMk/>
            <pc:sldMk cId="3990379157" sldId="540"/>
            <ac:spMk id="18" creationId="{CE17394C-72DC-9FA1-718F-939BD013BF4E}"/>
          </ac:spMkLst>
        </pc:spChg>
        <pc:spChg chg="add del">
          <ac:chgData name="ΠΟΥΛΑΚΙΔΑΚΟΣ ΣΤΑΜΑΤΗΣ" userId="e3df6bec-7cb3-416a-8ded-d947c02763e0" providerId="ADAL" clId="{0776C40F-03BD-4CCB-9B20-45CB07E8CCC2}" dt="2024-09-25T20:14:41.262" v="220" actId="26606"/>
          <ac:spMkLst>
            <pc:docMk/>
            <pc:sldMk cId="3990379157" sldId="540"/>
            <ac:spMk id="21" creationId="{3ECBE1F1-D69B-4AFA-ABD5-8E41720EF6DE}"/>
          </ac:spMkLst>
        </pc:spChg>
        <pc:spChg chg="add del">
          <ac:chgData name="ΠΟΥΛΑΚΙΔΑΚΟΣ ΣΤΑΜΑΤΗΣ" userId="e3df6bec-7cb3-416a-8ded-d947c02763e0" providerId="ADAL" clId="{0776C40F-03BD-4CCB-9B20-45CB07E8CCC2}" dt="2024-09-25T20:14:41.262" v="220" actId="26606"/>
          <ac:spMkLst>
            <pc:docMk/>
            <pc:sldMk cId="3990379157" sldId="540"/>
            <ac:spMk id="23" creationId="{603A6265-E10C-4B85-9C20-E75FCAF9CC63}"/>
          </ac:spMkLst>
        </pc:spChg>
        <pc:spChg chg="add del">
          <ac:chgData name="ΠΟΥΛΑΚΙΔΑΚΟΣ ΣΤΑΜΑΤΗΣ" userId="e3df6bec-7cb3-416a-8ded-d947c02763e0" providerId="ADAL" clId="{0776C40F-03BD-4CCB-9B20-45CB07E8CCC2}" dt="2024-09-25T20:14:41.262" v="220" actId="26606"/>
          <ac:spMkLst>
            <pc:docMk/>
            <pc:sldMk cId="3990379157" sldId="540"/>
            <ac:spMk id="24" creationId="{CE17394C-72DC-9FA1-718F-939BD013BF4E}"/>
          </ac:spMkLst>
        </pc:spChg>
        <pc:spChg chg="add del">
          <ac:chgData name="ΠΟΥΛΑΚΙΔΑΚΟΣ ΣΤΑΜΑΤΗΣ" userId="e3df6bec-7cb3-416a-8ded-d947c02763e0" providerId="ADAL" clId="{0776C40F-03BD-4CCB-9B20-45CB07E8CCC2}" dt="2024-09-25T20:15:04.089" v="222" actId="26606"/>
          <ac:spMkLst>
            <pc:docMk/>
            <pc:sldMk cId="3990379157" sldId="540"/>
            <ac:spMk id="26" creationId="{9F7D5CDA-D291-4307-BF55-1381FED29634}"/>
          </ac:spMkLst>
        </pc:spChg>
        <pc:spChg chg="add del">
          <ac:chgData name="ΠΟΥΛΑΚΙΔΑΚΟΣ ΣΤΑΜΑΤΗΣ" userId="e3df6bec-7cb3-416a-8ded-d947c02763e0" providerId="ADAL" clId="{0776C40F-03BD-4CCB-9B20-45CB07E8CCC2}" dt="2024-09-25T20:15:04.089" v="222" actId="26606"/>
          <ac:spMkLst>
            <pc:docMk/>
            <pc:sldMk cId="3990379157" sldId="540"/>
            <ac:spMk id="27" creationId="{CE17394C-72DC-9FA1-718F-939BD013BF4E}"/>
          </ac:spMkLst>
        </pc:spChg>
        <pc:spChg chg="add">
          <ac:chgData name="ΠΟΥΛΑΚΙΔΑΚΟΣ ΣΤΑΜΑΤΗΣ" userId="e3df6bec-7cb3-416a-8ded-d947c02763e0" providerId="ADAL" clId="{0776C40F-03BD-4CCB-9B20-45CB07E8CCC2}" dt="2024-09-25T20:15:04.109" v="223" actId="26606"/>
          <ac:spMkLst>
            <pc:docMk/>
            <pc:sldMk cId="3990379157" sldId="540"/>
            <ac:spMk id="30" creationId="{9F7D5CDA-D291-4307-BF55-1381FED29634}"/>
          </ac:spMkLst>
        </pc:spChg>
        <pc:spChg chg="add">
          <ac:chgData name="ΠΟΥΛΑΚΙΔΑΚΟΣ ΣΤΑΜΑΤΗΣ" userId="e3df6bec-7cb3-416a-8ded-d947c02763e0" providerId="ADAL" clId="{0776C40F-03BD-4CCB-9B20-45CB07E8CCC2}" dt="2024-09-25T20:15:04.109" v="223" actId="26606"/>
          <ac:spMkLst>
            <pc:docMk/>
            <pc:sldMk cId="3990379157" sldId="540"/>
            <ac:spMk id="32" creationId="{59B296B9-C5A5-4E4F-9B60-C907B5F1466C}"/>
          </ac:spMkLst>
        </pc:spChg>
        <pc:spChg chg="add">
          <ac:chgData name="ΠΟΥΛΑΚΙΔΑΚΟΣ ΣΤΑΜΑΤΗΣ" userId="e3df6bec-7cb3-416a-8ded-d947c02763e0" providerId="ADAL" clId="{0776C40F-03BD-4CCB-9B20-45CB07E8CCC2}" dt="2024-09-25T20:15:04.109" v="223" actId="26606"/>
          <ac:spMkLst>
            <pc:docMk/>
            <pc:sldMk cId="3990379157" sldId="540"/>
            <ac:spMk id="33" creationId="{D0300FD3-5AF1-6305-15FA-9078072672E2}"/>
          </ac:spMkLst>
        </pc:spChg>
        <pc:spChg chg="add mod">
          <ac:chgData name="ΠΟΥΛΑΚΙΔΑΚΟΣ ΣΤΑΜΑΤΗΣ" userId="e3df6bec-7cb3-416a-8ded-d947c02763e0" providerId="ADAL" clId="{0776C40F-03BD-4CCB-9B20-45CB07E8CCC2}" dt="2024-09-25T20:15:23.266" v="229" actId="27636"/>
          <ac:spMkLst>
            <pc:docMk/>
            <pc:sldMk cId="3990379157" sldId="540"/>
            <ac:spMk id="34" creationId="{CE17394C-72DC-9FA1-718F-939BD013BF4E}"/>
          </ac:spMkLst>
        </pc:spChg>
        <pc:graphicFrameChg chg="add del">
          <ac:chgData name="ΠΟΥΛΑΚΙΔΑΚΟΣ ΣΤΑΜΑΤΗΣ" userId="e3df6bec-7cb3-416a-8ded-d947c02763e0" providerId="ADAL" clId="{0776C40F-03BD-4CCB-9B20-45CB07E8CCC2}" dt="2024-09-25T20:14:24.748" v="214" actId="26606"/>
          <ac:graphicFrameMkLst>
            <pc:docMk/>
            <pc:sldMk cId="3990379157" sldId="540"/>
            <ac:graphicFrameMk id="5" creationId="{7CC70244-ECE6-36F4-6A67-AA9A914FCA55}"/>
          </ac:graphicFrameMkLst>
        </pc:graphicFrameChg>
        <pc:graphicFrameChg chg="add del">
          <ac:chgData name="ΠΟΥΛΑΚΙΔΑΚΟΣ ΣΤΑΜΑΤΗΣ" userId="e3df6bec-7cb3-416a-8ded-d947c02763e0" providerId="ADAL" clId="{0776C40F-03BD-4CCB-9B20-45CB07E8CCC2}" dt="2024-09-25T20:14:34.548" v="216" actId="26606"/>
          <ac:graphicFrameMkLst>
            <pc:docMk/>
            <pc:sldMk cId="3990379157" sldId="540"/>
            <ac:graphicFrameMk id="7" creationId="{6B69FC41-676F-F41B-2A1E-ACB286526FB2}"/>
          </ac:graphicFrameMkLst>
        </pc:graphicFrameChg>
        <pc:picChg chg="add del">
          <ac:chgData name="ΠΟΥΛΑΚΙΔΑΚΟΣ ΣΤΑΜΑΤΗΣ" userId="e3df6bec-7cb3-416a-8ded-d947c02763e0" providerId="ADAL" clId="{0776C40F-03BD-4CCB-9B20-45CB07E8CCC2}" dt="2024-09-25T20:14:36.792" v="218" actId="26606"/>
          <ac:picMkLst>
            <pc:docMk/>
            <pc:sldMk cId="3990379157" sldId="540"/>
            <ac:picMk id="19" creationId="{A890AF7B-4E16-CDED-8313-F707EBC8A498}"/>
          </ac:picMkLst>
        </pc:picChg>
        <pc:picChg chg="add del">
          <ac:chgData name="ΠΟΥΛΑΚΙΔΑΚΟΣ ΣΤΑΜΑΤΗΣ" userId="e3df6bec-7cb3-416a-8ded-d947c02763e0" providerId="ADAL" clId="{0776C40F-03BD-4CCB-9B20-45CB07E8CCC2}" dt="2024-09-25T20:14:41.262" v="220" actId="26606"/>
          <ac:picMkLst>
            <pc:docMk/>
            <pc:sldMk cId="3990379157" sldId="540"/>
            <ac:picMk id="22" creationId="{88BA404A-0E8A-DBB9-5776-2D7F2E7D4D37}"/>
          </ac:picMkLst>
        </pc:picChg>
        <pc:picChg chg="add del">
          <ac:chgData name="ΠΟΥΛΑΚΙΔΑΚΟΣ ΣΤΑΜΑΤΗΣ" userId="e3df6bec-7cb3-416a-8ded-d947c02763e0" providerId="ADAL" clId="{0776C40F-03BD-4CCB-9B20-45CB07E8CCC2}" dt="2024-09-25T20:15:04.089" v="222" actId="26606"/>
          <ac:picMkLst>
            <pc:docMk/>
            <pc:sldMk cId="3990379157" sldId="540"/>
            <ac:picMk id="28" creationId="{A890AF7B-4E16-CDED-8313-F707EBC8A498}"/>
          </ac:picMkLst>
        </pc:picChg>
        <pc:picChg chg="add">
          <ac:chgData name="ΠΟΥΛΑΚΙΔΑΚΟΣ ΣΤΑΜΑΤΗΣ" userId="e3df6bec-7cb3-416a-8ded-d947c02763e0" providerId="ADAL" clId="{0776C40F-03BD-4CCB-9B20-45CB07E8CCC2}" dt="2024-09-25T20:15:04.109" v="223" actId="26606"/>
          <ac:picMkLst>
            <pc:docMk/>
            <pc:sldMk cId="3990379157" sldId="540"/>
            <ac:picMk id="31" creationId="{3BE80BAA-EB1A-62CD-530B-103199B1294E}"/>
          </ac:picMkLst>
        </pc:picChg>
      </pc:sldChg>
      <pc:sldChg chg="addSp modSp new mod setBg">
        <pc:chgData name="ΠΟΥΛΑΚΙΔΑΚΟΣ ΣΤΑΜΑΤΗΣ" userId="e3df6bec-7cb3-416a-8ded-d947c02763e0" providerId="ADAL" clId="{0776C40F-03BD-4CCB-9B20-45CB07E8CCC2}" dt="2024-09-25T20:18:46.922" v="244" actId="26606"/>
        <pc:sldMkLst>
          <pc:docMk/>
          <pc:sldMk cId="3094765288" sldId="541"/>
        </pc:sldMkLst>
        <pc:spChg chg="mod">
          <ac:chgData name="ΠΟΥΛΑΚΙΔΑΚΟΣ ΣΤΑΜΑΤΗΣ" userId="e3df6bec-7cb3-416a-8ded-d947c02763e0" providerId="ADAL" clId="{0776C40F-03BD-4CCB-9B20-45CB07E8CCC2}" dt="2024-09-25T20:18:46.922" v="244" actId="26606"/>
          <ac:spMkLst>
            <pc:docMk/>
            <pc:sldMk cId="3094765288" sldId="541"/>
            <ac:spMk id="2" creationId="{C1B311F0-AA12-99BE-248F-1AEA48662FBC}"/>
          </ac:spMkLst>
        </pc:spChg>
        <pc:spChg chg="mod">
          <ac:chgData name="ΠΟΥΛΑΚΙΔΑΚΟΣ ΣΤΑΜΑΤΗΣ" userId="e3df6bec-7cb3-416a-8ded-d947c02763e0" providerId="ADAL" clId="{0776C40F-03BD-4CCB-9B20-45CB07E8CCC2}" dt="2024-09-25T20:18:46.922" v="244" actId="26606"/>
          <ac:spMkLst>
            <pc:docMk/>
            <pc:sldMk cId="3094765288" sldId="541"/>
            <ac:spMk id="3" creationId="{6A87E5BE-0776-55B2-EEC5-6C5A9B091212}"/>
          </ac:spMkLst>
        </pc:spChg>
        <pc:spChg chg="add">
          <ac:chgData name="ΠΟΥΛΑΚΙΔΑΚΟΣ ΣΤΑΜΑΤΗΣ" userId="e3df6bec-7cb3-416a-8ded-d947c02763e0" providerId="ADAL" clId="{0776C40F-03BD-4CCB-9B20-45CB07E8CCC2}" dt="2024-09-25T20:18:46.922" v="244" actId="26606"/>
          <ac:spMkLst>
            <pc:docMk/>
            <pc:sldMk cId="3094765288" sldId="541"/>
            <ac:spMk id="9" creationId="{9F7D5CDA-D291-4307-BF55-1381FED29634}"/>
          </ac:spMkLst>
        </pc:spChg>
        <pc:picChg chg="add">
          <ac:chgData name="ΠΟΥΛΑΚΙΔΑΚΟΣ ΣΤΑΜΑΤΗΣ" userId="e3df6bec-7cb3-416a-8ded-d947c02763e0" providerId="ADAL" clId="{0776C40F-03BD-4CCB-9B20-45CB07E8CCC2}" dt="2024-09-25T20:18:46.922" v="244" actId="26606"/>
          <ac:picMkLst>
            <pc:docMk/>
            <pc:sldMk cId="3094765288" sldId="541"/>
            <ac:picMk id="5" creationId="{EDD2C5EF-B21D-0F69-CC3E-684ACD8CD9CC}"/>
          </ac:picMkLst>
        </pc:picChg>
      </pc:sldChg>
      <pc:sldChg chg="addSp delSp modSp new mod setBg">
        <pc:chgData name="ΠΟΥΛΑΚΙΔΑΚΟΣ ΣΤΑΜΑΤΗΣ" userId="e3df6bec-7cb3-416a-8ded-d947c02763e0" providerId="ADAL" clId="{0776C40F-03BD-4CCB-9B20-45CB07E8CCC2}" dt="2024-09-25T20:20:40.149" v="255" actId="12269"/>
        <pc:sldMkLst>
          <pc:docMk/>
          <pc:sldMk cId="3833178405" sldId="542"/>
        </pc:sldMkLst>
        <pc:spChg chg="mod">
          <ac:chgData name="ΠΟΥΛΑΚΙΔΑΚΟΣ ΣΤΑΜΑΤΗΣ" userId="e3df6bec-7cb3-416a-8ded-d947c02763e0" providerId="ADAL" clId="{0776C40F-03BD-4CCB-9B20-45CB07E8CCC2}" dt="2024-09-25T20:20:30.378" v="254" actId="26606"/>
          <ac:spMkLst>
            <pc:docMk/>
            <pc:sldMk cId="3833178405" sldId="542"/>
            <ac:spMk id="2" creationId="{AE71DE27-04CC-52F8-0BD9-50D78C859EE8}"/>
          </ac:spMkLst>
        </pc:spChg>
        <pc:spChg chg="del mod">
          <ac:chgData name="ΠΟΥΛΑΚΙΔΑΚΟΣ ΣΤΑΜΑΤΗΣ" userId="e3df6bec-7cb3-416a-8ded-d947c02763e0" providerId="ADAL" clId="{0776C40F-03BD-4CCB-9B20-45CB07E8CCC2}" dt="2024-09-25T20:20:30.378" v="254" actId="26606"/>
          <ac:spMkLst>
            <pc:docMk/>
            <pc:sldMk cId="3833178405" sldId="542"/>
            <ac:spMk id="3" creationId="{6A7850F0-F886-F400-F84C-DFD50A278AB6}"/>
          </ac:spMkLst>
        </pc:spChg>
        <pc:spChg chg="add">
          <ac:chgData name="ΠΟΥΛΑΚΙΔΑΚΟΣ ΣΤΑΜΑΤΗΣ" userId="e3df6bec-7cb3-416a-8ded-d947c02763e0" providerId="ADAL" clId="{0776C40F-03BD-4CCB-9B20-45CB07E8CCC2}" dt="2024-09-25T20:20:30.378" v="254" actId="26606"/>
          <ac:spMkLst>
            <pc:docMk/>
            <pc:sldMk cId="3833178405" sldId="542"/>
            <ac:spMk id="9" creationId="{53B021B3-DE93-4AB7-8A18-CF5F1CED88B8}"/>
          </ac:spMkLst>
        </pc:spChg>
        <pc:spChg chg="add">
          <ac:chgData name="ΠΟΥΛΑΚΙΔΑΚΟΣ ΣΤΑΜΑΤΗΣ" userId="e3df6bec-7cb3-416a-8ded-d947c02763e0" providerId="ADAL" clId="{0776C40F-03BD-4CCB-9B20-45CB07E8CCC2}" dt="2024-09-25T20:20:30.378" v="254" actId="26606"/>
          <ac:spMkLst>
            <pc:docMk/>
            <pc:sldMk cId="3833178405" sldId="542"/>
            <ac:spMk id="11" creationId="{52D502E5-F6B4-4D58-B4AE-FC466FF15EE8}"/>
          </ac:spMkLst>
        </pc:spChg>
        <pc:spChg chg="add">
          <ac:chgData name="ΠΟΥΛΑΚΙΔΑΚΟΣ ΣΤΑΜΑΤΗΣ" userId="e3df6bec-7cb3-416a-8ded-d947c02763e0" providerId="ADAL" clId="{0776C40F-03BD-4CCB-9B20-45CB07E8CCC2}" dt="2024-09-25T20:20:30.378" v="254" actId="26606"/>
          <ac:spMkLst>
            <pc:docMk/>
            <pc:sldMk cId="3833178405" sldId="542"/>
            <ac:spMk id="13" creationId="{9DECDBF4-02B6-4BB4-B65B-B8107AD6A9E8}"/>
          </ac:spMkLst>
        </pc:spChg>
        <pc:graphicFrameChg chg="add mod">
          <ac:chgData name="ΠΟΥΛΑΚΙΔΑΚΟΣ ΣΤΑΜΑΤΗΣ" userId="e3df6bec-7cb3-416a-8ded-d947c02763e0" providerId="ADAL" clId="{0776C40F-03BD-4CCB-9B20-45CB07E8CCC2}" dt="2024-09-25T20:20:40.149" v="255" actId="12269"/>
          <ac:graphicFrameMkLst>
            <pc:docMk/>
            <pc:sldMk cId="3833178405" sldId="542"/>
            <ac:graphicFrameMk id="5" creationId="{4088C158-6323-46E8-7C9E-A9682A78CD22}"/>
          </ac:graphicFrameMkLst>
        </pc:graphicFrameChg>
      </pc:sldChg>
      <pc:sldChg chg="addSp delSp modSp new mod setBg">
        <pc:chgData name="ΠΟΥΛΑΚΙΔΑΚΟΣ ΣΤΑΜΑΤΗΣ" userId="e3df6bec-7cb3-416a-8ded-d947c02763e0" providerId="ADAL" clId="{0776C40F-03BD-4CCB-9B20-45CB07E8CCC2}" dt="2024-09-25T20:28:53.205" v="264" actId="12269"/>
        <pc:sldMkLst>
          <pc:docMk/>
          <pc:sldMk cId="1569096304" sldId="543"/>
        </pc:sldMkLst>
        <pc:spChg chg="mod">
          <ac:chgData name="ΠΟΥΛΑΚΙΔΑΚΟΣ ΣΤΑΜΑΤΗΣ" userId="e3df6bec-7cb3-416a-8ded-d947c02763e0" providerId="ADAL" clId="{0776C40F-03BD-4CCB-9B20-45CB07E8CCC2}" dt="2024-09-25T20:28:37.742" v="261" actId="26606"/>
          <ac:spMkLst>
            <pc:docMk/>
            <pc:sldMk cId="1569096304" sldId="543"/>
            <ac:spMk id="2" creationId="{E25DE205-9547-595C-1FB8-A43950582387}"/>
          </ac:spMkLst>
        </pc:spChg>
        <pc:spChg chg="del mod">
          <ac:chgData name="ΠΟΥΛΑΚΙΔΑΚΟΣ ΣΤΑΜΑΤΗΣ" userId="e3df6bec-7cb3-416a-8ded-d947c02763e0" providerId="ADAL" clId="{0776C40F-03BD-4CCB-9B20-45CB07E8CCC2}" dt="2024-09-25T20:28:37.742" v="261" actId="26606"/>
          <ac:spMkLst>
            <pc:docMk/>
            <pc:sldMk cId="1569096304" sldId="543"/>
            <ac:spMk id="3" creationId="{47AC04D6-90EC-6FFF-E421-084B2586EDAD}"/>
          </ac:spMkLst>
        </pc:spChg>
        <pc:spChg chg="add">
          <ac:chgData name="ΠΟΥΛΑΚΙΔΑΚΟΣ ΣΤΑΜΑΤΗΣ" userId="e3df6bec-7cb3-416a-8ded-d947c02763e0" providerId="ADAL" clId="{0776C40F-03BD-4CCB-9B20-45CB07E8CCC2}" dt="2024-09-25T20:28:37.742" v="261" actId="26606"/>
          <ac:spMkLst>
            <pc:docMk/>
            <pc:sldMk cId="1569096304" sldId="543"/>
            <ac:spMk id="9" creationId="{53B021B3-DE93-4AB7-8A18-CF5F1CED88B8}"/>
          </ac:spMkLst>
        </pc:spChg>
        <pc:spChg chg="add">
          <ac:chgData name="ΠΟΥΛΑΚΙΔΑΚΟΣ ΣΤΑΜΑΤΗΣ" userId="e3df6bec-7cb3-416a-8ded-d947c02763e0" providerId="ADAL" clId="{0776C40F-03BD-4CCB-9B20-45CB07E8CCC2}" dt="2024-09-25T20:28:37.742" v="261" actId="26606"/>
          <ac:spMkLst>
            <pc:docMk/>
            <pc:sldMk cId="1569096304" sldId="543"/>
            <ac:spMk id="11" creationId="{52D502E5-F6B4-4D58-B4AE-FC466FF15EE8}"/>
          </ac:spMkLst>
        </pc:spChg>
        <pc:spChg chg="add">
          <ac:chgData name="ΠΟΥΛΑΚΙΔΑΚΟΣ ΣΤΑΜΑΤΗΣ" userId="e3df6bec-7cb3-416a-8ded-d947c02763e0" providerId="ADAL" clId="{0776C40F-03BD-4CCB-9B20-45CB07E8CCC2}" dt="2024-09-25T20:28:37.742" v="261" actId="26606"/>
          <ac:spMkLst>
            <pc:docMk/>
            <pc:sldMk cId="1569096304" sldId="543"/>
            <ac:spMk id="13" creationId="{9DECDBF4-02B6-4BB4-B65B-B8107AD6A9E8}"/>
          </ac:spMkLst>
        </pc:spChg>
        <pc:graphicFrameChg chg="add mod">
          <ac:chgData name="ΠΟΥΛΑΚΙΔΑΚΟΣ ΣΤΑΜΑΤΗΣ" userId="e3df6bec-7cb3-416a-8ded-d947c02763e0" providerId="ADAL" clId="{0776C40F-03BD-4CCB-9B20-45CB07E8CCC2}" dt="2024-09-25T20:28:53.205" v="264" actId="12269"/>
          <ac:graphicFrameMkLst>
            <pc:docMk/>
            <pc:sldMk cId="1569096304" sldId="543"/>
            <ac:graphicFrameMk id="5" creationId="{15C41BD7-446A-51C2-DCAC-03C293FA5100}"/>
          </ac:graphicFrameMkLst>
        </pc:graphicFrameChg>
      </pc:sldChg>
      <pc:sldChg chg="addSp delSp modSp new mod setBg">
        <pc:chgData name="ΠΟΥΛΑΚΙΔΑΚΟΣ ΣΤΑΜΑΤΗΣ" userId="e3df6bec-7cb3-416a-8ded-d947c02763e0" providerId="ADAL" clId="{0776C40F-03BD-4CCB-9B20-45CB07E8CCC2}" dt="2024-09-25T20:30:23.092" v="272" actId="12269"/>
        <pc:sldMkLst>
          <pc:docMk/>
          <pc:sldMk cId="719655928" sldId="544"/>
        </pc:sldMkLst>
        <pc:spChg chg="mod">
          <ac:chgData name="ΠΟΥΛΑΚΙΔΑΚΟΣ ΣΤΑΜΑΤΗΣ" userId="e3df6bec-7cb3-416a-8ded-d947c02763e0" providerId="ADAL" clId="{0776C40F-03BD-4CCB-9B20-45CB07E8CCC2}" dt="2024-09-25T20:30:13.019" v="270" actId="26606"/>
          <ac:spMkLst>
            <pc:docMk/>
            <pc:sldMk cId="719655928" sldId="544"/>
            <ac:spMk id="2" creationId="{3C39D2BD-DABF-F8E1-5915-53568EE1D421}"/>
          </ac:spMkLst>
        </pc:spChg>
        <pc:spChg chg="del mod">
          <ac:chgData name="ΠΟΥΛΑΚΙΔΑΚΟΣ ΣΤΑΜΑΤΗΣ" userId="e3df6bec-7cb3-416a-8ded-d947c02763e0" providerId="ADAL" clId="{0776C40F-03BD-4CCB-9B20-45CB07E8CCC2}" dt="2024-09-25T20:30:13.019" v="270" actId="26606"/>
          <ac:spMkLst>
            <pc:docMk/>
            <pc:sldMk cId="719655928" sldId="544"/>
            <ac:spMk id="3" creationId="{FA1E91D8-2CD1-32E8-09DC-61EE875B5D87}"/>
          </ac:spMkLst>
        </pc:spChg>
        <pc:spChg chg="add">
          <ac:chgData name="ΠΟΥΛΑΚΙΔΑΚΟΣ ΣΤΑΜΑΤΗΣ" userId="e3df6bec-7cb3-416a-8ded-d947c02763e0" providerId="ADAL" clId="{0776C40F-03BD-4CCB-9B20-45CB07E8CCC2}" dt="2024-09-25T20:30:13.019" v="270" actId="26606"/>
          <ac:spMkLst>
            <pc:docMk/>
            <pc:sldMk cId="719655928" sldId="544"/>
            <ac:spMk id="9" creationId="{53B021B3-DE93-4AB7-8A18-CF5F1CED88B8}"/>
          </ac:spMkLst>
        </pc:spChg>
        <pc:spChg chg="add">
          <ac:chgData name="ΠΟΥΛΑΚΙΔΑΚΟΣ ΣΤΑΜΑΤΗΣ" userId="e3df6bec-7cb3-416a-8ded-d947c02763e0" providerId="ADAL" clId="{0776C40F-03BD-4CCB-9B20-45CB07E8CCC2}" dt="2024-09-25T20:30:13.019" v="270" actId="26606"/>
          <ac:spMkLst>
            <pc:docMk/>
            <pc:sldMk cId="719655928" sldId="544"/>
            <ac:spMk id="11" creationId="{52D502E5-F6B4-4D58-B4AE-FC466FF15EE8}"/>
          </ac:spMkLst>
        </pc:spChg>
        <pc:spChg chg="add">
          <ac:chgData name="ΠΟΥΛΑΚΙΔΑΚΟΣ ΣΤΑΜΑΤΗΣ" userId="e3df6bec-7cb3-416a-8ded-d947c02763e0" providerId="ADAL" clId="{0776C40F-03BD-4CCB-9B20-45CB07E8CCC2}" dt="2024-09-25T20:30:13.019" v="270" actId="26606"/>
          <ac:spMkLst>
            <pc:docMk/>
            <pc:sldMk cId="719655928" sldId="544"/>
            <ac:spMk id="13" creationId="{9DECDBF4-02B6-4BB4-B65B-B8107AD6A9E8}"/>
          </ac:spMkLst>
        </pc:spChg>
        <pc:graphicFrameChg chg="add mod">
          <ac:chgData name="ΠΟΥΛΑΚΙΔΑΚΟΣ ΣΤΑΜΑΤΗΣ" userId="e3df6bec-7cb3-416a-8ded-d947c02763e0" providerId="ADAL" clId="{0776C40F-03BD-4CCB-9B20-45CB07E8CCC2}" dt="2024-09-25T20:30:23.092" v="272" actId="12269"/>
          <ac:graphicFrameMkLst>
            <pc:docMk/>
            <pc:sldMk cId="719655928" sldId="544"/>
            <ac:graphicFrameMk id="5" creationId="{6B8AA015-2469-FEA2-8FB2-5F0C2994E094}"/>
          </ac:graphicFrameMkLst>
        </pc:graphicFrameChg>
      </pc:sldChg>
      <pc:sldChg chg="addSp delSp modSp new mod setBg">
        <pc:chgData name="ΠΟΥΛΑΚΙΔΑΚΟΣ ΣΤΑΜΑΤΗΣ" userId="e3df6bec-7cb3-416a-8ded-d947c02763e0" providerId="ADAL" clId="{0776C40F-03BD-4CCB-9B20-45CB07E8CCC2}" dt="2024-09-25T20:32:34.497" v="293" actId="27636"/>
        <pc:sldMkLst>
          <pc:docMk/>
          <pc:sldMk cId="561831287" sldId="545"/>
        </pc:sldMkLst>
        <pc:spChg chg="mod">
          <ac:chgData name="ΠΟΥΛΑΚΙΔΑΚΟΣ ΣΤΑΜΑΤΗΣ" userId="e3df6bec-7cb3-416a-8ded-d947c02763e0" providerId="ADAL" clId="{0776C40F-03BD-4CCB-9B20-45CB07E8CCC2}" dt="2024-09-25T20:32:17.800" v="287" actId="26606"/>
          <ac:spMkLst>
            <pc:docMk/>
            <pc:sldMk cId="561831287" sldId="545"/>
            <ac:spMk id="2" creationId="{4B60030F-FC64-38D6-FC08-C195BDA20EA0}"/>
          </ac:spMkLst>
        </pc:spChg>
        <pc:spChg chg="mod">
          <ac:chgData name="ΠΟΥΛΑΚΙΔΑΚΟΣ ΣΤΑΜΑΤΗΣ" userId="e3df6bec-7cb3-416a-8ded-d947c02763e0" providerId="ADAL" clId="{0776C40F-03BD-4CCB-9B20-45CB07E8CCC2}" dt="2024-09-25T20:32:34.497" v="293" actId="27636"/>
          <ac:spMkLst>
            <pc:docMk/>
            <pc:sldMk cId="561831287" sldId="545"/>
            <ac:spMk id="3" creationId="{262A8F70-E12D-1F48-4D52-D6E4BA9046E5}"/>
          </ac:spMkLst>
        </pc:spChg>
        <pc:spChg chg="add del">
          <ac:chgData name="ΠΟΥΛΑΚΙΔΑΚΟΣ ΣΤΑΜΑΤΗΣ" userId="e3df6bec-7cb3-416a-8ded-d947c02763e0" providerId="ADAL" clId="{0776C40F-03BD-4CCB-9B20-45CB07E8CCC2}" dt="2024-09-25T20:32:06.710" v="278" actId="26606"/>
          <ac:spMkLst>
            <pc:docMk/>
            <pc:sldMk cId="561831287" sldId="545"/>
            <ac:spMk id="8" creationId="{907EF6B7-1338-4443-8C46-6A318D952DFD}"/>
          </ac:spMkLst>
        </pc:spChg>
        <pc:spChg chg="add del">
          <ac:chgData name="ΠΟΥΛΑΚΙΔΑΚΟΣ ΣΤΑΜΑΤΗΣ" userId="e3df6bec-7cb3-416a-8ded-d947c02763e0" providerId="ADAL" clId="{0776C40F-03BD-4CCB-9B20-45CB07E8CCC2}" dt="2024-09-25T20:32:11.589" v="280" actId="26606"/>
          <ac:spMkLst>
            <pc:docMk/>
            <pc:sldMk cId="561831287" sldId="545"/>
            <ac:spMk id="9" creationId="{79BB35BC-D5C2-4C8B-A22A-A71E6191913B}"/>
          </ac:spMkLst>
        </pc:spChg>
        <pc:spChg chg="add del">
          <ac:chgData name="ΠΟΥΛΑΚΙΔΑΚΟΣ ΣΤΑΜΑΤΗΣ" userId="e3df6bec-7cb3-416a-8ded-d947c02763e0" providerId="ADAL" clId="{0776C40F-03BD-4CCB-9B20-45CB07E8CCC2}" dt="2024-09-25T20:32:06.710" v="278" actId="26606"/>
          <ac:spMkLst>
            <pc:docMk/>
            <pc:sldMk cId="561831287" sldId="545"/>
            <ac:spMk id="10" creationId="{DAAE4CDD-124C-4DCF-9584-B6033B545DD5}"/>
          </ac:spMkLst>
        </pc:spChg>
        <pc:spChg chg="add del">
          <ac:chgData name="ΠΟΥΛΑΚΙΔΑΚΟΣ ΣΤΑΜΑΤΗΣ" userId="e3df6bec-7cb3-416a-8ded-d947c02763e0" providerId="ADAL" clId="{0776C40F-03BD-4CCB-9B20-45CB07E8CCC2}" dt="2024-09-25T20:32:14.778" v="282" actId="26606"/>
          <ac:spMkLst>
            <pc:docMk/>
            <pc:sldMk cId="561831287" sldId="545"/>
            <ac:spMk id="11" creationId="{E81BF4F6-F2CF-4984-9D14-D6966D92F99F}"/>
          </ac:spMkLst>
        </pc:spChg>
        <pc:spChg chg="add del">
          <ac:chgData name="ΠΟΥΛΑΚΙΔΑΚΟΣ ΣΤΑΜΑΤΗΣ" userId="e3df6bec-7cb3-416a-8ded-d947c02763e0" providerId="ADAL" clId="{0776C40F-03BD-4CCB-9B20-45CB07E8CCC2}" dt="2024-09-25T20:32:06.710" v="278" actId="26606"/>
          <ac:spMkLst>
            <pc:docMk/>
            <pc:sldMk cId="561831287" sldId="545"/>
            <ac:spMk id="12" creationId="{081E4A58-353D-44AE-B2FC-2A74E2E400F7}"/>
          </ac:spMkLst>
        </pc:spChg>
        <pc:spChg chg="add del">
          <ac:chgData name="ΠΟΥΛΑΚΙΔΑΚΟΣ ΣΤΑΜΑΤΗΣ" userId="e3df6bec-7cb3-416a-8ded-d947c02763e0" providerId="ADAL" clId="{0776C40F-03BD-4CCB-9B20-45CB07E8CCC2}" dt="2024-09-25T20:32:14.778" v="282" actId="26606"/>
          <ac:spMkLst>
            <pc:docMk/>
            <pc:sldMk cId="561831287" sldId="545"/>
            <ac:spMk id="13" creationId="{C0763A76-9F1C-4FC5-82B7-DD475DA461B2}"/>
          </ac:spMkLst>
        </pc:spChg>
        <pc:spChg chg="add del">
          <ac:chgData name="ΠΟΥΛΑΚΙΔΑΚΟΣ ΣΤΑΜΑΤΗΣ" userId="e3df6bec-7cb3-416a-8ded-d947c02763e0" providerId="ADAL" clId="{0776C40F-03BD-4CCB-9B20-45CB07E8CCC2}" dt="2024-09-25T20:32:15.829" v="284" actId="26606"/>
          <ac:spMkLst>
            <pc:docMk/>
            <pc:sldMk cId="561831287" sldId="545"/>
            <ac:spMk id="16" creationId="{79BB35BC-D5C2-4C8B-A22A-A71E6191913B}"/>
          </ac:spMkLst>
        </pc:spChg>
        <pc:spChg chg="add del">
          <ac:chgData name="ΠΟΥΛΑΚΙΔΑΚΟΣ ΣΤΑΜΑΤΗΣ" userId="e3df6bec-7cb3-416a-8ded-d947c02763e0" providerId="ADAL" clId="{0776C40F-03BD-4CCB-9B20-45CB07E8CCC2}" dt="2024-09-25T20:32:17.776" v="286" actId="26606"/>
          <ac:spMkLst>
            <pc:docMk/>
            <pc:sldMk cId="561831287" sldId="545"/>
            <ac:spMk id="19" creationId="{907EF6B7-1338-4443-8C46-6A318D952DFD}"/>
          </ac:spMkLst>
        </pc:spChg>
        <pc:spChg chg="add del">
          <ac:chgData name="ΠΟΥΛΑΚΙΔΑΚΟΣ ΣΤΑΜΑΤΗΣ" userId="e3df6bec-7cb3-416a-8ded-d947c02763e0" providerId="ADAL" clId="{0776C40F-03BD-4CCB-9B20-45CB07E8CCC2}" dt="2024-09-25T20:32:17.776" v="286" actId="26606"/>
          <ac:spMkLst>
            <pc:docMk/>
            <pc:sldMk cId="561831287" sldId="545"/>
            <ac:spMk id="20" creationId="{DAAE4CDD-124C-4DCF-9584-B6033B545DD5}"/>
          </ac:spMkLst>
        </pc:spChg>
        <pc:spChg chg="add del">
          <ac:chgData name="ΠΟΥΛΑΚΙΔΑΚΟΣ ΣΤΑΜΑΤΗΣ" userId="e3df6bec-7cb3-416a-8ded-d947c02763e0" providerId="ADAL" clId="{0776C40F-03BD-4CCB-9B20-45CB07E8CCC2}" dt="2024-09-25T20:32:17.776" v="286" actId="26606"/>
          <ac:spMkLst>
            <pc:docMk/>
            <pc:sldMk cId="561831287" sldId="545"/>
            <ac:spMk id="21" creationId="{081E4A58-353D-44AE-B2FC-2A74E2E400F7}"/>
          </ac:spMkLst>
        </pc:spChg>
        <pc:spChg chg="add">
          <ac:chgData name="ΠΟΥΛΑΚΙΔΑΚΟΣ ΣΤΑΜΑΤΗΣ" userId="e3df6bec-7cb3-416a-8ded-d947c02763e0" providerId="ADAL" clId="{0776C40F-03BD-4CCB-9B20-45CB07E8CCC2}" dt="2024-09-25T20:32:17.800" v="287" actId="26606"/>
          <ac:spMkLst>
            <pc:docMk/>
            <pc:sldMk cId="561831287" sldId="545"/>
            <ac:spMk id="23" creationId="{79BB35BC-D5C2-4C8B-A22A-A71E6191913B}"/>
          </ac:spMkLst>
        </pc:spChg>
        <pc:picChg chg="add del">
          <ac:chgData name="ΠΟΥΛΑΚΙΔΑΚΟΣ ΣΤΑΜΑΤΗΣ" userId="e3df6bec-7cb3-416a-8ded-d947c02763e0" providerId="ADAL" clId="{0776C40F-03BD-4CCB-9B20-45CB07E8CCC2}" dt="2024-09-25T20:32:11.589" v="280" actId="26606"/>
          <ac:picMkLst>
            <pc:docMk/>
            <pc:sldMk cId="561831287" sldId="545"/>
            <ac:picMk id="5" creationId="{0315DD9B-AFF7-358D-A1A5-6A3F43ACAE3F}"/>
          </ac:picMkLst>
        </pc:picChg>
        <pc:picChg chg="add del">
          <ac:chgData name="ΠΟΥΛΑΚΙΔΑΚΟΣ ΣΤΑΜΑΤΗΣ" userId="e3df6bec-7cb3-416a-8ded-d947c02763e0" providerId="ADAL" clId="{0776C40F-03BD-4CCB-9B20-45CB07E8CCC2}" dt="2024-09-25T20:32:14.778" v="282" actId="26606"/>
          <ac:picMkLst>
            <pc:docMk/>
            <pc:sldMk cId="561831287" sldId="545"/>
            <ac:picMk id="14" creationId="{0AEB114F-556D-76FB-7478-49B4885F8B5E}"/>
          </ac:picMkLst>
        </pc:picChg>
        <pc:picChg chg="add del">
          <ac:chgData name="ΠΟΥΛΑΚΙΔΑΚΟΣ ΣΤΑΜΑΤΗΣ" userId="e3df6bec-7cb3-416a-8ded-d947c02763e0" providerId="ADAL" clId="{0776C40F-03BD-4CCB-9B20-45CB07E8CCC2}" dt="2024-09-25T20:32:15.829" v="284" actId="26606"/>
          <ac:picMkLst>
            <pc:docMk/>
            <pc:sldMk cId="561831287" sldId="545"/>
            <ac:picMk id="17" creationId="{0315DD9B-AFF7-358D-A1A5-6A3F43ACAE3F}"/>
          </ac:picMkLst>
        </pc:picChg>
        <pc:picChg chg="add">
          <ac:chgData name="ΠΟΥΛΑΚΙΔΑΚΟΣ ΣΤΑΜΑΤΗΣ" userId="e3df6bec-7cb3-416a-8ded-d947c02763e0" providerId="ADAL" clId="{0776C40F-03BD-4CCB-9B20-45CB07E8CCC2}" dt="2024-09-25T20:32:17.800" v="287" actId="26606"/>
          <ac:picMkLst>
            <pc:docMk/>
            <pc:sldMk cId="561831287" sldId="545"/>
            <ac:picMk id="24" creationId="{0315DD9B-AFF7-358D-A1A5-6A3F43ACAE3F}"/>
          </ac:picMkLst>
        </pc:picChg>
      </pc:sldChg>
      <pc:sldChg chg="addSp delSp modSp new mod setBg">
        <pc:chgData name="ΠΟΥΛΑΚΙΔΑΚΟΣ ΣΤΑΜΑΤΗΣ" userId="e3df6bec-7cb3-416a-8ded-d947c02763e0" providerId="ADAL" clId="{0776C40F-03BD-4CCB-9B20-45CB07E8CCC2}" dt="2024-09-25T20:35:26.860" v="301" actId="12269"/>
        <pc:sldMkLst>
          <pc:docMk/>
          <pc:sldMk cId="666523512" sldId="546"/>
        </pc:sldMkLst>
        <pc:spChg chg="mod">
          <ac:chgData name="ΠΟΥΛΑΚΙΔΑΚΟΣ ΣΤΑΜΑΤΗΣ" userId="e3df6bec-7cb3-416a-8ded-d947c02763e0" providerId="ADAL" clId="{0776C40F-03BD-4CCB-9B20-45CB07E8CCC2}" dt="2024-09-25T20:35:22.614" v="300" actId="26606"/>
          <ac:spMkLst>
            <pc:docMk/>
            <pc:sldMk cId="666523512" sldId="546"/>
            <ac:spMk id="2" creationId="{E28C3F15-7104-B4CC-6B12-7505694AC14C}"/>
          </ac:spMkLst>
        </pc:spChg>
        <pc:spChg chg="add del mod">
          <ac:chgData name="ΠΟΥΛΑΚΙΔΑΚΟΣ ΣΤΑΜΑΤΗΣ" userId="e3df6bec-7cb3-416a-8ded-d947c02763e0" providerId="ADAL" clId="{0776C40F-03BD-4CCB-9B20-45CB07E8CCC2}" dt="2024-09-25T20:35:22.614" v="300" actId="26606"/>
          <ac:spMkLst>
            <pc:docMk/>
            <pc:sldMk cId="666523512" sldId="546"/>
            <ac:spMk id="3" creationId="{5B6B284D-1BFF-346B-03FD-47DED10CFFC2}"/>
          </ac:spMkLst>
        </pc:spChg>
        <pc:spChg chg="add del">
          <ac:chgData name="ΠΟΥΛΑΚΙΔΑΚΟΣ ΣΤΑΜΑΤΗΣ" userId="e3df6bec-7cb3-416a-8ded-d947c02763e0" providerId="ADAL" clId="{0776C40F-03BD-4CCB-9B20-45CB07E8CCC2}" dt="2024-09-25T20:35:22.580" v="299" actId="26606"/>
          <ac:spMkLst>
            <pc:docMk/>
            <pc:sldMk cId="666523512" sldId="546"/>
            <ac:spMk id="9" creationId="{BACC6370-2D7E-4714-9D71-7542949D7D5D}"/>
          </ac:spMkLst>
        </pc:spChg>
        <pc:spChg chg="add del">
          <ac:chgData name="ΠΟΥΛΑΚΙΔΑΚΟΣ ΣΤΑΜΑΤΗΣ" userId="e3df6bec-7cb3-416a-8ded-d947c02763e0" providerId="ADAL" clId="{0776C40F-03BD-4CCB-9B20-45CB07E8CCC2}" dt="2024-09-25T20:35:22.580" v="299" actId="26606"/>
          <ac:spMkLst>
            <pc:docMk/>
            <pc:sldMk cId="666523512" sldId="546"/>
            <ac:spMk id="11" creationId="{256B2C21-A230-48C0-8DF1-C46611373C44}"/>
          </ac:spMkLst>
        </pc:spChg>
        <pc:spChg chg="add del">
          <ac:chgData name="ΠΟΥΛΑΚΙΔΑΚΟΣ ΣΤΑΜΑΤΗΣ" userId="e3df6bec-7cb3-416a-8ded-d947c02763e0" providerId="ADAL" clId="{0776C40F-03BD-4CCB-9B20-45CB07E8CCC2}" dt="2024-09-25T20:35:22.580" v="299" actId="26606"/>
          <ac:spMkLst>
            <pc:docMk/>
            <pc:sldMk cId="666523512" sldId="546"/>
            <ac:spMk id="13" creationId="{3847E18C-932D-4C95-AABA-FEC7C9499AD7}"/>
          </ac:spMkLst>
        </pc:spChg>
        <pc:spChg chg="add del">
          <ac:chgData name="ΠΟΥΛΑΚΙΔΑΚΟΣ ΣΤΑΜΑΤΗΣ" userId="e3df6bec-7cb3-416a-8ded-d947c02763e0" providerId="ADAL" clId="{0776C40F-03BD-4CCB-9B20-45CB07E8CCC2}" dt="2024-09-25T20:35:22.580" v="299" actId="26606"/>
          <ac:spMkLst>
            <pc:docMk/>
            <pc:sldMk cId="666523512" sldId="546"/>
            <ac:spMk id="15" creationId="{3150CB11-0C61-439E-910F-5787759E72A0}"/>
          </ac:spMkLst>
        </pc:spChg>
        <pc:spChg chg="add del">
          <ac:chgData name="ΠΟΥΛΑΚΙΔΑΚΟΣ ΣΤΑΜΑΤΗΣ" userId="e3df6bec-7cb3-416a-8ded-d947c02763e0" providerId="ADAL" clId="{0776C40F-03BD-4CCB-9B20-45CB07E8CCC2}" dt="2024-09-25T20:35:22.580" v="299" actId="26606"/>
          <ac:spMkLst>
            <pc:docMk/>
            <pc:sldMk cId="666523512" sldId="546"/>
            <ac:spMk id="17" creationId="{43F8A58B-5155-44CE-A5FF-7647B47D0A7A}"/>
          </ac:spMkLst>
        </pc:spChg>
        <pc:spChg chg="add del">
          <ac:chgData name="ΠΟΥΛΑΚΙΔΑΚΟΣ ΣΤΑΜΑΤΗΣ" userId="e3df6bec-7cb3-416a-8ded-d947c02763e0" providerId="ADAL" clId="{0776C40F-03BD-4CCB-9B20-45CB07E8CCC2}" dt="2024-09-25T20:35:22.580" v="299" actId="26606"/>
          <ac:spMkLst>
            <pc:docMk/>
            <pc:sldMk cId="666523512" sldId="546"/>
            <ac:spMk id="19" creationId="{443F2ACA-E6D6-4028-82DD-F03C262D5DE6}"/>
          </ac:spMkLst>
        </pc:spChg>
        <pc:spChg chg="add">
          <ac:chgData name="ΠΟΥΛΑΚΙΔΑΚΟΣ ΣΤΑΜΑΤΗΣ" userId="e3df6bec-7cb3-416a-8ded-d947c02763e0" providerId="ADAL" clId="{0776C40F-03BD-4CCB-9B20-45CB07E8CCC2}" dt="2024-09-25T20:35:22.614" v="300" actId="26606"/>
          <ac:spMkLst>
            <pc:docMk/>
            <pc:sldMk cId="666523512" sldId="546"/>
            <ac:spMk id="21" creationId="{53B021B3-DE93-4AB7-8A18-CF5F1CED88B8}"/>
          </ac:spMkLst>
        </pc:spChg>
        <pc:spChg chg="add">
          <ac:chgData name="ΠΟΥΛΑΚΙΔΑΚΟΣ ΣΤΑΜΑΤΗΣ" userId="e3df6bec-7cb3-416a-8ded-d947c02763e0" providerId="ADAL" clId="{0776C40F-03BD-4CCB-9B20-45CB07E8CCC2}" dt="2024-09-25T20:35:22.614" v="300" actId="26606"/>
          <ac:spMkLst>
            <pc:docMk/>
            <pc:sldMk cId="666523512" sldId="546"/>
            <ac:spMk id="22" creationId="{52D502E5-F6B4-4D58-B4AE-FC466FF15EE8}"/>
          </ac:spMkLst>
        </pc:spChg>
        <pc:spChg chg="add">
          <ac:chgData name="ΠΟΥΛΑΚΙΔΑΚΟΣ ΣΤΑΜΑΤΗΣ" userId="e3df6bec-7cb3-416a-8ded-d947c02763e0" providerId="ADAL" clId="{0776C40F-03BD-4CCB-9B20-45CB07E8CCC2}" dt="2024-09-25T20:35:22.614" v="300" actId="26606"/>
          <ac:spMkLst>
            <pc:docMk/>
            <pc:sldMk cId="666523512" sldId="546"/>
            <ac:spMk id="23" creationId="{9DECDBF4-02B6-4BB4-B65B-B8107AD6A9E8}"/>
          </ac:spMkLst>
        </pc:spChg>
        <pc:graphicFrameChg chg="add del">
          <ac:chgData name="ΠΟΥΛΑΚΙΔΑΚΟΣ ΣΤΑΜΑΤΗΣ" userId="e3df6bec-7cb3-416a-8ded-d947c02763e0" providerId="ADAL" clId="{0776C40F-03BD-4CCB-9B20-45CB07E8CCC2}" dt="2024-09-25T20:35:22.580" v="299" actId="26606"/>
          <ac:graphicFrameMkLst>
            <pc:docMk/>
            <pc:sldMk cId="666523512" sldId="546"/>
            <ac:graphicFrameMk id="5" creationId="{59360069-C870-5C5C-8F34-82B87FA52831}"/>
          </ac:graphicFrameMkLst>
        </pc:graphicFrameChg>
        <pc:graphicFrameChg chg="add mod">
          <ac:chgData name="ΠΟΥΛΑΚΙΔΑΚΟΣ ΣΤΑΜΑΤΗΣ" userId="e3df6bec-7cb3-416a-8ded-d947c02763e0" providerId="ADAL" clId="{0776C40F-03BD-4CCB-9B20-45CB07E8CCC2}" dt="2024-09-25T20:35:26.860" v="301" actId="12269"/>
          <ac:graphicFrameMkLst>
            <pc:docMk/>
            <pc:sldMk cId="666523512" sldId="546"/>
            <ac:graphicFrameMk id="24" creationId="{69723F89-037B-F4D5-9CB1-36F2FCEFC40B}"/>
          </ac:graphicFrameMkLst>
        </pc:graphicFrameChg>
      </pc:sldChg>
      <pc:sldChg chg="addSp modSp new mod setBg">
        <pc:chgData name="ΠΟΥΛΑΚΙΔΑΚΟΣ ΣΤΑΜΑΤΗΣ" userId="e3df6bec-7cb3-416a-8ded-d947c02763e0" providerId="ADAL" clId="{0776C40F-03BD-4CCB-9B20-45CB07E8CCC2}" dt="2024-09-25T20:39:38.607" v="318" actId="27636"/>
        <pc:sldMkLst>
          <pc:docMk/>
          <pc:sldMk cId="16786678" sldId="547"/>
        </pc:sldMkLst>
        <pc:spChg chg="mod">
          <ac:chgData name="ΠΟΥΛΑΚΙΔΑΚΟΣ ΣΤΑΜΑΤΗΣ" userId="e3df6bec-7cb3-416a-8ded-d947c02763e0" providerId="ADAL" clId="{0776C40F-03BD-4CCB-9B20-45CB07E8CCC2}" dt="2024-09-25T20:39:25.319" v="312" actId="26606"/>
          <ac:spMkLst>
            <pc:docMk/>
            <pc:sldMk cId="16786678" sldId="547"/>
            <ac:spMk id="2" creationId="{A14995E5-D8A7-0B57-E26C-2E5E0313FF34}"/>
          </ac:spMkLst>
        </pc:spChg>
        <pc:spChg chg="mod">
          <ac:chgData name="ΠΟΥΛΑΚΙΔΑΚΟΣ ΣΤΑΜΑΤΗΣ" userId="e3df6bec-7cb3-416a-8ded-d947c02763e0" providerId="ADAL" clId="{0776C40F-03BD-4CCB-9B20-45CB07E8CCC2}" dt="2024-09-25T20:39:38.607" v="318" actId="27636"/>
          <ac:spMkLst>
            <pc:docMk/>
            <pc:sldMk cId="16786678" sldId="547"/>
            <ac:spMk id="3" creationId="{1EBC4847-C10D-874F-D2B1-117468CA21BC}"/>
          </ac:spMkLst>
        </pc:spChg>
        <pc:spChg chg="add">
          <ac:chgData name="ΠΟΥΛΑΚΙΔΑΚΟΣ ΣΤΑΜΑΤΗΣ" userId="e3df6bec-7cb3-416a-8ded-d947c02763e0" providerId="ADAL" clId="{0776C40F-03BD-4CCB-9B20-45CB07E8CCC2}" dt="2024-09-25T20:39:25.319" v="312" actId="26606"/>
          <ac:spMkLst>
            <pc:docMk/>
            <pc:sldMk cId="16786678" sldId="547"/>
            <ac:spMk id="10" creationId="{EDDBB197-D710-4A4F-A9CA-FD2177498BE8}"/>
          </ac:spMkLst>
        </pc:spChg>
        <pc:spChg chg="add">
          <ac:chgData name="ΠΟΥΛΑΚΙΔΑΚΟΣ ΣΤΑΜΑΤΗΣ" userId="e3df6bec-7cb3-416a-8ded-d947c02763e0" providerId="ADAL" clId="{0776C40F-03BD-4CCB-9B20-45CB07E8CCC2}" dt="2024-09-25T20:39:25.319" v="312" actId="26606"/>
          <ac:spMkLst>
            <pc:docMk/>
            <pc:sldMk cId="16786678" sldId="547"/>
            <ac:spMk id="12" creationId="{975D1CFA-2CDB-4B64-BD9F-85744E8DA12F}"/>
          </ac:spMkLst>
        </pc:spChg>
        <pc:grpChg chg="add">
          <ac:chgData name="ΠΟΥΛΑΚΙΔΑΚΟΣ ΣΤΑΜΑΤΗΣ" userId="e3df6bec-7cb3-416a-8ded-d947c02763e0" providerId="ADAL" clId="{0776C40F-03BD-4CCB-9B20-45CB07E8CCC2}" dt="2024-09-25T20:39:25.319" v="312" actId="26606"/>
          <ac:grpSpMkLst>
            <pc:docMk/>
            <pc:sldMk cId="16786678" sldId="547"/>
            <ac:grpSpMk id="14" creationId="{25EE5136-01F1-466C-962D-BA9B4C6757AA}"/>
          </ac:grpSpMkLst>
        </pc:grpChg>
        <pc:picChg chg="add">
          <ac:chgData name="ΠΟΥΛΑΚΙΔΑΚΟΣ ΣΤΑΜΑΤΗΣ" userId="e3df6bec-7cb3-416a-8ded-d947c02763e0" providerId="ADAL" clId="{0776C40F-03BD-4CCB-9B20-45CB07E8CCC2}" dt="2024-09-25T20:39:25.319" v="312" actId="26606"/>
          <ac:picMkLst>
            <pc:docMk/>
            <pc:sldMk cId="16786678" sldId="547"/>
            <ac:picMk id="7" creationId="{7E34D4BC-7D0D-45A1-2E48-C25ED978E52E}"/>
          </ac:picMkLst>
        </pc:picChg>
      </pc:sldChg>
      <pc:sldChg chg="addSp delSp modSp new mod setBg">
        <pc:chgData name="ΠΟΥΛΑΚΙΔΑΚΟΣ ΣΤΑΜΑΤΗΣ" userId="e3df6bec-7cb3-416a-8ded-d947c02763e0" providerId="ADAL" clId="{0776C40F-03BD-4CCB-9B20-45CB07E8CCC2}" dt="2024-09-25T20:40:46.078" v="329" actId="12269"/>
        <pc:sldMkLst>
          <pc:docMk/>
          <pc:sldMk cId="1570908083" sldId="548"/>
        </pc:sldMkLst>
        <pc:spChg chg="mod">
          <ac:chgData name="ΠΟΥΛΑΚΙΔΑΚΟΣ ΣΤΑΜΑΤΗΣ" userId="e3df6bec-7cb3-416a-8ded-d947c02763e0" providerId="ADAL" clId="{0776C40F-03BD-4CCB-9B20-45CB07E8CCC2}" dt="2024-09-25T20:40:41.988" v="328" actId="26606"/>
          <ac:spMkLst>
            <pc:docMk/>
            <pc:sldMk cId="1570908083" sldId="548"/>
            <ac:spMk id="2" creationId="{7F39EC81-CE1D-9103-1FFE-B8D4A6C44C90}"/>
          </ac:spMkLst>
        </pc:spChg>
        <pc:spChg chg="del mod">
          <ac:chgData name="ΠΟΥΛΑΚΙΔΑΚΟΣ ΣΤΑΜΑΤΗΣ" userId="e3df6bec-7cb3-416a-8ded-d947c02763e0" providerId="ADAL" clId="{0776C40F-03BD-4CCB-9B20-45CB07E8CCC2}" dt="2024-09-25T20:40:41.988" v="328" actId="26606"/>
          <ac:spMkLst>
            <pc:docMk/>
            <pc:sldMk cId="1570908083" sldId="548"/>
            <ac:spMk id="3" creationId="{50FFF303-B4F8-0F9C-80ED-2CE0A85CC492}"/>
          </ac:spMkLst>
        </pc:spChg>
        <pc:spChg chg="add">
          <ac:chgData name="ΠΟΥΛΑΚΙΔΑΚΟΣ ΣΤΑΜΑΤΗΣ" userId="e3df6bec-7cb3-416a-8ded-d947c02763e0" providerId="ADAL" clId="{0776C40F-03BD-4CCB-9B20-45CB07E8CCC2}" dt="2024-09-25T20:40:41.988" v="328" actId="26606"/>
          <ac:spMkLst>
            <pc:docMk/>
            <pc:sldMk cId="1570908083" sldId="548"/>
            <ac:spMk id="9" creationId="{53B021B3-DE93-4AB7-8A18-CF5F1CED88B8}"/>
          </ac:spMkLst>
        </pc:spChg>
        <pc:spChg chg="add">
          <ac:chgData name="ΠΟΥΛΑΚΙΔΑΚΟΣ ΣΤΑΜΑΤΗΣ" userId="e3df6bec-7cb3-416a-8ded-d947c02763e0" providerId="ADAL" clId="{0776C40F-03BD-4CCB-9B20-45CB07E8CCC2}" dt="2024-09-25T20:40:41.988" v="328" actId="26606"/>
          <ac:spMkLst>
            <pc:docMk/>
            <pc:sldMk cId="1570908083" sldId="548"/>
            <ac:spMk id="11" creationId="{52D502E5-F6B4-4D58-B4AE-FC466FF15EE8}"/>
          </ac:spMkLst>
        </pc:spChg>
        <pc:spChg chg="add">
          <ac:chgData name="ΠΟΥΛΑΚΙΔΑΚΟΣ ΣΤΑΜΑΤΗΣ" userId="e3df6bec-7cb3-416a-8ded-d947c02763e0" providerId="ADAL" clId="{0776C40F-03BD-4CCB-9B20-45CB07E8CCC2}" dt="2024-09-25T20:40:41.988" v="328" actId="26606"/>
          <ac:spMkLst>
            <pc:docMk/>
            <pc:sldMk cId="1570908083" sldId="548"/>
            <ac:spMk id="13" creationId="{9DECDBF4-02B6-4BB4-B65B-B8107AD6A9E8}"/>
          </ac:spMkLst>
        </pc:spChg>
        <pc:graphicFrameChg chg="add mod">
          <ac:chgData name="ΠΟΥΛΑΚΙΔΑΚΟΣ ΣΤΑΜΑΤΗΣ" userId="e3df6bec-7cb3-416a-8ded-d947c02763e0" providerId="ADAL" clId="{0776C40F-03BD-4CCB-9B20-45CB07E8CCC2}" dt="2024-09-25T20:40:46.078" v="329" actId="12269"/>
          <ac:graphicFrameMkLst>
            <pc:docMk/>
            <pc:sldMk cId="1570908083" sldId="548"/>
            <ac:graphicFrameMk id="5" creationId="{F7919D94-8803-5A2A-E784-2EF60F2E89AE}"/>
          </ac:graphicFrameMkLst>
        </pc:graphicFrameChg>
      </pc:sldChg>
      <pc:sldChg chg="addSp modSp new mod setBg">
        <pc:chgData name="ΠΟΥΛΑΚΙΔΑΚΟΣ ΣΤΑΜΑΤΗΣ" userId="e3df6bec-7cb3-416a-8ded-d947c02763e0" providerId="ADAL" clId="{0776C40F-03BD-4CCB-9B20-45CB07E8CCC2}" dt="2024-09-25T20:41:23.169" v="334" actId="26606"/>
        <pc:sldMkLst>
          <pc:docMk/>
          <pc:sldMk cId="2369901298" sldId="549"/>
        </pc:sldMkLst>
        <pc:spChg chg="mod">
          <ac:chgData name="ΠΟΥΛΑΚΙΔΑΚΟΣ ΣΤΑΜΑΤΗΣ" userId="e3df6bec-7cb3-416a-8ded-d947c02763e0" providerId="ADAL" clId="{0776C40F-03BD-4CCB-9B20-45CB07E8CCC2}" dt="2024-09-25T20:41:23.169" v="334" actId="26606"/>
          <ac:spMkLst>
            <pc:docMk/>
            <pc:sldMk cId="2369901298" sldId="549"/>
            <ac:spMk id="2" creationId="{05F430DB-FFC2-0735-48B5-669FCDB61E60}"/>
          </ac:spMkLst>
        </pc:spChg>
        <pc:spChg chg="mod">
          <ac:chgData name="ΠΟΥΛΑΚΙΔΑΚΟΣ ΣΤΑΜΑΤΗΣ" userId="e3df6bec-7cb3-416a-8ded-d947c02763e0" providerId="ADAL" clId="{0776C40F-03BD-4CCB-9B20-45CB07E8CCC2}" dt="2024-09-25T20:41:23.169" v="334" actId="26606"/>
          <ac:spMkLst>
            <pc:docMk/>
            <pc:sldMk cId="2369901298" sldId="549"/>
            <ac:spMk id="3" creationId="{B87863B5-3115-DE78-808B-988F97E535A8}"/>
          </ac:spMkLst>
        </pc:spChg>
        <pc:spChg chg="add">
          <ac:chgData name="ΠΟΥΛΑΚΙΔΑΚΟΣ ΣΤΑΜΑΤΗΣ" userId="e3df6bec-7cb3-416a-8ded-d947c02763e0" providerId="ADAL" clId="{0776C40F-03BD-4CCB-9B20-45CB07E8CCC2}" dt="2024-09-25T20:41:23.169" v="334" actId="26606"/>
          <ac:spMkLst>
            <pc:docMk/>
            <pc:sldMk cId="2369901298" sldId="549"/>
            <ac:spMk id="8" creationId="{C2554CA6-288E-4202-BC52-2E5A8F0C0AED}"/>
          </ac:spMkLst>
        </pc:spChg>
        <pc:spChg chg="add">
          <ac:chgData name="ΠΟΥΛΑΚΙΔΑΚΟΣ ΣΤΑΜΑΤΗΣ" userId="e3df6bec-7cb3-416a-8ded-d947c02763e0" providerId="ADAL" clId="{0776C40F-03BD-4CCB-9B20-45CB07E8CCC2}" dt="2024-09-25T20:41:23.169" v="334" actId="26606"/>
          <ac:spMkLst>
            <pc:docMk/>
            <pc:sldMk cId="2369901298" sldId="549"/>
            <ac:spMk id="10" creationId="{B10BB131-AC8E-4A8E-A5D1-36260F720C3B}"/>
          </ac:spMkLst>
        </pc:spChg>
        <pc:spChg chg="add">
          <ac:chgData name="ΠΟΥΛΑΚΙΔΑΚΟΣ ΣΤΑΜΑΤΗΣ" userId="e3df6bec-7cb3-416a-8ded-d947c02763e0" providerId="ADAL" clId="{0776C40F-03BD-4CCB-9B20-45CB07E8CCC2}" dt="2024-09-25T20:41:23.169" v="334" actId="26606"/>
          <ac:spMkLst>
            <pc:docMk/>
            <pc:sldMk cId="2369901298" sldId="549"/>
            <ac:spMk id="12" creationId="{5B7778FC-632E-4DCA-A7CB-0D7731CCF970}"/>
          </ac:spMkLst>
        </pc:spChg>
        <pc:spChg chg="add">
          <ac:chgData name="ΠΟΥΛΑΚΙΔΑΚΟΣ ΣΤΑΜΑΤΗΣ" userId="e3df6bec-7cb3-416a-8ded-d947c02763e0" providerId="ADAL" clId="{0776C40F-03BD-4CCB-9B20-45CB07E8CCC2}" dt="2024-09-25T20:41:23.169" v="334" actId="26606"/>
          <ac:spMkLst>
            <pc:docMk/>
            <pc:sldMk cId="2369901298" sldId="549"/>
            <ac:spMk id="14" creationId="{FA23A907-97FB-4A8F-880A-DD77401C4296}"/>
          </ac:spMkLst>
        </pc:spChg>
      </pc:sldChg>
      <pc:sldChg chg="addSp modSp new mod setBg">
        <pc:chgData name="ΠΟΥΛΑΚΙΔΑΚΟΣ ΣΤΑΜΑΤΗΣ" userId="e3df6bec-7cb3-416a-8ded-d947c02763e0" providerId="ADAL" clId="{0776C40F-03BD-4CCB-9B20-45CB07E8CCC2}" dt="2024-09-25T20:45:05.945" v="340" actId="26606"/>
        <pc:sldMkLst>
          <pc:docMk/>
          <pc:sldMk cId="3170049130" sldId="550"/>
        </pc:sldMkLst>
        <pc:spChg chg="mod">
          <ac:chgData name="ΠΟΥΛΑΚΙΔΑΚΟΣ ΣΤΑΜΑΤΗΣ" userId="e3df6bec-7cb3-416a-8ded-d947c02763e0" providerId="ADAL" clId="{0776C40F-03BD-4CCB-9B20-45CB07E8CCC2}" dt="2024-09-25T20:45:05.945" v="340" actId="26606"/>
          <ac:spMkLst>
            <pc:docMk/>
            <pc:sldMk cId="3170049130" sldId="550"/>
            <ac:spMk id="2" creationId="{7836D951-52D8-0513-3ACF-B4712E42E23B}"/>
          </ac:spMkLst>
        </pc:spChg>
        <pc:spChg chg="mod">
          <ac:chgData name="ΠΟΥΛΑΚΙΔΑΚΟΣ ΣΤΑΜΑΤΗΣ" userId="e3df6bec-7cb3-416a-8ded-d947c02763e0" providerId="ADAL" clId="{0776C40F-03BD-4CCB-9B20-45CB07E8CCC2}" dt="2024-09-25T20:45:05.945" v="340" actId="26606"/>
          <ac:spMkLst>
            <pc:docMk/>
            <pc:sldMk cId="3170049130" sldId="550"/>
            <ac:spMk id="3" creationId="{B6EADB28-30D9-94ED-583E-6F7752BA99F7}"/>
          </ac:spMkLst>
        </pc:spChg>
        <pc:spChg chg="add">
          <ac:chgData name="ΠΟΥΛΑΚΙΔΑΚΟΣ ΣΤΑΜΑΤΗΣ" userId="e3df6bec-7cb3-416a-8ded-d947c02763e0" providerId="ADAL" clId="{0776C40F-03BD-4CCB-9B20-45CB07E8CCC2}" dt="2024-09-25T20:45:05.945" v="340" actId="26606"/>
          <ac:spMkLst>
            <pc:docMk/>
            <pc:sldMk cId="3170049130" sldId="550"/>
            <ac:spMk id="8" creationId="{327D73B4-9F5C-4A64-A179-51B9500CB8B5}"/>
          </ac:spMkLst>
        </pc:spChg>
        <pc:spChg chg="add">
          <ac:chgData name="ΠΟΥΛΑΚΙΔΑΚΟΣ ΣΤΑΜΑΤΗΣ" userId="e3df6bec-7cb3-416a-8ded-d947c02763e0" providerId="ADAL" clId="{0776C40F-03BD-4CCB-9B20-45CB07E8CCC2}" dt="2024-09-25T20:45:05.945" v="340" actId="26606"/>
          <ac:spMkLst>
            <pc:docMk/>
            <pc:sldMk cId="3170049130" sldId="550"/>
            <ac:spMk id="10" creationId="{C1F06963-6374-4B48-844F-071A9BAAAE02}"/>
          </ac:spMkLst>
        </pc:spChg>
        <pc:spChg chg="add">
          <ac:chgData name="ΠΟΥΛΑΚΙΔΑΚΟΣ ΣΤΑΜΑΤΗΣ" userId="e3df6bec-7cb3-416a-8ded-d947c02763e0" providerId="ADAL" clId="{0776C40F-03BD-4CCB-9B20-45CB07E8CCC2}" dt="2024-09-25T20:45:05.945" v="340" actId="26606"/>
          <ac:spMkLst>
            <pc:docMk/>
            <pc:sldMk cId="3170049130" sldId="550"/>
            <ac:spMk id="12" creationId="{6CB927A4-E432-4310-9CD5-E89FF5063179}"/>
          </ac:spMkLst>
        </pc:spChg>
        <pc:spChg chg="add">
          <ac:chgData name="ΠΟΥΛΑΚΙΔΑΚΟΣ ΣΤΑΜΑΤΗΣ" userId="e3df6bec-7cb3-416a-8ded-d947c02763e0" providerId="ADAL" clId="{0776C40F-03BD-4CCB-9B20-45CB07E8CCC2}" dt="2024-09-25T20:45:05.945" v="340" actId="26606"/>
          <ac:spMkLst>
            <pc:docMk/>
            <pc:sldMk cId="3170049130" sldId="550"/>
            <ac:spMk id="14" creationId="{1453BF6C-B012-48B7-B4E8-6D7AC7C27D02}"/>
          </ac:spMkLst>
        </pc:spChg>
        <pc:spChg chg="add">
          <ac:chgData name="ΠΟΥΛΑΚΙΔΑΚΟΣ ΣΤΑΜΑΤΗΣ" userId="e3df6bec-7cb3-416a-8ded-d947c02763e0" providerId="ADAL" clId="{0776C40F-03BD-4CCB-9B20-45CB07E8CCC2}" dt="2024-09-25T20:45:05.945" v="340" actId="26606"/>
          <ac:spMkLst>
            <pc:docMk/>
            <pc:sldMk cId="3170049130" sldId="550"/>
            <ac:spMk id="16" creationId="{E3020543-B24B-4EC4-8FFC-8DD88EEA91A8}"/>
          </ac:spMkLst>
        </pc:spChg>
        <pc:cxnChg chg="add">
          <ac:chgData name="ΠΟΥΛΑΚΙΔΑΚΟΣ ΣΤΑΜΑΤΗΣ" userId="e3df6bec-7cb3-416a-8ded-d947c02763e0" providerId="ADAL" clId="{0776C40F-03BD-4CCB-9B20-45CB07E8CCC2}" dt="2024-09-25T20:45:05.945" v="340" actId="26606"/>
          <ac:cxnSpMkLst>
            <pc:docMk/>
            <pc:sldMk cId="3170049130" sldId="550"/>
            <ac:cxnSpMk id="18" creationId="{C49DA8F6-BCC1-4447-B54C-57856834B94B}"/>
          </ac:cxnSpMkLst>
        </pc:cxnChg>
      </pc:sldChg>
      <pc:sldChg chg="addSp delSp modSp new mod setBg">
        <pc:chgData name="ΠΟΥΛΑΚΙΔΑΚΟΣ ΣΤΑΜΑΤΗΣ" userId="e3df6bec-7cb3-416a-8ded-d947c02763e0" providerId="ADAL" clId="{0776C40F-03BD-4CCB-9B20-45CB07E8CCC2}" dt="2024-09-25T20:49:02.686" v="349" actId="12269"/>
        <pc:sldMkLst>
          <pc:docMk/>
          <pc:sldMk cId="4044032086" sldId="551"/>
        </pc:sldMkLst>
        <pc:spChg chg="mod">
          <ac:chgData name="ΠΟΥΛΑΚΙΔΑΚΟΣ ΣΤΑΜΑΤΗΣ" userId="e3df6bec-7cb3-416a-8ded-d947c02763e0" providerId="ADAL" clId="{0776C40F-03BD-4CCB-9B20-45CB07E8CCC2}" dt="2024-09-25T20:48:57.397" v="348" actId="26606"/>
          <ac:spMkLst>
            <pc:docMk/>
            <pc:sldMk cId="4044032086" sldId="551"/>
            <ac:spMk id="2" creationId="{5C4465F6-7842-E9E1-E07F-65886C012984}"/>
          </ac:spMkLst>
        </pc:spChg>
        <pc:spChg chg="del mod">
          <ac:chgData name="ΠΟΥΛΑΚΙΔΑΚΟΣ ΣΤΑΜΑΤΗΣ" userId="e3df6bec-7cb3-416a-8ded-d947c02763e0" providerId="ADAL" clId="{0776C40F-03BD-4CCB-9B20-45CB07E8CCC2}" dt="2024-09-25T20:48:57.397" v="348" actId="26606"/>
          <ac:spMkLst>
            <pc:docMk/>
            <pc:sldMk cId="4044032086" sldId="551"/>
            <ac:spMk id="3" creationId="{37BFAF15-D83A-1DCB-B708-363CA39D1DDA}"/>
          </ac:spMkLst>
        </pc:spChg>
        <pc:spChg chg="add">
          <ac:chgData name="ΠΟΥΛΑΚΙΔΑΚΟΣ ΣΤΑΜΑΤΗΣ" userId="e3df6bec-7cb3-416a-8ded-d947c02763e0" providerId="ADAL" clId="{0776C40F-03BD-4CCB-9B20-45CB07E8CCC2}" dt="2024-09-25T20:48:57.397" v="348" actId="26606"/>
          <ac:spMkLst>
            <pc:docMk/>
            <pc:sldMk cId="4044032086" sldId="551"/>
            <ac:spMk id="9" creationId="{2659FDB4-FCBE-4A89-B46D-43D4FA54464D}"/>
          </ac:spMkLst>
        </pc:spChg>
        <pc:spChg chg="add">
          <ac:chgData name="ΠΟΥΛΑΚΙΔΑΚΟΣ ΣΤΑΜΑΤΗΣ" userId="e3df6bec-7cb3-416a-8ded-d947c02763e0" providerId="ADAL" clId="{0776C40F-03BD-4CCB-9B20-45CB07E8CCC2}" dt="2024-09-25T20:48:57.397" v="348" actId="26606"/>
          <ac:spMkLst>
            <pc:docMk/>
            <pc:sldMk cId="4044032086" sldId="551"/>
            <ac:spMk id="13" creationId="{58BDB0EE-D238-415B-9ED8-62AA6AB2AAD1}"/>
          </ac:spMkLst>
        </pc:spChg>
        <pc:spChg chg="add">
          <ac:chgData name="ΠΟΥΛΑΚΙΔΑΚΟΣ ΣΤΑΜΑΤΗΣ" userId="e3df6bec-7cb3-416a-8ded-d947c02763e0" providerId="ADAL" clId="{0776C40F-03BD-4CCB-9B20-45CB07E8CCC2}" dt="2024-09-25T20:48:57.397" v="348" actId="26606"/>
          <ac:spMkLst>
            <pc:docMk/>
            <pc:sldMk cId="4044032086" sldId="551"/>
            <ac:spMk id="15" creationId="{C5B55FC3-961D-4325-82F1-DE92B0D04E03}"/>
          </ac:spMkLst>
        </pc:spChg>
        <pc:spChg chg="add">
          <ac:chgData name="ΠΟΥΛΑΚΙΔΑΚΟΣ ΣΤΑΜΑΤΗΣ" userId="e3df6bec-7cb3-416a-8ded-d947c02763e0" providerId="ADAL" clId="{0776C40F-03BD-4CCB-9B20-45CB07E8CCC2}" dt="2024-09-25T20:48:57.397" v="348" actId="26606"/>
          <ac:spMkLst>
            <pc:docMk/>
            <pc:sldMk cId="4044032086" sldId="551"/>
            <ac:spMk id="17" creationId="{4C8AB332-D09E-4F28-943C-DABDD4716A3C}"/>
          </ac:spMkLst>
        </pc:spChg>
        <pc:graphicFrameChg chg="add mod">
          <ac:chgData name="ΠΟΥΛΑΚΙΔΑΚΟΣ ΣΤΑΜΑΤΗΣ" userId="e3df6bec-7cb3-416a-8ded-d947c02763e0" providerId="ADAL" clId="{0776C40F-03BD-4CCB-9B20-45CB07E8CCC2}" dt="2024-09-25T20:49:02.686" v="349" actId="12269"/>
          <ac:graphicFrameMkLst>
            <pc:docMk/>
            <pc:sldMk cId="4044032086" sldId="551"/>
            <ac:graphicFrameMk id="5" creationId="{BC5D7D70-9842-2BD2-00F9-D6377776963E}"/>
          </ac:graphicFrameMkLst>
        </pc:graphicFrameChg>
        <pc:cxnChg chg="add">
          <ac:chgData name="ΠΟΥΛΑΚΙΔΑΚΟΣ ΣΤΑΜΑΤΗΣ" userId="e3df6bec-7cb3-416a-8ded-d947c02763e0" providerId="ADAL" clId="{0776C40F-03BD-4CCB-9B20-45CB07E8CCC2}" dt="2024-09-25T20:48:57.397" v="348" actId="26606"/>
          <ac:cxnSpMkLst>
            <pc:docMk/>
            <pc:sldMk cId="4044032086" sldId="551"/>
            <ac:cxnSpMk id="11" creationId="{C8F51B3F-8331-4E4A-AE96-D47B1006EEAD}"/>
          </ac:cxnSpMkLst>
        </pc:cxnChg>
      </pc:sldChg>
      <pc:sldChg chg="addSp modSp new mod setBg">
        <pc:chgData name="ΠΟΥΛΑΚΙΔΑΚΟΣ ΣΤΑΜΑΤΗΣ" userId="e3df6bec-7cb3-416a-8ded-d947c02763e0" providerId="ADAL" clId="{0776C40F-03BD-4CCB-9B20-45CB07E8CCC2}" dt="2024-09-25T20:50:57.623" v="363" actId="27636"/>
        <pc:sldMkLst>
          <pc:docMk/>
          <pc:sldMk cId="2560686981" sldId="552"/>
        </pc:sldMkLst>
        <pc:spChg chg="mod">
          <ac:chgData name="ΠΟΥΛΑΚΙΔΑΚΟΣ ΣΤΑΜΑΤΗΣ" userId="e3df6bec-7cb3-416a-8ded-d947c02763e0" providerId="ADAL" clId="{0776C40F-03BD-4CCB-9B20-45CB07E8CCC2}" dt="2024-09-25T20:50:44.343" v="355" actId="26606"/>
          <ac:spMkLst>
            <pc:docMk/>
            <pc:sldMk cId="2560686981" sldId="552"/>
            <ac:spMk id="2" creationId="{56F069C7-4CCB-5051-CB42-FAB6F33C0EBA}"/>
          </ac:spMkLst>
        </pc:spChg>
        <pc:spChg chg="mod">
          <ac:chgData name="ΠΟΥΛΑΚΙΔΑΚΟΣ ΣΤΑΜΑΤΗΣ" userId="e3df6bec-7cb3-416a-8ded-d947c02763e0" providerId="ADAL" clId="{0776C40F-03BD-4CCB-9B20-45CB07E8CCC2}" dt="2024-09-25T20:50:57.623" v="363" actId="27636"/>
          <ac:spMkLst>
            <pc:docMk/>
            <pc:sldMk cId="2560686981" sldId="552"/>
            <ac:spMk id="3" creationId="{2B562273-5B49-A2C1-5E9A-E1D784767E65}"/>
          </ac:spMkLst>
        </pc:spChg>
        <pc:spChg chg="add">
          <ac:chgData name="ΠΟΥΛΑΚΙΔΑΚΟΣ ΣΤΑΜΑΤΗΣ" userId="e3df6bec-7cb3-416a-8ded-d947c02763e0" providerId="ADAL" clId="{0776C40F-03BD-4CCB-9B20-45CB07E8CCC2}" dt="2024-09-25T20:50:44.343" v="355" actId="26606"/>
          <ac:spMkLst>
            <pc:docMk/>
            <pc:sldMk cId="2560686981" sldId="552"/>
            <ac:spMk id="10" creationId="{245A9F99-D9B1-4094-A2E2-B90AC1DB7B9C}"/>
          </ac:spMkLst>
        </pc:spChg>
        <pc:spChg chg="add">
          <ac:chgData name="ΠΟΥΛΑΚΙΔΑΚΟΣ ΣΤΑΜΑΤΗΣ" userId="e3df6bec-7cb3-416a-8ded-d947c02763e0" providerId="ADAL" clId="{0776C40F-03BD-4CCB-9B20-45CB07E8CCC2}" dt="2024-09-25T20:50:44.343" v="355" actId="26606"/>
          <ac:spMkLst>
            <pc:docMk/>
            <pc:sldMk cId="2560686981" sldId="552"/>
            <ac:spMk id="12" creationId="{B7FAF607-473A-4A43-A23D-BBFF5C4117BB}"/>
          </ac:spMkLst>
        </pc:spChg>
        <pc:grpChg chg="add">
          <ac:chgData name="ΠΟΥΛΑΚΙΔΑΚΟΣ ΣΤΑΜΑΤΗΣ" userId="e3df6bec-7cb3-416a-8ded-d947c02763e0" providerId="ADAL" clId="{0776C40F-03BD-4CCB-9B20-45CB07E8CCC2}" dt="2024-09-25T20:50:44.343" v="355" actId="26606"/>
          <ac:grpSpMkLst>
            <pc:docMk/>
            <pc:sldMk cId="2560686981" sldId="552"/>
            <ac:grpSpMk id="14" creationId="{C5F6476F-D303-44D3-B30F-1BA348F0F64A}"/>
          </ac:grpSpMkLst>
        </pc:grpChg>
        <pc:picChg chg="add">
          <ac:chgData name="ΠΟΥΛΑΚΙΔΑΚΟΣ ΣΤΑΜΑΤΗΣ" userId="e3df6bec-7cb3-416a-8ded-d947c02763e0" providerId="ADAL" clId="{0776C40F-03BD-4CCB-9B20-45CB07E8CCC2}" dt="2024-09-25T20:50:44.343" v="355" actId="26606"/>
          <ac:picMkLst>
            <pc:docMk/>
            <pc:sldMk cId="2560686981" sldId="552"/>
            <ac:picMk id="7" creationId="{1E5EF6D2-DBDD-9D2F-795D-7FEC4C0F62D7}"/>
          </ac:picMkLst>
        </pc:picChg>
      </pc:sldChg>
      <pc:sldChg chg="addSp delSp modSp new mod setBg">
        <pc:chgData name="ΠΟΥΛΑΚΙΔΑΚΟΣ ΣΤΑΜΑΤΗΣ" userId="e3df6bec-7cb3-416a-8ded-d947c02763e0" providerId="ADAL" clId="{0776C40F-03BD-4CCB-9B20-45CB07E8CCC2}" dt="2024-09-25T20:57:21.148" v="374" actId="12269"/>
        <pc:sldMkLst>
          <pc:docMk/>
          <pc:sldMk cId="1352404361" sldId="553"/>
        </pc:sldMkLst>
        <pc:spChg chg="mod">
          <ac:chgData name="ΠΟΥΛΑΚΙΔΑΚΟΣ ΣΤΑΜΑΤΗΣ" userId="e3df6bec-7cb3-416a-8ded-d947c02763e0" providerId="ADAL" clId="{0776C40F-03BD-4CCB-9B20-45CB07E8CCC2}" dt="2024-09-25T20:57:08.222" v="370" actId="26606"/>
          <ac:spMkLst>
            <pc:docMk/>
            <pc:sldMk cId="1352404361" sldId="553"/>
            <ac:spMk id="2" creationId="{C786269F-91D1-3F40-021D-9AAE0699DDD8}"/>
          </ac:spMkLst>
        </pc:spChg>
        <pc:spChg chg="del mod">
          <ac:chgData name="ΠΟΥΛΑΚΙΔΑΚΟΣ ΣΤΑΜΑΤΗΣ" userId="e3df6bec-7cb3-416a-8ded-d947c02763e0" providerId="ADAL" clId="{0776C40F-03BD-4CCB-9B20-45CB07E8CCC2}" dt="2024-09-25T20:57:08.222" v="370" actId="26606"/>
          <ac:spMkLst>
            <pc:docMk/>
            <pc:sldMk cId="1352404361" sldId="553"/>
            <ac:spMk id="3" creationId="{D7DE2AFA-D68B-0807-DA58-3D3B2C07FEBC}"/>
          </ac:spMkLst>
        </pc:spChg>
        <pc:spChg chg="add">
          <ac:chgData name="ΠΟΥΛΑΚΙΔΑΚΟΣ ΣΤΑΜΑΤΗΣ" userId="e3df6bec-7cb3-416a-8ded-d947c02763e0" providerId="ADAL" clId="{0776C40F-03BD-4CCB-9B20-45CB07E8CCC2}" dt="2024-09-25T20:57:08.222" v="370" actId="26606"/>
          <ac:spMkLst>
            <pc:docMk/>
            <pc:sldMk cId="1352404361" sldId="553"/>
            <ac:spMk id="9" creationId="{53B021B3-DE93-4AB7-8A18-CF5F1CED88B8}"/>
          </ac:spMkLst>
        </pc:spChg>
        <pc:spChg chg="add">
          <ac:chgData name="ΠΟΥΛΑΚΙΔΑΚΟΣ ΣΤΑΜΑΤΗΣ" userId="e3df6bec-7cb3-416a-8ded-d947c02763e0" providerId="ADAL" clId="{0776C40F-03BD-4CCB-9B20-45CB07E8CCC2}" dt="2024-09-25T20:57:08.222" v="370" actId="26606"/>
          <ac:spMkLst>
            <pc:docMk/>
            <pc:sldMk cId="1352404361" sldId="553"/>
            <ac:spMk id="11" creationId="{52D502E5-F6B4-4D58-B4AE-FC466FF15EE8}"/>
          </ac:spMkLst>
        </pc:spChg>
        <pc:spChg chg="add">
          <ac:chgData name="ΠΟΥΛΑΚΙΔΑΚΟΣ ΣΤΑΜΑΤΗΣ" userId="e3df6bec-7cb3-416a-8ded-d947c02763e0" providerId="ADAL" clId="{0776C40F-03BD-4CCB-9B20-45CB07E8CCC2}" dt="2024-09-25T20:57:08.222" v="370" actId="26606"/>
          <ac:spMkLst>
            <pc:docMk/>
            <pc:sldMk cId="1352404361" sldId="553"/>
            <ac:spMk id="13" creationId="{9DECDBF4-02B6-4BB4-B65B-B8107AD6A9E8}"/>
          </ac:spMkLst>
        </pc:spChg>
        <pc:graphicFrameChg chg="add mod">
          <ac:chgData name="ΠΟΥΛΑΚΙΔΑΚΟΣ ΣΤΑΜΑΤΗΣ" userId="e3df6bec-7cb3-416a-8ded-d947c02763e0" providerId="ADAL" clId="{0776C40F-03BD-4CCB-9B20-45CB07E8CCC2}" dt="2024-09-25T20:57:21.148" v="374" actId="12269"/>
          <ac:graphicFrameMkLst>
            <pc:docMk/>
            <pc:sldMk cId="1352404361" sldId="553"/>
            <ac:graphicFrameMk id="5" creationId="{182649C0-3537-45DF-4AA2-9D944412AEEF}"/>
          </ac:graphicFrameMkLst>
        </pc:graphicFrameChg>
      </pc:sldChg>
      <pc:sldChg chg="addSp modSp new mod setBg">
        <pc:chgData name="ΠΟΥΛΑΚΙΔΑΚΟΣ ΣΤΑΜΑΤΗΣ" userId="e3df6bec-7cb3-416a-8ded-d947c02763e0" providerId="ADAL" clId="{0776C40F-03BD-4CCB-9B20-45CB07E8CCC2}" dt="2024-09-25T20:58:28.301" v="386" actId="403"/>
        <pc:sldMkLst>
          <pc:docMk/>
          <pc:sldMk cId="3748694716" sldId="554"/>
        </pc:sldMkLst>
        <pc:spChg chg="mod">
          <ac:chgData name="ΠΟΥΛΑΚΙΔΑΚΟΣ ΣΤΑΜΑΤΗΣ" userId="e3df6bec-7cb3-416a-8ded-d947c02763e0" providerId="ADAL" clId="{0776C40F-03BD-4CCB-9B20-45CB07E8CCC2}" dt="2024-09-25T20:58:21.922" v="382" actId="26606"/>
          <ac:spMkLst>
            <pc:docMk/>
            <pc:sldMk cId="3748694716" sldId="554"/>
            <ac:spMk id="2" creationId="{6EE7DC8B-176F-3E10-A0FD-A8301B8D60DD}"/>
          </ac:spMkLst>
        </pc:spChg>
        <pc:spChg chg="mod">
          <ac:chgData name="ΠΟΥΛΑΚΙΔΑΚΟΣ ΣΤΑΜΑΤΗΣ" userId="e3df6bec-7cb3-416a-8ded-d947c02763e0" providerId="ADAL" clId="{0776C40F-03BD-4CCB-9B20-45CB07E8CCC2}" dt="2024-09-25T20:58:28.301" v="386" actId="403"/>
          <ac:spMkLst>
            <pc:docMk/>
            <pc:sldMk cId="3748694716" sldId="554"/>
            <ac:spMk id="3" creationId="{ED45EA24-2BEE-532A-0099-E319B06AA396}"/>
          </ac:spMkLst>
        </pc:spChg>
        <pc:spChg chg="add">
          <ac:chgData name="ΠΟΥΛΑΚΙΔΑΚΟΣ ΣΤΑΜΑΤΗΣ" userId="e3df6bec-7cb3-416a-8ded-d947c02763e0" providerId="ADAL" clId="{0776C40F-03BD-4CCB-9B20-45CB07E8CCC2}" dt="2024-09-25T20:58:21.922" v="382" actId="26606"/>
          <ac:spMkLst>
            <pc:docMk/>
            <pc:sldMk cId="3748694716" sldId="554"/>
            <ac:spMk id="8" creationId="{577D6B2E-37A3-429E-A37C-F30ED6487282}"/>
          </ac:spMkLst>
        </pc:spChg>
        <pc:spChg chg="add">
          <ac:chgData name="ΠΟΥΛΑΚΙΔΑΚΟΣ ΣΤΑΜΑΤΗΣ" userId="e3df6bec-7cb3-416a-8ded-d947c02763e0" providerId="ADAL" clId="{0776C40F-03BD-4CCB-9B20-45CB07E8CCC2}" dt="2024-09-25T20:58:21.922" v="382" actId="26606"/>
          <ac:spMkLst>
            <pc:docMk/>
            <pc:sldMk cId="3748694716" sldId="554"/>
            <ac:spMk id="10" creationId="{5CEAD642-85CF-4750-8432-7C80C901F001}"/>
          </ac:spMkLst>
        </pc:spChg>
        <pc:spChg chg="add">
          <ac:chgData name="ΠΟΥΛΑΚΙΔΑΚΟΣ ΣΤΑΜΑΤΗΣ" userId="e3df6bec-7cb3-416a-8ded-d947c02763e0" providerId="ADAL" clId="{0776C40F-03BD-4CCB-9B20-45CB07E8CCC2}" dt="2024-09-25T20:58:21.922" v="382" actId="26606"/>
          <ac:spMkLst>
            <pc:docMk/>
            <pc:sldMk cId="3748694716" sldId="554"/>
            <ac:spMk id="12" creationId="{FA33EEAE-15D5-4119-8C1E-89D943F911EF}"/>
          </ac:spMkLst>
        </pc:spChg>
        <pc:spChg chg="add">
          <ac:chgData name="ΠΟΥΛΑΚΙΔΑΚΟΣ ΣΤΑΜΑΤΗΣ" userId="e3df6bec-7cb3-416a-8ded-d947c02763e0" providerId="ADAL" clId="{0776C40F-03BD-4CCB-9B20-45CB07E8CCC2}" dt="2024-09-25T20:58:21.922" v="382" actId="26606"/>
          <ac:spMkLst>
            <pc:docMk/>
            <pc:sldMk cId="3748694716" sldId="554"/>
            <ac:spMk id="14" creationId="{730D8B3B-9B80-4025-B934-26DC7D7CD231}"/>
          </ac:spMkLst>
        </pc:spChg>
        <pc:spChg chg="add">
          <ac:chgData name="ΠΟΥΛΑΚΙΔΑΚΟΣ ΣΤΑΜΑΤΗΣ" userId="e3df6bec-7cb3-416a-8ded-d947c02763e0" providerId="ADAL" clId="{0776C40F-03BD-4CCB-9B20-45CB07E8CCC2}" dt="2024-09-25T20:58:21.922" v="382" actId="26606"/>
          <ac:spMkLst>
            <pc:docMk/>
            <pc:sldMk cId="3748694716" sldId="554"/>
            <ac:spMk id="16" creationId="{1064D5D5-227B-4F66-9AEA-46F570E793BD}"/>
          </ac:spMkLst>
        </pc:spChg>
        <pc:spChg chg="add">
          <ac:chgData name="ΠΟΥΛΑΚΙΔΑΚΟΣ ΣΤΑΜΑΤΗΣ" userId="e3df6bec-7cb3-416a-8ded-d947c02763e0" providerId="ADAL" clId="{0776C40F-03BD-4CCB-9B20-45CB07E8CCC2}" dt="2024-09-25T20:58:21.922" v="382" actId="26606"/>
          <ac:spMkLst>
            <pc:docMk/>
            <pc:sldMk cId="3748694716" sldId="554"/>
            <ac:spMk id="18" creationId="{646B67A4-D328-4747-A82B-65E84FA46368}"/>
          </ac:spMkLst>
        </pc:spChg>
        <pc:spChg chg="add">
          <ac:chgData name="ΠΟΥΛΑΚΙΔΑΚΟΣ ΣΤΑΜΑΤΗΣ" userId="e3df6bec-7cb3-416a-8ded-d947c02763e0" providerId="ADAL" clId="{0776C40F-03BD-4CCB-9B20-45CB07E8CCC2}" dt="2024-09-25T20:58:21.922" v="382" actId="26606"/>
          <ac:spMkLst>
            <pc:docMk/>
            <pc:sldMk cId="3748694716" sldId="554"/>
            <ac:spMk id="20" creationId="{B5A1B09C-1565-46F8-B70F-621C5EB48A09}"/>
          </ac:spMkLst>
        </pc:spChg>
        <pc:spChg chg="add">
          <ac:chgData name="ΠΟΥΛΑΚΙΔΑΚΟΣ ΣΤΑΜΑΤΗΣ" userId="e3df6bec-7cb3-416a-8ded-d947c02763e0" providerId="ADAL" clId="{0776C40F-03BD-4CCB-9B20-45CB07E8CCC2}" dt="2024-09-25T20:58:21.922" v="382" actId="26606"/>
          <ac:spMkLst>
            <pc:docMk/>
            <pc:sldMk cId="3748694716" sldId="554"/>
            <ac:spMk id="22" creationId="{8C516CC8-80AC-446C-A56E-9F54B7210402}"/>
          </ac:spMkLst>
        </pc:spChg>
      </pc:sldChg>
      <pc:sldChg chg="addSp delSp modSp new mod setBg">
        <pc:chgData name="ΠΟΥΛΑΚΙΔΑΚΟΣ ΣΤΑΜΑΤΗΣ" userId="e3df6bec-7cb3-416a-8ded-d947c02763e0" providerId="ADAL" clId="{0776C40F-03BD-4CCB-9B20-45CB07E8CCC2}" dt="2024-09-25T21:02:29.347" v="403" actId="404"/>
        <pc:sldMkLst>
          <pc:docMk/>
          <pc:sldMk cId="1615671732" sldId="555"/>
        </pc:sldMkLst>
        <pc:spChg chg="mod">
          <ac:chgData name="ΠΟΥΛΑΚΙΔΑΚΟΣ ΣΤΑΜΑΤΗΣ" userId="e3df6bec-7cb3-416a-8ded-d947c02763e0" providerId="ADAL" clId="{0776C40F-03BD-4CCB-9B20-45CB07E8CCC2}" dt="2024-09-25T21:02:09.055" v="395" actId="26606"/>
          <ac:spMkLst>
            <pc:docMk/>
            <pc:sldMk cId="1615671732" sldId="555"/>
            <ac:spMk id="2" creationId="{A8368BAC-15A0-F671-208D-B1847AFF6564}"/>
          </ac:spMkLst>
        </pc:spChg>
        <pc:spChg chg="mod">
          <ac:chgData name="ΠΟΥΛΑΚΙΔΑΚΟΣ ΣΤΑΜΑΤΗΣ" userId="e3df6bec-7cb3-416a-8ded-d947c02763e0" providerId="ADAL" clId="{0776C40F-03BD-4CCB-9B20-45CB07E8CCC2}" dt="2024-09-25T21:02:29.347" v="403" actId="404"/>
          <ac:spMkLst>
            <pc:docMk/>
            <pc:sldMk cId="1615671732" sldId="555"/>
            <ac:spMk id="3" creationId="{DF5139FD-4C18-0D97-D8A0-6E08491238BC}"/>
          </ac:spMkLst>
        </pc:spChg>
        <pc:spChg chg="add del">
          <ac:chgData name="ΠΟΥΛΑΚΙΔΑΚΟΣ ΣΤΑΜΑΤΗΣ" userId="e3df6bec-7cb3-416a-8ded-d947c02763e0" providerId="ADAL" clId="{0776C40F-03BD-4CCB-9B20-45CB07E8CCC2}" dt="2024-09-25T21:02:05.908" v="392" actId="26606"/>
          <ac:spMkLst>
            <pc:docMk/>
            <pc:sldMk cId="1615671732" sldId="555"/>
            <ac:spMk id="10" creationId="{EDDBB197-D710-4A4F-A9CA-FD2177498BE8}"/>
          </ac:spMkLst>
        </pc:spChg>
        <pc:spChg chg="add del">
          <ac:chgData name="ΠΟΥΛΑΚΙΔΑΚΟΣ ΣΤΑΜΑΤΗΣ" userId="e3df6bec-7cb3-416a-8ded-d947c02763e0" providerId="ADAL" clId="{0776C40F-03BD-4CCB-9B20-45CB07E8CCC2}" dt="2024-09-25T21:02:05.908" v="392" actId="26606"/>
          <ac:spMkLst>
            <pc:docMk/>
            <pc:sldMk cId="1615671732" sldId="555"/>
            <ac:spMk id="12" creationId="{975D1CFA-2CDB-4B64-BD9F-85744E8DA12F}"/>
          </ac:spMkLst>
        </pc:spChg>
        <pc:spChg chg="add del">
          <ac:chgData name="ΠΟΥΛΑΚΙΔΑΚΟΣ ΣΤΑΜΑΤΗΣ" userId="e3df6bec-7cb3-416a-8ded-d947c02763e0" providerId="ADAL" clId="{0776C40F-03BD-4CCB-9B20-45CB07E8CCC2}" dt="2024-09-25T21:02:09.031" v="394" actId="26606"/>
          <ac:spMkLst>
            <pc:docMk/>
            <pc:sldMk cId="1615671732" sldId="555"/>
            <ac:spMk id="20" creationId="{245A9F99-D9B1-4094-A2E2-B90AC1DB7B9C}"/>
          </ac:spMkLst>
        </pc:spChg>
        <pc:spChg chg="add del">
          <ac:chgData name="ΠΟΥΛΑΚΙΔΑΚΟΣ ΣΤΑΜΑΤΗΣ" userId="e3df6bec-7cb3-416a-8ded-d947c02763e0" providerId="ADAL" clId="{0776C40F-03BD-4CCB-9B20-45CB07E8CCC2}" dt="2024-09-25T21:02:09.031" v="394" actId="26606"/>
          <ac:spMkLst>
            <pc:docMk/>
            <pc:sldMk cId="1615671732" sldId="555"/>
            <ac:spMk id="21" creationId="{B7FAF607-473A-4A43-A23D-BBFF5C4117BB}"/>
          </ac:spMkLst>
        </pc:spChg>
        <pc:spChg chg="add">
          <ac:chgData name="ΠΟΥΛΑΚΙΔΑΚΟΣ ΣΤΑΜΑΤΗΣ" userId="e3df6bec-7cb3-416a-8ded-d947c02763e0" providerId="ADAL" clId="{0776C40F-03BD-4CCB-9B20-45CB07E8CCC2}" dt="2024-09-25T21:02:09.055" v="395" actId="26606"/>
          <ac:spMkLst>
            <pc:docMk/>
            <pc:sldMk cId="1615671732" sldId="555"/>
            <ac:spMk id="28" creationId="{EDDBB197-D710-4A4F-A9CA-FD2177498BE8}"/>
          </ac:spMkLst>
        </pc:spChg>
        <pc:spChg chg="add">
          <ac:chgData name="ΠΟΥΛΑΚΙΔΑΚΟΣ ΣΤΑΜΑΤΗΣ" userId="e3df6bec-7cb3-416a-8ded-d947c02763e0" providerId="ADAL" clId="{0776C40F-03BD-4CCB-9B20-45CB07E8CCC2}" dt="2024-09-25T21:02:09.055" v="395" actId="26606"/>
          <ac:spMkLst>
            <pc:docMk/>
            <pc:sldMk cId="1615671732" sldId="555"/>
            <ac:spMk id="29" creationId="{975D1CFA-2CDB-4B64-BD9F-85744E8DA12F}"/>
          </ac:spMkLst>
        </pc:spChg>
        <pc:grpChg chg="add del">
          <ac:chgData name="ΠΟΥΛΑΚΙΔΑΚΟΣ ΣΤΑΜΑΤΗΣ" userId="e3df6bec-7cb3-416a-8ded-d947c02763e0" providerId="ADAL" clId="{0776C40F-03BD-4CCB-9B20-45CB07E8CCC2}" dt="2024-09-25T21:02:05.908" v="392" actId="26606"/>
          <ac:grpSpMkLst>
            <pc:docMk/>
            <pc:sldMk cId="1615671732" sldId="555"/>
            <ac:grpSpMk id="14" creationId="{25EE5136-01F1-466C-962D-BA9B4C6757AA}"/>
          </ac:grpSpMkLst>
        </pc:grpChg>
        <pc:grpChg chg="add del">
          <ac:chgData name="ΠΟΥΛΑΚΙΔΑΚΟΣ ΣΤΑΜΑΤΗΣ" userId="e3df6bec-7cb3-416a-8ded-d947c02763e0" providerId="ADAL" clId="{0776C40F-03BD-4CCB-9B20-45CB07E8CCC2}" dt="2024-09-25T21:02:09.031" v="394" actId="26606"/>
          <ac:grpSpMkLst>
            <pc:docMk/>
            <pc:sldMk cId="1615671732" sldId="555"/>
            <ac:grpSpMk id="23" creationId="{C5F6476F-D303-44D3-B30F-1BA348F0F64A}"/>
          </ac:grpSpMkLst>
        </pc:grpChg>
        <pc:grpChg chg="add">
          <ac:chgData name="ΠΟΥΛΑΚΙΔΑΚΟΣ ΣΤΑΜΑΤΗΣ" userId="e3df6bec-7cb3-416a-8ded-d947c02763e0" providerId="ADAL" clId="{0776C40F-03BD-4CCB-9B20-45CB07E8CCC2}" dt="2024-09-25T21:02:09.055" v="395" actId="26606"/>
          <ac:grpSpMkLst>
            <pc:docMk/>
            <pc:sldMk cId="1615671732" sldId="555"/>
            <ac:grpSpMk id="30" creationId="{25EE5136-01F1-466C-962D-BA9B4C6757AA}"/>
          </ac:grpSpMkLst>
        </pc:grpChg>
        <pc:picChg chg="add del">
          <ac:chgData name="ΠΟΥΛΑΚΙΔΑΚΟΣ ΣΤΑΜΑΤΗΣ" userId="e3df6bec-7cb3-416a-8ded-d947c02763e0" providerId="ADAL" clId="{0776C40F-03BD-4CCB-9B20-45CB07E8CCC2}" dt="2024-09-25T21:02:05.908" v="392" actId="26606"/>
          <ac:picMkLst>
            <pc:docMk/>
            <pc:sldMk cId="1615671732" sldId="555"/>
            <ac:picMk id="7" creationId="{E96392E1-5C73-642E-57B7-CFF821624506}"/>
          </ac:picMkLst>
        </pc:picChg>
        <pc:picChg chg="add del">
          <ac:chgData name="ΠΟΥΛΑΚΙΔΑΚΟΣ ΣΤΑΜΑΤΗΣ" userId="e3df6bec-7cb3-416a-8ded-d947c02763e0" providerId="ADAL" clId="{0776C40F-03BD-4CCB-9B20-45CB07E8CCC2}" dt="2024-09-25T21:02:09.031" v="394" actId="26606"/>
          <ac:picMkLst>
            <pc:docMk/>
            <pc:sldMk cId="1615671732" sldId="555"/>
            <ac:picMk id="22" creationId="{B8A61D27-022B-9589-3575-ED9B68DB639C}"/>
          </ac:picMkLst>
        </pc:picChg>
        <pc:picChg chg="add">
          <ac:chgData name="ΠΟΥΛΑΚΙΔΑΚΟΣ ΣΤΑΜΑΤΗΣ" userId="e3df6bec-7cb3-416a-8ded-d947c02763e0" providerId="ADAL" clId="{0776C40F-03BD-4CCB-9B20-45CB07E8CCC2}" dt="2024-09-25T21:02:09.055" v="395" actId="26606"/>
          <ac:picMkLst>
            <pc:docMk/>
            <pc:sldMk cId="1615671732" sldId="555"/>
            <ac:picMk id="31" creationId="{E96392E1-5C73-642E-57B7-CFF821624506}"/>
          </ac:picMkLst>
        </pc:picChg>
      </pc:sldChg>
      <pc:sldChg chg="addSp delSp modSp new mod setBg">
        <pc:chgData name="ΠΟΥΛΑΚΙΔΑΚΟΣ ΣΤΑΜΑΤΗΣ" userId="e3df6bec-7cb3-416a-8ded-d947c02763e0" providerId="ADAL" clId="{0776C40F-03BD-4CCB-9B20-45CB07E8CCC2}" dt="2024-09-25T21:04:22.070" v="423" actId="27636"/>
        <pc:sldMkLst>
          <pc:docMk/>
          <pc:sldMk cId="445742449" sldId="556"/>
        </pc:sldMkLst>
        <pc:spChg chg="mod">
          <ac:chgData name="ΠΟΥΛΑΚΙΔΑΚΟΣ ΣΤΑΜΑΤΗΣ" userId="e3df6bec-7cb3-416a-8ded-d947c02763e0" providerId="ADAL" clId="{0776C40F-03BD-4CCB-9B20-45CB07E8CCC2}" dt="2024-09-25T21:04:10.812" v="417" actId="26606"/>
          <ac:spMkLst>
            <pc:docMk/>
            <pc:sldMk cId="445742449" sldId="556"/>
            <ac:spMk id="2" creationId="{91085C65-A089-9A11-1D53-D9F7EF39C2E5}"/>
          </ac:spMkLst>
        </pc:spChg>
        <pc:spChg chg="mod">
          <ac:chgData name="ΠΟΥΛΑΚΙΔΑΚΟΣ ΣΤΑΜΑΤΗΣ" userId="e3df6bec-7cb3-416a-8ded-d947c02763e0" providerId="ADAL" clId="{0776C40F-03BD-4CCB-9B20-45CB07E8CCC2}" dt="2024-09-25T21:04:22.070" v="423" actId="27636"/>
          <ac:spMkLst>
            <pc:docMk/>
            <pc:sldMk cId="445742449" sldId="556"/>
            <ac:spMk id="3" creationId="{1A9B3421-6A3E-4DCD-5206-49FEEEFE5BB2}"/>
          </ac:spMkLst>
        </pc:spChg>
        <pc:spChg chg="add del">
          <ac:chgData name="ΠΟΥΛΑΚΙΔΑΚΟΣ ΣΤΑΜΑΤΗΣ" userId="e3df6bec-7cb3-416a-8ded-d947c02763e0" providerId="ADAL" clId="{0776C40F-03BD-4CCB-9B20-45CB07E8CCC2}" dt="2024-09-25T21:04:10.790" v="416" actId="26606"/>
          <ac:spMkLst>
            <pc:docMk/>
            <pc:sldMk cId="445742449" sldId="556"/>
            <ac:spMk id="8" creationId="{907EF6B7-1338-4443-8C46-6A318D952DFD}"/>
          </ac:spMkLst>
        </pc:spChg>
        <pc:spChg chg="add del">
          <ac:chgData name="ΠΟΥΛΑΚΙΔΑΚΟΣ ΣΤΑΜΑΤΗΣ" userId="e3df6bec-7cb3-416a-8ded-d947c02763e0" providerId="ADAL" clId="{0776C40F-03BD-4CCB-9B20-45CB07E8CCC2}" dt="2024-09-25T21:04:10.790" v="416" actId="26606"/>
          <ac:spMkLst>
            <pc:docMk/>
            <pc:sldMk cId="445742449" sldId="556"/>
            <ac:spMk id="10" creationId="{DAAE4CDD-124C-4DCF-9584-B6033B545DD5}"/>
          </ac:spMkLst>
        </pc:spChg>
        <pc:spChg chg="add del">
          <ac:chgData name="ΠΟΥΛΑΚΙΔΑΚΟΣ ΣΤΑΜΑΤΗΣ" userId="e3df6bec-7cb3-416a-8ded-d947c02763e0" providerId="ADAL" clId="{0776C40F-03BD-4CCB-9B20-45CB07E8CCC2}" dt="2024-09-25T21:04:10.790" v="416" actId="26606"/>
          <ac:spMkLst>
            <pc:docMk/>
            <pc:sldMk cId="445742449" sldId="556"/>
            <ac:spMk id="12" creationId="{081E4A58-353D-44AE-B2FC-2A74E2E400F7}"/>
          </ac:spMkLst>
        </pc:spChg>
        <pc:spChg chg="add">
          <ac:chgData name="ΠΟΥΛΑΚΙΔΑΚΟΣ ΣΤΑΜΑΤΗΣ" userId="e3df6bec-7cb3-416a-8ded-d947c02763e0" providerId="ADAL" clId="{0776C40F-03BD-4CCB-9B20-45CB07E8CCC2}" dt="2024-09-25T21:04:10.812" v="417" actId="26606"/>
          <ac:spMkLst>
            <pc:docMk/>
            <pc:sldMk cId="445742449" sldId="556"/>
            <ac:spMk id="14" creationId="{CABBD4C1-E6F8-46F6-8152-A8A97490BF4D}"/>
          </ac:spMkLst>
        </pc:spChg>
        <pc:spChg chg="add">
          <ac:chgData name="ΠΟΥΛΑΚΙΔΑΚΟΣ ΣΤΑΜΑΤΗΣ" userId="e3df6bec-7cb3-416a-8ded-d947c02763e0" providerId="ADAL" clId="{0776C40F-03BD-4CCB-9B20-45CB07E8CCC2}" dt="2024-09-25T21:04:10.812" v="417" actId="26606"/>
          <ac:spMkLst>
            <pc:docMk/>
            <pc:sldMk cId="445742449" sldId="556"/>
            <ac:spMk id="15" creationId="{F837543A-6020-4505-A233-C9DB4BF74011}"/>
          </ac:spMkLst>
        </pc:spChg>
        <pc:spChg chg="add">
          <ac:chgData name="ΠΟΥΛΑΚΙΔΑΚΟΣ ΣΤΑΜΑΤΗΣ" userId="e3df6bec-7cb3-416a-8ded-d947c02763e0" providerId="ADAL" clId="{0776C40F-03BD-4CCB-9B20-45CB07E8CCC2}" dt="2024-09-25T21:04:10.812" v="417" actId="26606"/>
          <ac:spMkLst>
            <pc:docMk/>
            <pc:sldMk cId="445742449" sldId="556"/>
            <ac:spMk id="16" creationId="{83BA5EF5-1FE9-4BF9-83BB-269BCDDF6156}"/>
          </ac:spMkLst>
        </pc:spChg>
        <pc:spChg chg="add">
          <ac:chgData name="ΠΟΥΛΑΚΙΔΑΚΟΣ ΣΤΑΜΑΤΗΣ" userId="e3df6bec-7cb3-416a-8ded-d947c02763e0" providerId="ADAL" clId="{0776C40F-03BD-4CCB-9B20-45CB07E8CCC2}" dt="2024-09-25T21:04:10.812" v="417" actId="26606"/>
          <ac:spMkLst>
            <pc:docMk/>
            <pc:sldMk cId="445742449" sldId="556"/>
            <ac:spMk id="17" creationId="{35B16301-FB18-48BA-A6DD-C37CAF6F9A18}"/>
          </ac:spMkLst>
        </pc:spChg>
        <pc:spChg chg="add">
          <ac:chgData name="ΠΟΥΛΑΚΙΔΑΚΟΣ ΣΤΑΜΑΤΗΣ" userId="e3df6bec-7cb3-416a-8ded-d947c02763e0" providerId="ADAL" clId="{0776C40F-03BD-4CCB-9B20-45CB07E8CCC2}" dt="2024-09-25T21:04:10.812" v="417" actId="26606"/>
          <ac:spMkLst>
            <pc:docMk/>
            <pc:sldMk cId="445742449" sldId="556"/>
            <ac:spMk id="19" creationId="{C3C0D90E-074A-4F52-9B11-B52BEF4BCBE5}"/>
          </ac:spMkLst>
        </pc:spChg>
        <pc:spChg chg="add">
          <ac:chgData name="ΠΟΥΛΑΚΙΔΑΚΟΣ ΣΤΑΜΑΤΗΣ" userId="e3df6bec-7cb3-416a-8ded-d947c02763e0" providerId="ADAL" clId="{0776C40F-03BD-4CCB-9B20-45CB07E8CCC2}" dt="2024-09-25T21:04:10.812" v="417" actId="26606"/>
          <ac:spMkLst>
            <pc:docMk/>
            <pc:sldMk cId="445742449" sldId="556"/>
            <ac:spMk id="20" creationId="{88853921-7BC9-4BDE-ACAB-133C683C82D6}"/>
          </ac:spMkLst>
        </pc:spChg>
        <pc:spChg chg="add">
          <ac:chgData name="ΠΟΥΛΑΚΙΔΑΚΟΣ ΣΤΑΜΑΤΗΣ" userId="e3df6bec-7cb3-416a-8ded-d947c02763e0" providerId="ADAL" clId="{0776C40F-03BD-4CCB-9B20-45CB07E8CCC2}" dt="2024-09-25T21:04:10.812" v="417" actId="26606"/>
          <ac:spMkLst>
            <pc:docMk/>
            <pc:sldMk cId="445742449" sldId="556"/>
            <ac:spMk id="22" creationId="{09192968-3AE7-4470-A61C-97294BB92731}"/>
          </ac:spMkLst>
        </pc:spChg>
        <pc:spChg chg="add">
          <ac:chgData name="ΠΟΥΛΑΚΙΔΑΚΟΣ ΣΤΑΜΑΤΗΣ" userId="e3df6bec-7cb3-416a-8ded-d947c02763e0" providerId="ADAL" clId="{0776C40F-03BD-4CCB-9B20-45CB07E8CCC2}" dt="2024-09-25T21:04:10.812" v="417" actId="26606"/>
          <ac:spMkLst>
            <pc:docMk/>
            <pc:sldMk cId="445742449" sldId="556"/>
            <ac:spMk id="24" creationId="{3AB72E55-43E4-4356-BFE8-E2102CB0B505}"/>
          </ac:spMkLst>
        </pc:spChg>
        <pc:cxnChg chg="add">
          <ac:chgData name="ΠΟΥΛΑΚΙΔΑΚΟΣ ΣΤΑΜΑΤΗΣ" userId="e3df6bec-7cb3-416a-8ded-d947c02763e0" providerId="ADAL" clId="{0776C40F-03BD-4CCB-9B20-45CB07E8CCC2}" dt="2024-09-25T21:04:10.812" v="417" actId="26606"/>
          <ac:cxnSpMkLst>
            <pc:docMk/>
            <pc:sldMk cId="445742449" sldId="556"/>
            <ac:cxnSpMk id="18" creationId="{4B3BCACB-5880-460B-9606-8C433A9AF99D}"/>
          </ac:cxnSpMkLst>
        </pc:cxnChg>
      </pc:sldChg>
      <pc:sldChg chg="modSp add mod">
        <pc:chgData name="ΠΟΥΛΑΚΙΔΑΚΟΣ ΣΤΑΜΑΤΗΣ" userId="e3df6bec-7cb3-416a-8ded-d947c02763e0" providerId="ADAL" clId="{0776C40F-03BD-4CCB-9B20-45CB07E8CCC2}" dt="2024-09-25T21:05:50.700" v="445" actId="1076"/>
        <pc:sldMkLst>
          <pc:docMk/>
          <pc:sldMk cId="3254461345" sldId="557"/>
        </pc:sldMkLst>
        <pc:spChg chg="mod">
          <ac:chgData name="ΠΟΥΛΑΚΙΔΑΚΟΣ ΣΤΑΜΑΤΗΣ" userId="e3df6bec-7cb3-416a-8ded-d947c02763e0" providerId="ADAL" clId="{0776C40F-03BD-4CCB-9B20-45CB07E8CCC2}" dt="2024-09-25T21:05:47.358" v="444" actId="1076"/>
          <ac:spMkLst>
            <pc:docMk/>
            <pc:sldMk cId="3254461345" sldId="557"/>
            <ac:spMk id="2" creationId="{91085C65-A089-9A11-1D53-D9F7EF39C2E5}"/>
          </ac:spMkLst>
        </pc:spChg>
        <pc:spChg chg="mod">
          <ac:chgData name="ΠΟΥΛΑΚΙΔΑΚΟΣ ΣΤΑΜΑΤΗΣ" userId="e3df6bec-7cb3-416a-8ded-d947c02763e0" providerId="ADAL" clId="{0776C40F-03BD-4CCB-9B20-45CB07E8CCC2}" dt="2024-09-25T21:05:50.700" v="445" actId="1076"/>
          <ac:spMkLst>
            <pc:docMk/>
            <pc:sldMk cId="3254461345" sldId="557"/>
            <ac:spMk id="3" creationId="{1A9B3421-6A3E-4DCD-5206-49FEEEFE5BB2}"/>
          </ac:spMkLst>
        </pc:spChg>
      </pc:sldChg>
      <pc:sldChg chg="modSp add mod">
        <pc:chgData name="ΠΟΥΛΑΚΙΔΑΚΟΣ ΣΤΑΜΑΤΗΣ" userId="e3df6bec-7cb3-416a-8ded-d947c02763e0" providerId="ADAL" clId="{0776C40F-03BD-4CCB-9B20-45CB07E8CCC2}" dt="2024-09-25T21:13:38.471" v="468" actId="14100"/>
        <pc:sldMkLst>
          <pc:docMk/>
          <pc:sldMk cId="1427721582" sldId="558"/>
        </pc:sldMkLst>
        <pc:spChg chg="mod">
          <ac:chgData name="ΠΟΥΛΑΚΙΔΑΚΟΣ ΣΤΑΜΑΤΗΣ" userId="e3df6bec-7cb3-416a-8ded-d947c02763e0" providerId="ADAL" clId="{0776C40F-03BD-4CCB-9B20-45CB07E8CCC2}" dt="2024-09-25T21:13:38.471" v="468" actId="14100"/>
          <ac:spMkLst>
            <pc:docMk/>
            <pc:sldMk cId="1427721582" sldId="558"/>
            <ac:spMk id="3" creationId="{1A9B3421-6A3E-4DCD-5206-49FEEEFE5BB2}"/>
          </ac:spMkLst>
        </pc:spChg>
      </pc:sldChg>
      <pc:sldChg chg="new del">
        <pc:chgData name="ΠΟΥΛΑΚΙΔΑΚΟΣ ΣΤΑΜΑΤΗΣ" userId="e3df6bec-7cb3-416a-8ded-d947c02763e0" providerId="ADAL" clId="{0776C40F-03BD-4CCB-9B20-45CB07E8CCC2}" dt="2024-09-25T21:16:37.166" v="497" actId="47"/>
        <pc:sldMkLst>
          <pc:docMk/>
          <pc:sldMk cId="3460406846" sldId="559"/>
        </pc:sldMkLst>
      </pc:sldChg>
      <pc:sldChg chg="modSp add mod">
        <pc:chgData name="ΠΟΥΛΑΚΙΔΑΚΟΣ ΣΤΑΜΑΤΗΣ" userId="e3df6bec-7cb3-416a-8ded-d947c02763e0" providerId="ADAL" clId="{0776C40F-03BD-4CCB-9B20-45CB07E8CCC2}" dt="2024-09-25T21:15:26.863" v="489" actId="1076"/>
        <pc:sldMkLst>
          <pc:docMk/>
          <pc:sldMk cId="589070898" sldId="560"/>
        </pc:sldMkLst>
        <pc:spChg chg="mod">
          <ac:chgData name="ΠΟΥΛΑΚΙΔΑΚΟΣ ΣΤΑΜΑΤΗΣ" userId="e3df6bec-7cb3-416a-8ded-d947c02763e0" providerId="ADAL" clId="{0776C40F-03BD-4CCB-9B20-45CB07E8CCC2}" dt="2024-09-25T21:15:26.863" v="489" actId="1076"/>
          <ac:spMkLst>
            <pc:docMk/>
            <pc:sldMk cId="589070898" sldId="560"/>
            <ac:spMk id="3" creationId="{1A9B3421-6A3E-4DCD-5206-49FEEEFE5BB2}"/>
          </ac:spMkLst>
        </pc:spChg>
      </pc:sldChg>
      <pc:sldChg chg="modSp add mod">
        <pc:chgData name="ΠΟΥΛΑΚΙΔΑΚΟΣ ΣΤΑΜΑΤΗΣ" userId="e3df6bec-7cb3-416a-8ded-d947c02763e0" providerId="ADAL" clId="{0776C40F-03BD-4CCB-9B20-45CB07E8CCC2}" dt="2024-09-25T21:16:28.633" v="496" actId="403"/>
        <pc:sldMkLst>
          <pc:docMk/>
          <pc:sldMk cId="2600243464" sldId="561"/>
        </pc:sldMkLst>
        <pc:spChg chg="mod">
          <ac:chgData name="ΠΟΥΛΑΚΙΔΑΚΟΣ ΣΤΑΜΑΤΗΣ" userId="e3df6bec-7cb3-416a-8ded-d947c02763e0" providerId="ADAL" clId="{0776C40F-03BD-4CCB-9B20-45CB07E8CCC2}" dt="2024-09-25T21:16:28.633" v="496" actId="403"/>
          <ac:spMkLst>
            <pc:docMk/>
            <pc:sldMk cId="2600243464" sldId="561"/>
            <ac:spMk id="3" creationId="{1A9B3421-6A3E-4DCD-5206-49FEEEFE5BB2}"/>
          </ac:spMkLst>
        </pc:spChg>
      </pc:sldChg>
      <pc:sldChg chg="addSp delSp modSp new mod setBg">
        <pc:chgData name="ΠΟΥΛΑΚΙΔΑΚΟΣ ΣΤΑΜΑΤΗΣ" userId="e3df6bec-7cb3-416a-8ded-d947c02763e0" providerId="ADAL" clId="{0776C40F-03BD-4CCB-9B20-45CB07E8CCC2}" dt="2024-09-25T21:24:47.009" v="556" actId="12269"/>
        <pc:sldMkLst>
          <pc:docMk/>
          <pc:sldMk cId="962664136" sldId="562"/>
        </pc:sldMkLst>
        <pc:spChg chg="mod">
          <ac:chgData name="ΠΟΥΛΑΚΙΔΑΚΟΣ ΣΤΑΜΑΤΗΣ" userId="e3df6bec-7cb3-416a-8ded-d947c02763e0" providerId="ADAL" clId="{0776C40F-03BD-4CCB-9B20-45CB07E8CCC2}" dt="2024-09-25T21:22:23.545" v="534" actId="26606"/>
          <ac:spMkLst>
            <pc:docMk/>
            <pc:sldMk cId="962664136" sldId="562"/>
            <ac:spMk id="2" creationId="{65114892-158B-397B-64DC-9519D4B55E94}"/>
          </ac:spMkLst>
        </pc:spChg>
        <pc:spChg chg="add del mod">
          <ac:chgData name="ΠΟΥΛΑΚΙΔΑΚΟΣ ΣΤΑΜΑΤΗΣ" userId="e3df6bec-7cb3-416a-8ded-d947c02763e0" providerId="ADAL" clId="{0776C40F-03BD-4CCB-9B20-45CB07E8CCC2}" dt="2024-09-25T21:22:23.545" v="534" actId="26606"/>
          <ac:spMkLst>
            <pc:docMk/>
            <pc:sldMk cId="962664136" sldId="562"/>
            <ac:spMk id="3" creationId="{0E617DB2-DC75-5DC9-2C68-5AB8FCB99073}"/>
          </ac:spMkLst>
        </pc:spChg>
        <pc:spChg chg="add del">
          <ac:chgData name="ΠΟΥΛΑΚΙΔΑΚΟΣ ΣΤΑΜΑΤΗΣ" userId="e3df6bec-7cb3-416a-8ded-d947c02763e0" providerId="ADAL" clId="{0776C40F-03BD-4CCB-9B20-45CB07E8CCC2}" dt="2024-09-25T21:22:22.059" v="531" actId="26606"/>
          <ac:spMkLst>
            <pc:docMk/>
            <pc:sldMk cId="962664136" sldId="562"/>
            <ac:spMk id="9" creationId="{7DA1F35B-C8F7-4A5A-9339-7DA4D785B300}"/>
          </ac:spMkLst>
        </pc:spChg>
        <pc:spChg chg="add del">
          <ac:chgData name="ΠΟΥΛΑΚΙΔΑΚΟΣ ΣΤΑΜΑΤΗΣ" userId="e3df6bec-7cb3-416a-8ded-d947c02763e0" providerId="ADAL" clId="{0776C40F-03BD-4CCB-9B20-45CB07E8CCC2}" dt="2024-09-25T21:22:22.059" v="531" actId="26606"/>
          <ac:spMkLst>
            <pc:docMk/>
            <pc:sldMk cId="962664136" sldId="562"/>
            <ac:spMk id="11" creationId="{B2D4AD41-40DA-4A81-92F5-B6E3BA1ED82A}"/>
          </ac:spMkLst>
        </pc:spChg>
        <pc:spChg chg="add del">
          <ac:chgData name="ΠΟΥΛΑΚΙΔΑΚΟΣ ΣΤΑΜΑΤΗΣ" userId="e3df6bec-7cb3-416a-8ded-d947c02763e0" providerId="ADAL" clId="{0776C40F-03BD-4CCB-9B20-45CB07E8CCC2}" dt="2024-09-25T21:22:23.520" v="533" actId="26606"/>
          <ac:spMkLst>
            <pc:docMk/>
            <pc:sldMk cId="962664136" sldId="562"/>
            <ac:spMk id="13" creationId="{7DA1F35B-C8F7-4A5A-9339-7DA4D785B300}"/>
          </ac:spMkLst>
        </pc:spChg>
        <pc:spChg chg="add del">
          <ac:chgData name="ΠΟΥΛΑΚΙΔΑΚΟΣ ΣΤΑΜΑΤΗΣ" userId="e3df6bec-7cb3-416a-8ded-d947c02763e0" providerId="ADAL" clId="{0776C40F-03BD-4CCB-9B20-45CB07E8CCC2}" dt="2024-09-25T21:22:23.520" v="533" actId="26606"/>
          <ac:spMkLst>
            <pc:docMk/>
            <pc:sldMk cId="962664136" sldId="562"/>
            <ac:spMk id="14" creationId="{B2D4AD41-40DA-4A81-92F5-B6E3BA1ED82A}"/>
          </ac:spMkLst>
        </pc:spChg>
        <pc:spChg chg="add">
          <ac:chgData name="ΠΟΥΛΑΚΙΔΑΚΟΣ ΣΤΑΜΑΤΗΣ" userId="e3df6bec-7cb3-416a-8ded-d947c02763e0" providerId="ADAL" clId="{0776C40F-03BD-4CCB-9B20-45CB07E8CCC2}" dt="2024-09-25T21:22:23.545" v="534" actId="26606"/>
          <ac:spMkLst>
            <pc:docMk/>
            <pc:sldMk cId="962664136" sldId="562"/>
            <ac:spMk id="17" creationId="{7DA1F35B-C8F7-4A5A-9339-7DA4D785B300}"/>
          </ac:spMkLst>
        </pc:spChg>
        <pc:spChg chg="add">
          <ac:chgData name="ΠΟΥΛΑΚΙΔΑΚΟΣ ΣΤΑΜΑΤΗΣ" userId="e3df6bec-7cb3-416a-8ded-d947c02763e0" providerId="ADAL" clId="{0776C40F-03BD-4CCB-9B20-45CB07E8CCC2}" dt="2024-09-25T21:22:23.545" v="534" actId="26606"/>
          <ac:spMkLst>
            <pc:docMk/>
            <pc:sldMk cId="962664136" sldId="562"/>
            <ac:spMk id="18" creationId="{B2D4AD41-40DA-4A81-92F5-B6E3BA1ED82A}"/>
          </ac:spMkLst>
        </pc:spChg>
        <pc:graphicFrameChg chg="add del">
          <ac:chgData name="ΠΟΥΛΑΚΙΔΑΚΟΣ ΣΤΑΜΑΤΗΣ" userId="e3df6bec-7cb3-416a-8ded-d947c02763e0" providerId="ADAL" clId="{0776C40F-03BD-4CCB-9B20-45CB07E8CCC2}" dt="2024-09-25T21:22:22.059" v="531" actId="26606"/>
          <ac:graphicFrameMkLst>
            <pc:docMk/>
            <pc:sldMk cId="962664136" sldId="562"/>
            <ac:graphicFrameMk id="5" creationId="{D787B3F4-D4CE-992F-0B54-C67CF67BD512}"/>
          </ac:graphicFrameMkLst>
        </pc:graphicFrameChg>
        <pc:graphicFrameChg chg="add del">
          <ac:chgData name="ΠΟΥΛΑΚΙΔΑΚΟΣ ΣΤΑΜΑΤΗΣ" userId="e3df6bec-7cb3-416a-8ded-d947c02763e0" providerId="ADAL" clId="{0776C40F-03BD-4CCB-9B20-45CB07E8CCC2}" dt="2024-09-25T21:22:23.520" v="533" actId="26606"/>
          <ac:graphicFrameMkLst>
            <pc:docMk/>
            <pc:sldMk cId="962664136" sldId="562"/>
            <ac:graphicFrameMk id="15" creationId="{E18B8555-D333-DCE8-4A78-EF62F6E74968}"/>
          </ac:graphicFrameMkLst>
        </pc:graphicFrameChg>
        <pc:graphicFrameChg chg="add mod">
          <ac:chgData name="ΠΟΥΛΑΚΙΔΑΚΟΣ ΣΤΑΜΑΤΗΣ" userId="e3df6bec-7cb3-416a-8ded-d947c02763e0" providerId="ADAL" clId="{0776C40F-03BD-4CCB-9B20-45CB07E8CCC2}" dt="2024-09-25T21:24:47.009" v="556" actId="12269"/>
          <ac:graphicFrameMkLst>
            <pc:docMk/>
            <pc:sldMk cId="962664136" sldId="562"/>
            <ac:graphicFrameMk id="19" creationId="{D787B3F4-D4CE-992F-0B54-C67CF67BD512}"/>
          </ac:graphicFrameMkLst>
        </pc:graphicFrameChg>
      </pc:sldChg>
      <pc:sldChg chg="addSp delSp modSp new mod setBg">
        <pc:chgData name="ΠΟΥΛΑΚΙΔΑΚΟΣ ΣΤΑΜΑΤΗΣ" userId="e3df6bec-7cb3-416a-8ded-d947c02763e0" providerId="ADAL" clId="{0776C40F-03BD-4CCB-9B20-45CB07E8CCC2}" dt="2024-09-25T21:24:39.043" v="554" actId="12269"/>
        <pc:sldMkLst>
          <pc:docMk/>
          <pc:sldMk cId="1611813948" sldId="563"/>
        </pc:sldMkLst>
        <pc:spChg chg="mod">
          <ac:chgData name="ΠΟΥΛΑΚΙΔΑΚΟΣ ΣΤΑΜΑΤΗΣ" userId="e3df6bec-7cb3-416a-8ded-d947c02763e0" providerId="ADAL" clId="{0776C40F-03BD-4CCB-9B20-45CB07E8CCC2}" dt="2024-09-25T21:24:32.777" v="553" actId="26606"/>
          <ac:spMkLst>
            <pc:docMk/>
            <pc:sldMk cId="1611813948" sldId="563"/>
            <ac:spMk id="2" creationId="{B36556C1-C166-CAA4-1380-DD2E7E2F6C3D}"/>
          </ac:spMkLst>
        </pc:spChg>
        <pc:spChg chg="del mod">
          <ac:chgData name="ΠΟΥΛΑΚΙΔΑΚΟΣ ΣΤΑΜΑΤΗΣ" userId="e3df6bec-7cb3-416a-8ded-d947c02763e0" providerId="ADAL" clId="{0776C40F-03BD-4CCB-9B20-45CB07E8CCC2}" dt="2024-09-25T21:24:32.777" v="553" actId="26606"/>
          <ac:spMkLst>
            <pc:docMk/>
            <pc:sldMk cId="1611813948" sldId="563"/>
            <ac:spMk id="3" creationId="{A0BC00B1-4780-6628-8193-D12DD136048F}"/>
          </ac:spMkLst>
        </pc:spChg>
        <pc:spChg chg="add">
          <ac:chgData name="ΠΟΥΛΑΚΙΔΑΚΟΣ ΣΤΑΜΑΤΗΣ" userId="e3df6bec-7cb3-416a-8ded-d947c02763e0" providerId="ADAL" clId="{0776C40F-03BD-4CCB-9B20-45CB07E8CCC2}" dt="2024-09-25T21:24:32.777" v="553" actId="26606"/>
          <ac:spMkLst>
            <pc:docMk/>
            <pc:sldMk cId="1611813948" sldId="563"/>
            <ac:spMk id="9" creationId="{7DA1F35B-C8F7-4A5A-9339-7DA4D785B300}"/>
          </ac:spMkLst>
        </pc:spChg>
        <pc:spChg chg="add">
          <ac:chgData name="ΠΟΥΛΑΚΙΔΑΚΟΣ ΣΤΑΜΑΤΗΣ" userId="e3df6bec-7cb3-416a-8ded-d947c02763e0" providerId="ADAL" clId="{0776C40F-03BD-4CCB-9B20-45CB07E8CCC2}" dt="2024-09-25T21:24:32.777" v="553" actId="26606"/>
          <ac:spMkLst>
            <pc:docMk/>
            <pc:sldMk cId="1611813948" sldId="563"/>
            <ac:spMk id="11" creationId="{B2D4AD41-40DA-4A81-92F5-B6E3BA1ED82A}"/>
          </ac:spMkLst>
        </pc:spChg>
        <pc:graphicFrameChg chg="add mod">
          <ac:chgData name="ΠΟΥΛΑΚΙΔΑΚΟΣ ΣΤΑΜΑΤΗΣ" userId="e3df6bec-7cb3-416a-8ded-d947c02763e0" providerId="ADAL" clId="{0776C40F-03BD-4CCB-9B20-45CB07E8CCC2}" dt="2024-09-25T21:24:39.043" v="554" actId="12269"/>
          <ac:graphicFrameMkLst>
            <pc:docMk/>
            <pc:sldMk cId="1611813948" sldId="563"/>
            <ac:graphicFrameMk id="5" creationId="{704604AC-8037-5D46-30FD-04D72E57666E}"/>
          </ac:graphicFrameMkLst>
        </pc:graphicFrameChg>
      </pc:sldChg>
      <pc:sldChg chg="addSp delSp modSp new mod setBg">
        <pc:chgData name="ΠΟΥΛΑΚΙΔΑΚΟΣ ΣΤΑΜΑΤΗΣ" userId="e3df6bec-7cb3-416a-8ded-d947c02763e0" providerId="ADAL" clId="{0776C40F-03BD-4CCB-9B20-45CB07E8CCC2}" dt="2024-09-25T21:27:58.092" v="574" actId="12269"/>
        <pc:sldMkLst>
          <pc:docMk/>
          <pc:sldMk cId="171980796" sldId="564"/>
        </pc:sldMkLst>
        <pc:spChg chg="mod">
          <ac:chgData name="ΠΟΥΛΑΚΙΔΑΚΟΣ ΣΤΑΜΑΤΗΣ" userId="e3df6bec-7cb3-416a-8ded-d947c02763e0" providerId="ADAL" clId="{0776C40F-03BD-4CCB-9B20-45CB07E8CCC2}" dt="2024-09-25T21:27:49.710" v="572" actId="26606"/>
          <ac:spMkLst>
            <pc:docMk/>
            <pc:sldMk cId="171980796" sldId="564"/>
            <ac:spMk id="2" creationId="{9EC4E353-6C9A-E9E8-1278-E5CBEDE5C782}"/>
          </ac:spMkLst>
        </pc:spChg>
        <pc:spChg chg="del mod">
          <ac:chgData name="ΠΟΥΛΑΚΙΔΑΚΟΣ ΣΤΑΜΑΤΗΣ" userId="e3df6bec-7cb3-416a-8ded-d947c02763e0" providerId="ADAL" clId="{0776C40F-03BD-4CCB-9B20-45CB07E8CCC2}" dt="2024-09-25T21:27:49.710" v="572" actId="26606"/>
          <ac:spMkLst>
            <pc:docMk/>
            <pc:sldMk cId="171980796" sldId="564"/>
            <ac:spMk id="3" creationId="{333AB062-AFCC-1AA7-36E0-36769411E010}"/>
          </ac:spMkLst>
        </pc:spChg>
        <pc:spChg chg="add">
          <ac:chgData name="ΠΟΥΛΑΚΙΔΑΚΟΣ ΣΤΑΜΑΤΗΣ" userId="e3df6bec-7cb3-416a-8ded-d947c02763e0" providerId="ADAL" clId="{0776C40F-03BD-4CCB-9B20-45CB07E8CCC2}" dt="2024-09-25T21:27:49.710" v="572" actId="26606"/>
          <ac:spMkLst>
            <pc:docMk/>
            <pc:sldMk cId="171980796" sldId="564"/>
            <ac:spMk id="9" creationId="{7DA1F35B-C8F7-4A5A-9339-7DA4D785B300}"/>
          </ac:spMkLst>
        </pc:spChg>
        <pc:spChg chg="add">
          <ac:chgData name="ΠΟΥΛΑΚΙΔΑΚΟΣ ΣΤΑΜΑΤΗΣ" userId="e3df6bec-7cb3-416a-8ded-d947c02763e0" providerId="ADAL" clId="{0776C40F-03BD-4CCB-9B20-45CB07E8CCC2}" dt="2024-09-25T21:27:49.710" v="572" actId="26606"/>
          <ac:spMkLst>
            <pc:docMk/>
            <pc:sldMk cId="171980796" sldId="564"/>
            <ac:spMk id="11" creationId="{B2D4AD41-40DA-4A81-92F5-B6E3BA1ED82A}"/>
          </ac:spMkLst>
        </pc:spChg>
        <pc:graphicFrameChg chg="add mod">
          <ac:chgData name="ΠΟΥΛΑΚΙΔΑΚΟΣ ΣΤΑΜΑΤΗΣ" userId="e3df6bec-7cb3-416a-8ded-d947c02763e0" providerId="ADAL" clId="{0776C40F-03BD-4CCB-9B20-45CB07E8CCC2}" dt="2024-09-25T21:27:58.092" v="574" actId="12269"/>
          <ac:graphicFrameMkLst>
            <pc:docMk/>
            <pc:sldMk cId="171980796" sldId="564"/>
            <ac:graphicFrameMk id="5" creationId="{66A7B3E2-E8A0-0B7C-5ABD-58CE540BA4B2}"/>
          </ac:graphicFrameMkLst>
        </pc:graphicFrameChg>
      </pc:sldChg>
      <pc:sldChg chg="addSp delSp modSp new mod setBg">
        <pc:chgData name="ΠΟΥΛΑΚΙΔΑΚΟΣ ΣΤΑΜΑΤΗΣ" userId="e3df6bec-7cb3-416a-8ded-d947c02763e0" providerId="ADAL" clId="{0776C40F-03BD-4CCB-9B20-45CB07E8CCC2}" dt="2024-09-25T21:39:51.732" v="637" actId="12269"/>
        <pc:sldMkLst>
          <pc:docMk/>
          <pc:sldMk cId="3386890884" sldId="565"/>
        </pc:sldMkLst>
        <pc:spChg chg="mod">
          <ac:chgData name="ΠΟΥΛΑΚΙΔΑΚΟΣ ΣΤΑΜΑΤΗΣ" userId="e3df6bec-7cb3-416a-8ded-d947c02763e0" providerId="ADAL" clId="{0776C40F-03BD-4CCB-9B20-45CB07E8CCC2}" dt="2024-09-25T21:32:37.002" v="586" actId="26606"/>
          <ac:spMkLst>
            <pc:docMk/>
            <pc:sldMk cId="3386890884" sldId="565"/>
            <ac:spMk id="2" creationId="{810EB488-D96D-D895-6532-C2D6DB31B9F1}"/>
          </ac:spMkLst>
        </pc:spChg>
        <pc:spChg chg="del mod">
          <ac:chgData name="ΠΟΥΛΑΚΙΔΑΚΟΣ ΣΤΑΜΑΤΗΣ" userId="e3df6bec-7cb3-416a-8ded-d947c02763e0" providerId="ADAL" clId="{0776C40F-03BD-4CCB-9B20-45CB07E8CCC2}" dt="2024-09-25T21:32:37.002" v="586" actId="26606"/>
          <ac:spMkLst>
            <pc:docMk/>
            <pc:sldMk cId="3386890884" sldId="565"/>
            <ac:spMk id="3" creationId="{055AC064-9FFE-25EE-6C89-2A194A7D7831}"/>
          </ac:spMkLst>
        </pc:spChg>
        <pc:spChg chg="add">
          <ac:chgData name="ΠΟΥΛΑΚΙΔΑΚΟΣ ΣΤΑΜΑΤΗΣ" userId="e3df6bec-7cb3-416a-8ded-d947c02763e0" providerId="ADAL" clId="{0776C40F-03BD-4CCB-9B20-45CB07E8CCC2}" dt="2024-09-25T21:32:37.002" v="586" actId="26606"/>
          <ac:spMkLst>
            <pc:docMk/>
            <pc:sldMk cId="3386890884" sldId="565"/>
            <ac:spMk id="9" creationId="{7DA1F35B-C8F7-4A5A-9339-7DA4D785B300}"/>
          </ac:spMkLst>
        </pc:spChg>
        <pc:spChg chg="add">
          <ac:chgData name="ΠΟΥΛΑΚΙΔΑΚΟΣ ΣΤΑΜΑΤΗΣ" userId="e3df6bec-7cb3-416a-8ded-d947c02763e0" providerId="ADAL" clId="{0776C40F-03BD-4CCB-9B20-45CB07E8CCC2}" dt="2024-09-25T21:32:37.002" v="586" actId="26606"/>
          <ac:spMkLst>
            <pc:docMk/>
            <pc:sldMk cId="3386890884" sldId="565"/>
            <ac:spMk id="11" creationId="{B2D4AD41-40DA-4A81-92F5-B6E3BA1ED82A}"/>
          </ac:spMkLst>
        </pc:spChg>
        <pc:graphicFrameChg chg="add mod">
          <ac:chgData name="ΠΟΥΛΑΚΙΔΑΚΟΣ ΣΤΑΜΑΤΗΣ" userId="e3df6bec-7cb3-416a-8ded-d947c02763e0" providerId="ADAL" clId="{0776C40F-03BD-4CCB-9B20-45CB07E8CCC2}" dt="2024-09-25T21:39:51.732" v="637" actId="12269"/>
          <ac:graphicFrameMkLst>
            <pc:docMk/>
            <pc:sldMk cId="3386890884" sldId="565"/>
            <ac:graphicFrameMk id="5" creationId="{5BA025C1-A33B-3A87-88B3-640766967B94}"/>
          </ac:graphicFrameMkLst>
        </pc:graphicFrameChg>
      </pc:sldChg>
      <pc:sldChg chg="addSp delSp modSp new mod setBg">
        <pc:chgData name="ΠΟΥΛΑΚΙΔΑΚΟΣ ΣΤΑΜΑΤΗΣ" userId="e3df6bec-7cb3-416a-8ded-d947c02763e0" providerId="ADAL" clId="{0776C40F-03BD-4CCB-9B20-45CB07E8CCC2}" dt="2024-09-25T21:37:34.556" v="614" actId="27636"/>
        <pc:sldMkLst>
          <pc:docMk/>
          <pc:sldMk cId="2194365238" sldId="566"/>
        </pc:sldMkLst>
        <pc:spChg chg="mod">
          <ac:chgData name="ΠΟΥΛΑΚΙΔΑΚΟΣ ΣΤΑΜΑΤΗΣ" userId="e3df6bec-7cb3-416a-8ded-d947c02763e0" providerId="ADAL" clId="{0776C40F-03BD-4CCB-9B20-45CB07E8CCC2}" dt="2024-09-25T21:37:22.890" v="608" actId="26606"/>
          <ac:spMkLst>
            <pc:docMk/>
            <pc:sldMk cId="2194365238" sldId="566"/>
            <ac:spMk id="2" creationId="{9078A32C-3EF1-886C-0D1E-45F0A92FB10C}"/>
          </ac:spMkLst>
        </pc:spChg>
        <pc:spChg chg="mod">
          <ac:chgData name="ΠΟΥΛΑΚΙΔΑΚΟΣ ΣΤΑΜΑΤΗΣ" userId="e3df6bec-7cb3-416a-8ded-d947c02763e0" providerId="ADAL" clId="{0776C40F-03BD-4CCB-9B20-45CB07E8CCC2}" dt="2024-09-25T21:37:34.556" v="614" actId="27636"/>
          <ac:spMkLst>
            <pc:docMk/>
            <pc:sldMk cId="2194365238" sldId="566"/>
            <ac:spMk id="3" creationId="{9509E4E3-D03A-865E-12A6-611245BB6A22}"/>
          </ac:spMkLst>
        </pc:spChg>
        <pc:spChg chg="add del">
          <ac:chgData name="ΠΟΥΛΑΚΙΔΑΚΟΣ ΣΤΑΜΑΤΗΣ" userId="e3df6bec-7cb3-416a-8ded-d947c02763e0" providerId="ADAL" clId="{0776C40F-03BD-4CCB-9B20-45CB07E8CCC2}" dt="2024-09-25T21:37:22.890" v="608" actId="26606"/>
          <ac:spMkLst>
            <pc:docMk/>
            <pc:sldMk cId="2194365238" sldId="566"/>
            <ac:spMk id="9" creationId="{C0763A76-9F1C-4FC5-82B7-DD475DA461B2}"/>
          </ac:spMkLst>
        </pc:spChg>
        <pc:spChg chg="add del">
          <ac:chgData name="ΠΟΥΛΑΚΙΔΑΚΟΣ ΣΤΑΜΑΤΗΣ" userId="e3df6bec-7cb3-416a-8ded-d947c02763e0" providerId="ADAL" clId="{0776C40F-03BD-4CCB-9B20-45CB07E8CCC2}" dt="2024-09-25T21:37:22.890" v="608" actId="26606"/>
          <ac:spMkLst>
            <pc:docMk/>
            <pc:sldMk cId="2194365238" sldId="566"/>
            <ac:spMk id="11" creationId="{E81BF4F6-F2CF-4984-9D14-D6966D92F99F}"/>
          </ac:spMkLst>
        </pc:spChg>
        <pc:spChg chg="add">
          <ac:chgData name="ΠΟΥΛΑΚΙΔΑΚΟΣ ΣΤΑΜΑΤΗΣ" userId="e3df6bec-7cb3-416a-8ded-d947c02763e0" providerId="ADAL" clId="{0776C40F-03BD-4CCB-9B20-45CB07E8CCC2}" dt="2024-09-25T21:37:22.890" v="608" actId="26606"/>
          <ac:spMkLst>
            <pc:docMk/>
            <pc:sldMk cId="2194365238" sldId="566"/>
            <ac:spMk id="16" creationId="{D009D6D5-DAC2-4A8B-A17A-E206B9012D09}"/>
          </ac:spMkLst>
        </pc:spChg>
        <pc:picChg chg="add mod">
          <ac:chgData name="ΠΟΥΛΑΚΙΔΑΚΟΣ ΣΤΑΜΑΤΗΣ" userId="e3df6bec-7cb3-416a-8ded-d947c02763e0" providerId="ADAL" clId="{0776C40F-03BD-4CCB-9B20-45CB07E8CCC2}" dt="2024-09-25T21:37:22.890" v="608" actId="26606"/>
          <ac:picMkLst>
            <pc:docMk/>
            <pc:sldMk cId="2194365238" sldId="566"/>
            <ac:picMk id="5" creationId="{05A60080-0A50-3660-A5B2-3D97428213A2}"/>
          </ac:picMkLst>
        </pc:picChg>
      </pc:sldChg>
      <pc:sldChg chg="addSp delSp modSp new mod setBg">
        <pc:chgData name="ΠΟΥΛΑΚΙΔΑΚΟΣ ΣΤΑΜΑΤΗΣ" userId="e3df6bec-7cb3-416a-8ded-d947c02763e0" providerId="ADAL" clId="{0776C40F-03BD-4CCB-9B20-45CB07E8CCC2}" dt="2024-09-25T21:38:45.161" v="631" actId="12269"/>
        <pc:sldMkLst>
          <pc:docMk/>
          <pc:sldMk cId="2612962483" sldId="567"/>
        </pc:sldMkLst>
        <pc:spChg chg="mod">
          <ac:chgData name="ΠΟΥΛΑΚΙΔΑΚΟΣ ΣΤΑΜΑΤΗΣ" userId="e3df6bec-7cb3-416a-8ded-d947c02763e0" providerId="ADAL" clId="{0776C40F-03BD-4CCB-9B20-45CB07E8CCC2}" dt="2024-09-25T21:38:32.026" v="622" actId="26606"/>
          <ac:spMkLst>
            <pc:docMk/>
            <pc:sldMk cId="2612962483" sldId="567"/>
            <ac:spMk id="2" creationId="{F0F2CC32-B0DB-206E-156C-1002E95971CF}"/>
          </ac:spMkLst>
        </pc:spChg>
        <pc:spChg chg="del mod">
          <ac:chgData name="ΠΟΥΛΑΚΙΔΑΚΟΣ ΣΤΑΜΑΤΗΣ" userId="e3df6bec-7cb3-416a-8ded-d947c02763e0" providerId="ADAL" clId="{0776C40F-03BD-4CCB-9B20-45CB07E8CCC2}" dt="2024-09-25T21:38:32.026" v="622" actId="26606"/>
          <ac:spMkLst>
            <pc:docMk/>
            <pc:sldMk cId="2612962483" sldId="567"/>
            <ac:spMk id="3" creationId="{1C62F696-F8CA-4BEF-61CF-5C61B9DCDDCE}"/>
          </ac:spMkLst>
        </pc:spChg>
        <pc:spChg chg="add">
          <ac:chgData name="ΠΟΥΛΑΚΙΔΑΚΟΣ ΣΤΑΜΑΤΗΣ" userId="e3df6bec-7cb3-416a-8ded-d947c02763e0" providerId="ADAL" clId="{0776C40F-03BD-4CCB-9B20-45CB07E8CCC2}" dt="2024-09-25T21:38:32.026" v="622" actId="26606"/>
          <ac:spMkLst>
            <pc:docMk/>
            <pc:sldMk cId="2612962483" sldId="567"/>
            <ac:spMk id="9" creationId="{53B021B3-DE93-4AB7-8A18-CF5F1CED88B8}"/>
          </ac:spMkLst>
        </pc:spChg>
        <pc:spChg chg="add">
          <ac:chgData name="ΠΟΥΛΑΚΙΔΑΚΟΣ ΣΤΑΜΑΤΗΣ" userId="e3df6bec-7cb3-416a-8ded-d947c02763e0" providerId="ADAL" clId="{0776C40F-03BD-4CCB-9B20-45CB07E8CCC2}" dt="2024-09-25T21:38:32.026" v="622" actId="26606"/>
          <ac:spMkLst>
            <pc:docMk/>
            <pc:sldMk cId="2612962483" sldId="567"/>
            <ac:spMk id="11" creationId="{52D502E5-F6B4-4D58-B4AE-FC466FF15EE8}"/>
          </ac:spMkLst>
        </pc:spChg>
        <pc:spChg chg="add">
          <ac:chgData name="ΠΟΥΛΑΚΙΔΑΚΟΣ ΣΤΑΜΑΤΗΣ" userId="e3df6bec-7cb3-416a-8ded-d947c02763e0" providerId="ADAL" clId="{0776C40F-03BD-4CCB-9B20-45CB07E8CCC2}" dt="2024-09-25T21:38:32.026" v="622" actId="26606"/>
          <ac:spMkLst>
            <pc:docMk/>
            <pc:sldMk cId="2612962483" sldId="567"/>
            <ac:spMk id="13" creationId="{9DECDBF4-02B6-4BB4-B65B-B8107AD6A9E8}"/>
          </ac:spMkLst>
        </pc:spChg>
        <pc:graphicFrameChg chg="add mod">
          <ac:chgData name="ΠΟΥΛΑΚΙΔΑΚΟΣ ΣΤΑΜΑΤΗΣ" userId="e3df6bec-7cb3-416a-8ded-d947c02763e0" providerId="ADAL" clId="{0776C40F-03BD-4CCB-9B20-45CB07E8CCC2}" dt="2024-09-25T21:38:45.161" v="631" actId="12269"/>
          <ac:graphicFrameMkLst>
            <pc:docMk/>
            <pc:sldMk cId="2612962483" sldId="567"/>
            <ac:graphicFrameMk id="5" creationId="{70304A3F-6D82-981F-C393-CC01066DEB8F}"/>
          </ac:graphicFrameMkLst>
        </pc:graphicFrameChg>
      </pc:sldChg>
      <pc:sldChg chg="addSp delSp modSp new mod setBg">
        <pc:chgData name="ΠΟΥΛΑΚΙΔΑΚΟΣ ΣΤΑΜΑΤΗΣ" userId="e3df6bec-7cb3-416a-8ded-d947c02763e0" providerId="ADAL" clId="{0776C40F-03BD-4CCB-9B20-45CB07E8CCC2}" dt="2024-09-25T21:42:48.033" v="655" actId="12269"/>
        <pc:sldMkLst>
          <pc:docMk/>
          <pc:sldMk cId="929570671" sldId="568"/>
        </pc:sldMkLst>
        <pc:spChg chg="mod">
          <ac:chgData name="ΠΟΥΛΑΚΙΔΑΚΟΣ ΣΤΑΜΑΤΗΣ" userId="e3df6bec-7cb3-416a-8ded-d947c02763e0" providerId="ADAL" clId="{0776C40F-03BD-4CCB-9B20-45CB07E8CCC2}" dt="2024-09-25T21:42:34.650" v="651" actId="26606"/>
          <ac:spMkLst>
            <pc:docMk/>
            <pc:sldMk cId="929570671" sldId="568"/>
            <ac:spMk id="2" creationId="{45A3F420-0434-4D3E-75E9-407D90FCE91A}"/>
          </ac:spMkLst>
        </pc:spChg>
        <pc:spChg chg="del mod">
          <ac:chgData name="ΠΟΥΛΑΚΙΔΑΚΟΣ ΣΤΑΜΑΤΗΣ" userId="e3df6bec-7cb3-416a-8ded-d947c02763e0" providerId="ADAL" clId="{0776C40F-03BD-4CCB-9B20-45CB07E8CCC2}" dt="2024-09-25T21:42:34.650" v="651" actId="26606"/>
          <ac:spMkLst>
            <pc:docMk/>
            <pc:sldMk cId="929570671" sldId="568"/>
            <ac:spMk id="3" creationId="{1C2D0802-4BA4-7C56-195A-48871285C6FC}"/>
          </ac:spMkLst>
        </pc:spChg>
        <pc:spChg chg="add">
          <ac:chgData name="ΠΟΥΛΑΚΙΔΑΚΟΣ ΣΤΑΜΑΤΗΣ" userId="e3df6bec-7cb3-416a-8ded-d947c02763e0" providerId="ADAL" clId="{0776C40F-03BD-4CCB-9B20-45CB07E8CCC2}" dt="2024-09-25T21:42:34.650" v="651" actId="26606"/>
          <ac:spMkLst>
            <pc:docMk/>
            <pc:sldMk cId="929570671" sldId="568"/>
            <ac:spMk id="10" creationId="{B50AB553-2A96-4A92-96F2-93548E096954}"/>
          </ac:spMkLst>
        </pc:spChg>
        <pc:graphicFrameChg chg="add mod">
          <ac:chgData name="ΠΟΥΛΑΚΙΔΑΚΟΣ ΣΤΑΜΑΤΗΣ" userId="e3df6bec-7cb3-416a-8ded-d947c02763e0" providerId="ADAL" clId="{0776C40F-03BD-4CCB-9B20-45CB07E8CCC2}" dt="2024-09-25T21:42:48.033" v="655" actId="12269"/>
          <ac:graphicFrameMkLst>
            <pc:docMk/>
            <pc:sldMk cId="929570671" sldId="568"/>
            <ac:graphicFrameMk id="5" creationId="{4238D0B3-A7B1-4616-7F44-47C154EC5D06}"/>
          </ac:graphicFrameMkLst>
        </pc:graphicFrameChg>
        <pc:picChg chg="add mod">
          <ac:chgData name="ΠΟΥΛΑΚΙΔΑΚΟΣ ΣΤΑΜΑΤΗΣ" userId="e3df6bec-7cb3-416a-8ded-d947c02763e0" providerId="ADAL" clId="{0776C40F-03BD-4CCB-9B20-45CB07E8CCC2}" dt="2024-09-25T21:42:46.613" v="653" actId="27614"/>
          <ac:picMkLst>
            <pc:docMk/>
            <pc:sldMk cId="929570671" sldId="568"/>
            <ac:picMk id="6" creationId="{E04E283F-937A-19E7-A98C-724BEF1765DE}"/>
          </ac:picMkLst>
        </pc:picChg>
      </pc:sldChg>
      <pc:sldChg chg="addSp delSp modSp new mod setBg">
        <pc:chgData name="ΠΟΥΛΑΚΙΔΑΚΟΣ ΣΤΑΜΑΤΗΣ" userId="e3df6bec-7cb3-416a-8ded-d947c02763e0" providerId="ADAL" clId="{0776C40F-03BD-4CCB-9B20-45CB07E8CCC2}" dt="2024-09-25T21:46:03.372" v="666" actId="12269"/>
        <pc:sldMkLst>
          <pc:docMk/>
          <pc:sldMk cId="152459469" sldId="569"/>
        </pc:sldMkLst>
        <pc:spChg chg="mod">
          <ac:chgData name="ΠΟΥΛΑΚΙΔΑΚΟΣ ΣΤΑΜΑΤΗΣ" userId="e3df6bec-7cb3-416a-8ded-d947c02763e0" providerId="ADAL" clId="{0776C40F-03BD-4CCB-9B20-45CB07E8CCC2}" dt="2024-09-25T21:45:40.924" v="663" actId="26606"/>
          <ac:spMkLst>
            <pc:docMk/>
            <pc:sldMk cId="152459469" sldId="569"/>
            <ac:spMk id="2" creationId="{9B82A2DA-062C-2513-CC96-A8EA4CE167C6}"/>
          </ac:spMkLst>
        </pc:spChg>
        <pc:spChg chg="add del mod">
          <ac:chgData name="ΠΟΥΛΑΚΙΔΑΚΟΣ ΣΤΑΜΑΤΗΣ" userId="e3df6bec-7cb3-416a-8ded-d947c02763e0" providerId="ADAL" clId="{0776C40F-03BD-4CCB-9B20-45CB07E8CCC2}" dt="2024-09-25T21:45:40.924" v="663" actId="26606"/>
          <ac:spMkLst>
            <pc:docMk/>
            <pc:sldMk cId="152459469" sldId="569"/>
            <ac:spMk id="3" creationId="{7118722E-F10B-B2DF-36AA-297010116739}"/>
          </ac:spMkLst>
        </pc:spChg>
        <pc:spChg chg="add">
          <ac:chgData name="ΠΟΥΛΑΚΙΔΑΚΟΣ ΣΤΑΜΑΤΗΣ" userId="e3df6bec-7cb3-416a-8ded-d947c02763e0" providerId="ADAL" clId="{0776C40F-03BD-4CCB-9B20-45CB07E8CCC2}" dt="2024-09-25T21:45:40.924" v="663" actId="26606"/>
          <ac:spMkLst>
            <pc:docMk/>
            <pc:sldMk cId="152459469" sldId="569"/>
            <ac:spMk id="9" creationId="{7301F447-EEF7-48F5-AF73-7566EE7F64AD}"/>
          </ac:spMkLst>
        </pc:spChg>
        <pc:spChg chg="add del">
          <ac:chgData name="ΠΟΥΛΑΚΙΔΑΚΟΣ ΣΤΑΜΑΤΗΣ" userId="e3df6bec-7cb3-416a-8ded-d947c02763e0" providerId="ADAL" clId="{0776C40F-03BD-4CCB-9B20-45CB07E8CCC2}" dt="2024-09-25T21:45:40.902" v="662" actId="26606"/>
          <ac:spMkLst>
            <pc:docMk/>
            <pc:sldMk cId="152459469" sldId="569"/>
            <ac:spMk id="10" creationId="{B50AB553-2A96-4A92-96F2-93548E096954}"/>
          </ac:spMkLst>
        </pc:spChg>
        <pc:spChg chg="add">
          <ac:chgData name="ΠΟΥΛΑΚΙΔΑΚΟΣ ΣΤΑΜΑΤΗΣ" userId="e3df6bec-7cb3-416a-8ded-d947c02763e0" providerId="ADAL" clId="{0776C40F-03BD-4CCB-9B20-45CB07E8CCC2}" dt="2024-09-25T21:45:40.924" v="663" actId="26606"/>
          <ac:spMkLst>
            <pc:docMk/>
            <pc:sldMk cId="152459469" sldId="569"/>
            <ac:spMk id="11" creationId="{F7117410-A2A4-4085-9ADC-46744551DBDE}"/>
          </ac:spMkLst>
        </pc:spChg>
        <pc:spChg chg="add">
          <ac:chgData name="ΠΟΥΛΑΚΙΔΑΚΟΣ ΣΤΑΜΑΤΗΣ" userId="e3df6bec-7cb3-416a-8ded-d947c02763e0" providerId="ADAL" clId="{0776C40F-03BD-4CCB-9B20-45CB07E8CCC2}" dt="2024-09-25T21:45:40.924" v="663" actId="26606"/>
          <ac:spMkLst>
            <pc:docMk/>
            <pc:sldMk cId="152459469" sldId="569"/>
            <ac:spMk id="13" creationId="{99F74EB5-E547-4FB4-95F5-BCC788F3C4A0}"/>
          </ac:spMkLst>
        </pc:spChg>
        <pc:graphicFrameChg chg="add del">
          <ac:chgData name="ΠΟΥΛΑΚΙΔΑΚΟΣ ΣΤΑΜΑΤΗΣ" userId="e3df6bec-7cb3-416a-8ded-d947c02763e0" providerId="ADAL" clId="{0776C40F-03BD-4CCB-9B20-45CB07E8CCC2}" dt="2024-09-25T21:45:40.902" v="662" actId="26606"/>
          <ac:graphicFrameMkLst>
            <pc:docMk/>
            <pc:sldMk cId="152459469" sldId="569"/>
            <ac:graphicFrameMk id="5" creationId="{9FF32C99-B22F-CD14-FF02-1FD563922A07}"/>
          </ac:graphicFrameMkLst>
        </pc:graphicFrameChg>
        <pc:graphicFrameChg chg="add mod">
          <ac:chgData name="ΠΟΥΛΑΚΙΔΑΚΟΣ ΣΤΑΜΑΤΗΣ" userId="e3df6bec-7cb3-416a-8ded-d947c02763e0" providerId="ADAL" clId="{0776C40F-03BD-4CCB-9B20-45CB07E8CCC2}" dt="2024-09-25T21:46:03.372" v="666" actId="12269"/>
          <ac:graphicFrameMkLst>
            <pc:docMk/>
            <pc:sldMk cId="152459469" sldId="569"/>
            <ac:graphicFrameMk id="12" creationId="{A13E7224-14BA-427F-E707-76C025E15827}"/>
          </ac:graphicFrameMkLst>
        </pc:graphicFrameChg>
        <pc:picChg chg="add del">
          <ac:chgData name="ΠΟΥΛΑΚΙΔΑΚΟΣ ΣΤΑΜΑΤΗΣ" userId="e3df6bec-7cb3-416a-8ded-d947c02763e0" providerId="ADAL" clId="{0776C40F-03BD-4CCB-9B20-45CB07E8CCC2}" dt="2024-09-25T21:45:40.902" v="662" actId="26606"/>
          <ac:picMkLst>
            <pc:docMk/>
            <pc:sldMk cId="152459469" sldId="569"/>
            <ac:picMk id="6" creationId="{328AF79E-3501-B93A-EA06-63CA00316160}"/>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24.svg"/></Relationships>
</file>

<file path=ppt/diagrams/_rels/data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1.svg"/><Relationship Id="rId1" Type="http://schemas.openxmlformats.org/officeDocument/2006/relationships/image" Target="../media/image120.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0.svg"/></Relationships>
</file>

<file path=ppt/diagrams/_rels/data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21.svg"/><Relationship Id="rId5" Type="http://schemas.openxmlformats.org/officeDocument/2006/relationships/image" Target="../media/image120.png"/><Relationship Id="rId4" Type="http://schemas.openxmlformats.org/officeDocument/2006/relationships/image" Target="../media/image14.svg"/></Relationships>
</file>

<file path=ppt/diagrams/_rels/data10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118.svg"/></Relationships>
</file>

<file path=ppt/diagrams/_rels/data106.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25.png"/><Relationship Id="rId7" Type="http://schemas.openxmlformats.org/officeDocument/2006/relationships/image" Target="../media/image9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3.svg"/><Relationship Id="rId4" Type="http://schemas.openxmlformats.org/officeDocument/2006/relationships/image" Target="../media/image26.svg"/><Relationship Id="rId9" Type="http://schemas.openxmlformats.org/officeDocument/2006/relationships/image" Target="../media/image42.png"/></Relationships>
</file>

<file path=ppt/diagrams/_rels/data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63.svg"/></Relationships>
</file>

<file path=ppt/diagrams/_rels/data10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81.png"/><Relationship Id="rId7" Type="http://schemas.openxmlformats.org/officeDocument/2006/relationships/image" Target="../media/image42.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2.svg"/></Relationships>
</file>

<file path=ppt/diagrams/_rels/data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8.svg"/></Relationships>
</file>

<file path=ppt/diagrams/_rels/data1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2.svg"/></Relationships>
</file>

<file path=ppt/diagrams/_rels/data115.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183.svg"/><Relationship Id="rId1" Type="http://schemas.openxmlformats.org/officeDocument/2006/relationships/image" Target="../media/image182.png"/><Relationship Id="rId6" Type="http://schemas.openxmlformats.org/officeDocument/2006/relationships/image" Target="../media/image291.svg"/><Relationship Id="rId5" Type="http://schemas.openxmlformats.org/officeDocument/2006/relationships/image" Target="../media/image290.png"/><Relationship Id="rId4" Type="http://schemas.openxmlformats.org/officeDocument/2006/relationships/image" Target="../media/image228.svg"/></Relationships>
</file>

<file path=ppt/diagrams/_rels/data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3.svg"/><Relationship Id="rId1" Type="http://schemas.openxmlformats.org/officeDocument/2006/relationships/image" Target="../media/image132.png"/><Relationship Id="rId6" Type="http://schemas.openxmlformats.org/officeDocument/2006/relationships/image" Target="../media/image297.svg"/><Relationship Id="rId5" Type="http://schemas.openxmlformats.org/officeDocument/2006/relationships/image" Target="../media/image296.png"/><Relationship Id="rId4" Type="http://schemas.openxmlformats.org/officeDocument/2006/relationships/image" Target="../media/image24.svg"/></Relationships>
</file>

<file path=ppt/diagrams/_rels/data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0.svg"/><Relationship Id="rId1" Type="http://schemas.openxmlformats.org/officeDocument/2006/relationships/image" Target="../media/image299.png"/><Relationship Id="rId6" Type="http://schemas.openxmlformats.org/officeDocument/2006/relationships/image" Target="../media/image263.svg"/><Relationship Id="rId5" Type="http://schemas.openxmlformats.org/officeDocument/2006/relationships/image" Target="../media/image262.png"/><Relationship Id="rId4" Type="http://schemas.openxmlformats.org/officeDocument/2006/relationships/image" Target="../media/image6.svg"/></Relationships>
</file>

<file path=ppt/diagrams/_rels/data1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32.svg"/></Relationships>
</file>

<file path=ppt/diagrams/_rels/data121.xml.rels><?xml version="1.0" encoding="UTF-8" standalone="yes"?>
<Relationships xmlns="http://schemas.openxmlformats.org/package/2006/relationships"><Relationship Id="rId8" Type="http://schemas.openxmlformats.org/officeDocument/2006/relationships/image" Target="../media/image304.svg"/><Relationship Id="rId3" Type="http://schemas.openxmlformats.org/officeDocument/2006/relationships/image" Target="../media/image58.png"/><Relationship Id="rId7" Type="http://schemas.openxmlformats.org/officeDocument/2006/relationships/image" Target="../media/image303.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302.svg"/><Relationship Id="rId5" Type="http://schemas.openxmlformats.org/officeDocument/2006/relationships/image" Target="../media/image301.png"/><Relationship Id="rId10" Type="http://schemas.openxmlformats.org/officeDocument/2006/relationships/image" Target="../media/image112.svg"/><Relationship Id="rId4" Type="http://schemas.openxmlformats.org/officeDocument/2006/relationships/image" Target="../media/image59.svg"/><Relationship Id="rId9" Type="http://schemas.openxmlformats.org/officeDocument/2006/relationships/image" Target="../media/image111.png"/></Relationships>
</file>

<file path=ppt/diagrams/_rels/data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6.svg"/><Relationship Id="rId1" Type="http://schemas.openxmlformats.org/officeDocument/2006/relationships/image" Target="../media/image305.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4.svg"/></Relationships>
</file>

<file path=ppt/diagrams/_rels/data1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47.svg"/></Relationships>
</file>

<file path=ppt/diagrams/_rels/data12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8.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89.svg"/></Relationships>
</file>

<file path=ppt/diagrams/_rels/data1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12.png"/><Relationship Id="rId7" Type="http://schemas.openxmlformats.org/officeDocument/2006/relationships/image" Target="../media/image31.png"/><Relationship Id="rId12" Type="http://schemas.openxmlformats.org/officeDocument/2006/relationships/image" Target="../media/image43.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22.svg"/><Relationship Id="rId11" Type="http://schemas.openxmlformats.org/officeDocument/2006/relationships/image" Target="../media/image42.png"/><Relationship Id="rId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213.svg"/><Relationship Id="rId9" Type="http://schemas.openxmlformats.org/officeDocument/2006/relationships/image" Target="../media/image9.png"/></Relationships>
</file>

<file path=ppt/diagrams/_rels/data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10.svg"/></Relationships>
</file>

<file path=ppt/diagrams/_rels/data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5.svg"/></Relationships>
</file>

<file path=ppt/diagrams/_rels/data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32.svg"/></Relationships>
</file>

<file path=ppt/diagrams/_rels/data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ata1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diagrams/_rels/data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3.png"/><Relationship Id="rId7"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diagrams/_rels/data19.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8.svg"/><Relationship Id="rId4" Type="http://schemas.openxmlformats.org/officeDocument/2006/relationships/image" Target="../media/image69.svg"/><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13.png"/><Relationship Id="rId7" Type="http://schemas.openxmlformats.org/officeDocument/2006/relationships/image" Target="../media/image7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21.png"/></Relationships>
</file>

<file path=ppt/diagrams/_rels/data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8.svg"/></Relationships>
</file>

<file path=ppt/diagrams/_rels/data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1.png"/><Relationship Id="rId7" Type="http://schemas.openxmlformats.org/officeDocument/2006/relationships/image" Target="../media/image42.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22.svg"/></Relationships>
</file>

<file path=ppt/diagrams/_rels/data23.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42.png"/><Relationship Id="rId7" Type="http://schemas.openxmlformats.org/officeDocument/2006/relationships/image" Target="../media/image88.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3.svg"/></Relationships>
</file>

<file path=ppt/diagrams/_rels/data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14.svg"/></Relationships>
</file>

<file path=ppt/diagrams/_rels/data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6.svg"/></Relationships>
</file>

<file path=ppt/diagrams/_rels/data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4.svg"/><Relationship Id="rId1" Type="http://schemas.openxmlformats.org/officeDocument/2006/relationships/image" Target="../media/image93.png"/><Relationship Id="rId4" Type="http://schemas.openxmlformats.org/officeDocument/2006/relationships/image" Target="../media/image22.svg"/></Relationships>
</file>

<file path=ppt/diagrams/_rels/data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ata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4.svg"/></Relationships>
</file>

<file path=ppt/diagrams/_rels/data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1.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1.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76.png"/><Relationship Id="rId12" Type="http://schemas.openxmlformats.org/officeDocument/2006/relationships/image" Target="../media/image106.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34.svg"/><Relationship Id="rId11" Type="http://schemas.openxmlformats.org/officeDocument/2006/relationships/image" Target="../media/image105.png"/><Relationship Id="rId5" Type="http://schemas.openxmlformats.org/officeDocument/2006/relationships/image" Target="../media/image33.png"/><Relationship Id="rId10" Type="http://schemas.openxmlformats.org/officeDocument/2006/relationships/image" Target="../media/image24.svg"/><Relationship Id="rId4" Type="http://schemas.openxmlformats.org/officeDocument/2006/relationships/image" Target="../media/image26.svg"/><Relationship Id="rId9" Type="http://schemas.openxmlformats.org/officeDocument/2006/relationships/image" Target="../media/image23.png"/><Relationship Id="rId14" Type="http://schemas.openxmlformats.org/officeDocument/2006/relationships/image" Target="../media/image6.svg"/></Relationships>
</file>

<file path=ppt/diagrams/_rels/data32.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9.png"/><Relationship Id="rId7" Type="http://schemas.openxmlformats.org/officeDocument/2006/relationships/image" Target="../media/image111.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10.svg"/></Relationships>
</file>

<file path=ppt/diagrams/_rels/data3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6.svg"/></Relationships>
</file>

<file path=ppt/diagrams/_rels/data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10.svg"/></Relationships>
</file>

<file path=ppt/diagrams/_rels/data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98.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40.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21.png"/><Relationship Id="rId7" Type="http://schemas.openxmlformats.org/officeDocument/2006/relationships/image" Target="../media/image11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118.svg"/><Relationship Id="rId4" Type="http://schemas.openxmlformats.org/officeDocument/2006/relationships/image" Target="../media/image22.svg"/><Relationship Id="rId9" Type="http://schemas.openxmlformats.org/officeDocument/2006/relationships/image" Target="../media/image117.png"/></Relationships>
</file>

<file path=ppt/diagrams/_rels/data43.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71.svg"/><Relationship Id="rId4" Type="http://schemas.openxmlformats.org/officeDocument/2006/relationships/image" Target="../media/image121.svg"/><Relationship Id="rId9" Type="http://schemas.openxmlformats.org/officeDocument/2006/relationships/image" Target="../media/image70.png"/></Relationships>
</file>

<file path=ppt/diagrams/_rels/data4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svg"/><Relationship Id="rId1" Type="http://schemas.openxmlformats.org/officeDocument/2006/relationships/image" Target="../media/image124.png"/><Relationship Id="rId4" Type="http://schemas.openxmlformats.org/officeDocument/2006/relationships/image" Target="../media/image127.svg"/></Relationships>
</file>

<file path=ppt/diagrams/_rels/data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4.svg"/></Relationships>
</file>

<file path=ppt/diagrams/_rels/data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43.svg"/></Relationships>
</file>

<file path=ppt/diagrams/_rels/data4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2.png"/><Relationship Id="rId7" Type="http://schemas.openxmlformats.org/officeDocument/2006/relationships/image" Target="../media/image2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133.svg"/></Relationships>
</file>

<file path=ppt/diagrams/_rels/data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5.svg"/><Relationship Id="rId1" Type="http://schemas.openxmlformats.org/officeDocument/2006/relationships/image" Target="../media/image134.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2.svg"/></Relationships>
</file>

<file path=ppt/diagrams/_rels/data51.xml.rels><?xml version="1.0" encoding="UTF-8" standalone="yes"?>
<Relationships xmlns="http://schemas.openxmlformats.org/package/2006/relationships"><Relationship Id="rId8" Type="http://schemas.openxmlformats.org/officeDocument/2006/relationships/image" Target="../media/image143.svg"/><Relationship Id="rId13" Type="http://schemas.openxmlformats.org/officeDocument/2006/relationships/image" Target="../media/image148.pn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147.svg"/><Relationship Id="rId2" Type="http://schemas.openxmlformats.org/officeDocument/2006/relationships/image" Target="../media/image137.svg"/><Relationship Id="rId16" Type="http://schemas.openxmlformats.org/officeDocument/2006/relationships/image" Target="../media/image151.svg"/><Relationship Id="rId1" Type="http://schemas.openxmlformats.org/officeDocument/2006/relationships/image" Target="../media/image136.png"/><Relationship Id="rId6" Type="http://schemas.openxmlformats.org/officeDocument/2006/relationships/image" Target="../media/image141.sv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0.png"/><Relationship Id="rId10" Type="http://schemas.openxmlformats.org/officeDocument/2006/relationships/image" Target="../media/image145.svg"/><Relationship Id="rId4" Type="http://schemas.openxmlformats.org/officeDocument/2006/relationships/image" Target="../media/image139.svg"/><Relationship Id="rId9" Type="http://schemas.openxmlformats.org/officeDocument/2006/relationships/image" Target="../media/image144.png"/><Relationship Id="rId14" Type="http://schemas.openxmlformats.org/officeDocument/2006/relationships/image" Target="../media/image149.svg"/></Relationships>
</file>

<file path=ppt/diagrams/_rels/data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3.svg"/><Relationship Id="rId1" Type="http://schemas.openxmlformats.org/officeDocument/2006/relationships/image" Target="../media/image152.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5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svg"/><Relationship Id="rId1" Type="http://schemas.openxmlformats.org/officeDocument/2006/relationships/image" Target="../media/image154.png"/><Relationship Id="rId6" Type="http://schemas.openxmlformats.org/officeDocument/2006/relationships/image" Target="../media/image158.svg"/><Relationship Id="rId5" Type="http://schemas.openxmlformats.org/officeDocument/2006/relationships/image" Target="../media/image58.png"/><Relationship Id="rId4" Type="http://schemas.openxmlformats.org/officeDocument/2006/relationships/image" Target="../media/image157.svg"/></Relationships>
</file>

<file path=ppt/diagrams/_rels/data54.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162.svg"/><Relationship Id="rId5" Type="http://schemas.openxmlformats.org/officeDocument/2006/relationships/image" Target="../media/image161.png"/><Relationship Id="rId4" Type="http://schemas.openxmlformats.org/officeDocument/2006/relationships/image" Target="../media/image160.svg"/></Relationships>
</file>

<file path=ppt/diagrams/_rels/data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77.svg"/></Relationships>
</file>

<file path=ppt/diagrams/_rels/data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36.svg"/></Relationships>
</file>

<file path=ppt/diagrams/_rels/data57.xml.rels><?xml version="1.0" encoding="UTF-8" standalone="yes"?>
<Relationships xmlns="http://schemas.openxmlformats.org/package/2006/relationships"><Relationship Id="rId8" Type="http://schemas.openxmlformats.org/officeDocument/2006/relationships/image" Target="../media/image175.svg"/><Relationship Id="rId3" Type="http://schemas.openxmlformats.org/officeDocument/2006/relationships/image" Target="../media/image70.png"/><Relationship Id="rId7" Type="http://schemas.openxmlformats.org/officeDocument/2006/relationships/image" Target="../media/image17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77.svg"/><Relationship Id="rId4" Type="http://schemas.openxmlformats.org/officeDocument/2006/relationships/image" Target="../media/image71.svg"/><Relationship Id="rId9" Type="http://schemas.openxmlformats.org/officeDocument/2006/relationships/image" Target="../media/image176.png"/></Relationships>
</file>

<file path=ppt/diagrams/_rels/data5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83.svg"/></Relationships>
</file>

<file path=ppt/diagrams/_rels/data59.xml.rels><?xml version="1.0" encoding="UTF-8" standalone="yes"?>
<Relationships xmlns="http://schemas.openxmlformats.org/package/2006/relationships"><Relationship Id="rId8" Type="http://schemas.openxmlformats.org/officeDocument/2006/relationships/image" Target="../media/image186.svg"/><Relationship Id="rId3" Type="http://schemas.openxmlformats.org/officeDocument/2006/relationships/image" Target="../media/image134.png"/><Relationship Id="rId7" Type="http://schemas.openxmlformats.org/officeDocument/2006/relationships/image" Target="../media/image18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35.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6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4.svg"/></Relationships>
</file>

<file path=ppt/diagrams/_rels/data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89.svg"/><Relationship Id="rId5" Type="http://schemas.openxmlformats.org/officeDocument/2006/relationships/image" Target="../media/image188.png"/><Relationship Id="rId4" Type="http://schemas.openxmlformats.org/officeDocument/2006/relationships/image" Target="../media/image22.svg"/></Relationships>
</file>

<file path=ppt/diagrams/_rels/data63.xml.rels><?xml version="1.0" encoding="UTF-8" standalone="yes"?>
<Relationships xmlns="http://schemas.openxmlformats.org/package/2006/relationships"><Relationship Id="rId8" Type="http://schemas.openxmlformats.org/officeDocument/2006/relationships/image" Target="../media/image197.svg"/><Relationship Id="rId13" Type="http://schemas.openxmlformats.org/officeDocument/2006/relationships/image" Target="../media/image202.pn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1.svg"/><Relationship Id="rId2" Type="http://schemas.openxmlformats.org/officeDocument/2006/relationships/image" Target="../media/image191.svg"/><Relationship Id="rId16" Type="http://schemas.openxmlformats.org/officeDocument/2006/relationships/image" Target="../media/image205.svg"/><Relationship Id="rId1" Type="http://schemas.openxmlformats.org/officeDocument/2006/relationships/image" Target="../media/image190.png"/><Relationship Id="rId6" Type="http://schemas.openxmlformats.org/officeDocument/2006/relationships/image" Target="../media/image195.svg"/><Relationship Id="rId11" Type="http://schemas.openxmlformats.org/officeDocument/2006/relationships/image" Target="../media/image200.png"/><Relationship Id="rId5" Type="http://schemas.openxmlformats.org/officeDocument/2006/relationships/image" Target="../media/image194.png"/><Relationship Id="rId15" Type="http://schemas.openxmlformats.org/officeDocument/2006/relationships/image" Target="../media/image204.png"/><Relationship Id="rId10" Type="http://schemas.openxmlformats.org/officeDocument/2006/relationships/image" Target="../media/image199.svg"/><Relationship Id="rId4" Type="http://schemas.openxmlformats.org/officeDocument/2006/relationships/image" Target="../media/image193.svg"/><Relationship Id="rId9" Type="http://schemas.openxmlformats.org/officeDocument/2006/relationships/image" Target="../media/image198.png"/><Relationship Id="rId14" Type="http://schemas.openxmlformats.org/officeDocument/2006/relationships/image" Target="../media/image203.svg"/></Relationships>
</file>

<file path=ppt/diagrams/_rels/data64.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58.png"/><Relationship Id="rId7" Type="http://schemas.openxmlformats.org/officeDocument/2006/relationships/image" Target="../media/image163.png"/><Relationship Id="rId2" Type="http://schemas.openxmlformats.org/officeDocument/2006/relationships/image" Target="../media/image207.svg"/><Relationship Id="rId1" Type="http://schemas.openxmlformats.org/officeDocument/2006/relationships/image" Target="../media/image206.png"/><Relationship Id="rId6" Type="http://schemas.openxmlformats.org/officeDocument/2006/relationships/image" Target="../media/image209.svg"/><Relationship Id="rId5" Type="http://schemas.openxmlformats.org/officeDocument/2006/relationships/image" Target="../media/image208.png"/><Relationship Id="rId4" Type="http://schemas.openxmlformats.org/officeDocument/2006/relationships/image" Target="../media/image59.svg"/></Relationships>
</file>

<file path=ppt/diagrams/_rels/data65.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svg"/><Relationship Id="rId1" Type="http://schemas.openxmlformats.org/officeDocument/2006/relationships/image" Target="../media/image210.png"/><Relationship Id="rId4" Type="http://schemas.openxmlformats.org/officeDocument/2006/relationships/image" Target="../media/image213.svg"/></Relationships>
</file>

<file path=ppt/diagrams/_rels/data67.xml.rels><?xml version="1.0" encoding="UTF-8" standalone="yes"?>
<Relationships xmlns="http://schemas.openxmlformats.org/package/2006/relationships"><Relationship Id="rId8" Type="http://schemas.openxmlformats.org/officeDocument/2006/relationships/image" Target="../media/image218.svg"/><Relationship Id="rId13" Type="http://schemas.openxmlformats.org/officeDocument/2006/relationships/image" Target="../media/image221.png"/><Relationship Id="rId3" Type="http://schemas.openxmlformats.org/officeDocument/2006/relationships/image" Target="../media/image138.png"/><Relationship Id="rId7" Type="http://schemas.openxmlformats.org/officeDocument/2006/relationships/image" Target="../media/image217.png"/><Relationship Id="rId12" Type="http://schemas.openxmlformats.org/officeDocument/2006/relationships/image" Target="../media/image220.svg"/><Relationship Id="rId2" Type="http://schemas.openxmlformats.org/officeDocument/2006/relationships/image" Target="../media/image191.svg"/><Relationship Id="rId16" Type="http://schemas.openxmlformats.org/officeDocument/2006/relationships/image" Target="../media/image224.svg"/><Relationship Id="rId1" Type="http://schemas.openxmlformats.org/officeDocument/2006/relationships/image" Target="../media/image190.png"/><Relationship Id="rId6" Type="http://schemas.openxmlformats.org/officeDocument/2006/relationships/image" Target="../media/image216.svg"/><Relationship Id="rId11" Type="http://schemas.openxmlformats.org/officeDocument/2006/relationships/image" Target="../media/image219.png"/><Relationship Id="rId5" Type="http://schemas.openxmlformats.org/officeDocument/2006/relationships/image" Target="../media/image215.png"/><Relationship Id="rId15" Type="http://schemas.openxmlformats.org/officeDocument/2006/relationships/image" Target="../media/image223.png"/><Relationship Id="rId10" Type="http://schemas.openxmlformats.org/officeDocument/2006/relationships/image" Target="../media/image199.svg"/><Relationship Id="rId4" Type="http://schemas.openxmlformats.org/officeDocument/2006/relationships/image" Target="../media/image139.svg"/><Relationship Id="rId9" Type="http://schemas.openxmlformats.org/officeDocument/2006/relationships/image" Target="../media/image198.png"/><Relationship Id="rId14" Type="http://schemas.openxmlformats.org/officeDocument/2006/relationships/image" Target="../media/image222.svg"/></Relationships>
</file>

<file path=ppt/diagrams/_rels/data6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97.png"/><Relationship Id="rId7" Type="http://schemas.openxmlformats.org/officeDocument/2006/relationships/image" Target="../media/image35.png"/><Relationship Id="rId2" Type="http://schemas.openxmlformats.org/officeDocument/2006/relationships/image" Target="../media/image226.svg"/><Relationship Id="rId1" Type="http://schemas.openxmlformats.org/officeDocument/2006/relationships/image" Target="../media/image225.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98.svg"/></Relationships>
</file>

<file path=ppt/diagrams/_rels/data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2.svg"/></Relationships>
</file>

<file path=ppt/diagrams/_rels/data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7.svg"/></Relationships>
</file>

<file path=ppt/diagrams/_rels/data71.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28.svg"/></Relationships>
</file>

<file path=ppt/diagrams/_rels/data72.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83.svg"/><Relationship Id="rId5" Type="http://schemas.openxmlformats.org/officeDocument/2006/relationships/image" Target="../media/image182.png"/><Relationship Id="rId4" Type="http://schemas.openxmlformats.org/officeDocument/2006/relationships/image" Target="../media/image230.svg"/></Relationships>
</file>

<file path=ppt/diagrams/_rels/data73.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svg"/><Relationship Id="rId1" Type="http://schemas.openxmlformats.org/officeDocument/2006/relationships/image" Target="../media/image233.png"/><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236.svg"/></Relationships>
</file>

<file path=ppt/diagrams/_rels/data74.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28.svg"/><Relationship Id="rId1" Type="http://schemas.openxmlformats.org/officeDocument/2006/relationships/image" Target="../media/image227.png"/><Relationship Id="rId4" Type="http://schemas.openxmlformats.org/officeDocument/2006/relationships/image" Target="../media/image238.svg"/></Relationships>
</file>

<file path=ppt/diagrams/_rels/data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36.svg"/></Relationships>
</file>

<file path=ppt/diagrams/_rels/data79.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241.svg"/><Relationship Id="rId5" Type="http://schemas.openxmlformats.org/officeDocument/2006/relationships/image" Target="../media/image240.png"/><Relationship Id="rId4" Type="http://schemas.openxmlformats.org/officeDocument/2006/relationships/image" Target="../media/image213.sv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32.svg"/></Relationships>
</file>

<file path=ppt/diagrams/_rels/data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26.svg"/></Relationships>
</file>

<file path=ppt/diagrams/_rels/data85.xml.rels><?xml version="1.0" encoding="UTF-8" standalone="yes"?>
<Relationships xmlns="http://schemas.openxmlformats.org/package/2006/relationships"><Relationship Id="rId8" Type="http://schemas.openxmlformats.org/officeDocument/2006/relationships/image" Target="../media/image251.svg"/><Relationship Id="rId3" Type="http://schemas.openxmlformats.org/officeDocument/2006/relationships/image" Target="../media/image138.png"/><Relationship Id="rId7" Type="http://schemas.openxmlformats.org/officeDocument/2006/relationships/image" Target="../media/image250.png"/><Relationship Id="rId2" Type="http://schemas.openxmlformats.org/officeDocument/2006/relationships/image" Target="../media/image247.svg"/><Relationship Id="rId1" Type="http://schemas.openxmlformats.org/officeDocument/2006/relationships/image" Target="../media/image246.png"/><Relationship Id="rId6" Type="http://schemas.openxmlformats.org/officeDocument/2006/relationships/image" Target="../media/image249.svg"/><Relationship Id="rId5" Type="http://schemas.openxmlformats.org/officeDocument/2006/relationships/image" Target="../media/image248.png"/><Relationship Id="rId10" Type="http://schemas.openxmlformats.org/officeDocument/2006/relationships/image" Target="../media/image253.svg"/><Relationship Id="rId4" Type="http://schemas.openxmlformats.org/officeDocument/2006/relationships/image" Target="../media/image139.svg"/><Relationship Id="rId9" Type="http://schemas.openxmlformats.org/officeDocument/2006/relationships/image" Target="../media/image252.png"/></Relationships>
</file>

<file path=ppt/diagrams/_rels/data8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133.svg"/><Relationship Id="rId1" Type="http://schemas.openxmlformats.org/officeDocument/2006/relationships/image" Target="../media/image132.png"/><Relationship Id="rId4" Type="http://schemas.openxmlformats.org/officeDocument/2006/relationships/image" Target="../media/image261.svg"/></Relationships>
</file>

<file path=ppt/diagrams/_rels/data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4.svg"/></Relationships>
</file>

<file path=ppt/diagrams/_rels/data90.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263.svg"/></Relationships>
</file>

<file path=ppt/diagrams/_rels/data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65.svg"/><Relationship Id="rId1" Type="http://schemas.openxmlformats.org/officeDocument/2006/relationships/image" Target="../media/image264.png"/><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55.svg"/></Relationships>
</file>

<file path=ppt/diagrams/_rels/data9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2.png"/><Relationship Id="rId7"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13.svg"/></Relationships>
</file>

<file path=ppt/diagrams/_rels/data98.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70.svg"/><Relationship Id="rId1" Type="http://schemas.openxmlformats.org/officeDocument/2006/relationships/image" Target="../media/image269.png"/><Relationship Id="rId6" Type="http://schemas.openxmlformats.org/officeDocument/2006/relationships/image" Target="../media/image274.svg"/><Relationship Id="rId5" Type="http://schemas.openxmlformats.org/officeDocument/2006/relationships/image" Target="../media/image273.png"/><Relationship Id="rId4" Type="http://schemas.openxmlformats.org/officeDocument/2006/relationships/image" Target="../media/image272.svg"/></Relationships>
</file>

<file path=ppt/diagrams/_rels/data9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24.svg"/></Relationships>
</file>

<file path=ppt/diagrams/_rels/drawing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1.svg"/><Relationship Id="rId1" Type="http://schemas.openxmlformats.org/officeDocument/2006/relationships/image" Target="../media/image120.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0.svg"/></Relationships>
</file>

<file path=ppt/diagrams/_rels/drawing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21.svg"/><Relationship Id="rId5" Type="http://schemas.openxmlformats.org/officeDocument/2006/relationships/image" Target="../media/image120.png"/><Relationship Id="rId4" Type="http://schemas.openxmlformats.org/officeDocument/2006/relationships/image" Target="../media/image14.svg"/></Relationships>
</file>

<file path=ppt/diagrams/_rels/drawing10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118.svg"/></Relationships>
</file>

<file path=ppt/diagrams/_rels/drawing106.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25.png"/><Relationship Id="rId7" Type="http://schemas.openxmlformats.org/officeDocument/2006/relationships/image" Target="../media/image9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3.svg"/><Relationship Id="rId4" Type="http://schemas.openxmlformats.org/officeDocument/2006/relationships/image" Target="../media/image26.svg"/><Relationship Id="rId9" Type="http://schemas.openxmlformats.org/officeDocument/2006/relationships/image" Target="../media/image42.png"/></Relationships>
</file>

<file path=ppt/diagrams/_rels/drawing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63.svg"/></Relationships>
</file>

<file path=ppt/diagrams/_rels/drawing10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81.png"/><Relationship Id="rId7" Type="http://schemas.openxmlformats.org/officeDocument/2006/relationships/image" Target="../media/image42.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2.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8.svg"/></Relationships>
</file>

<file path=ppt/diagrams/_rels/drawing1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2.svg"/></Relationships>
</file>

<file path=ppt/diagrams/_rels/drawing115.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183.svg"/><Relationship Id="rId1" Type="http://schemas.openxmlformats.org/officeDocument/2006/relationships/image" Target="../media/image182.png"/><Relationship Id="rId6" Type="http://schemas.openxmlformats.org/officeDocument/2006/relationships/image" Target="../media/image291.svg"/><Relationship Id="rId5" Type="http://schemas.openxmlformats.org/officeDocument/2006/relationships/image" Target="../media/image290.png"/><Relationship Id="rId4" Type="http://schemas.openxmlformats.org/officeDocument/2006/relationships/image" Target="../media/image228.svg"/></Relationships>
</file>

<file path=ppt/diagrams/_rels/drawing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3.svg"/><Relationship Id="rId1" Type="http://schemas.openxmlformats.org/officeDocument/2006/relationships/image" Target="../media/image132.png"/><Relationship Id="rId6" Type="http://schemas.openxmlformats.org/officeDocument/2006/relationships/image" Target="../media/image297.svg"/><Relationship Id="rId5" Type="http://schemas.openxmlformats.org/officeDocument/2006/relationships/image" Target="../media/image296.png"/><Relationship Id="rId4" Type="http://schemas.openxmlformats.org/officeDocument/2006/relationships/image" Target="../media/image24.svg"/></Relationships>
</file>

<file path=ppt/diagrams/_rels/drawing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0.svg"/><Relationship Id="rId1" Type="http://schemas.openxmlformats.org/officeDocument/2006/relationships/image" Target="../media/image299.png"/><Relationship Id="rId6" Type="http://schemas.openxmlformats.org/officeDocument/2006/relationships/image" Target="../media/image263.svg"/><Relationship Id="rId5" Type="http://schemas.openxmlformats.org/officeDocument/2006/relationships/image" Target="../media/image262.png"/><Relationship Id="rId4" Type="http://schemas.openxmlformats.org/officeDocument/2006/relationships/image" Target="../media/image6.svg"/></Relationships>
</file>

<file path=ppt/diagrams/_rels/drawing1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32.svg"/></Relationships>
</file>

<file path=ppt/diagrams/_rels/drawing121.xml.rels><?xml version="1.0" encoding="UTF-8" standalone="yes"?>
<Relationships xmlns="http://schemas.openxmlformats.org/package/2006/relationships"><Relationship Id="rId8" Type="http://schemas.openxmlformats.org/officeDocument/2006/relationships/image" Target="../media/image304.svg"/><Relationship Id="rId3" Type="http://schemas.openxmlformats.org/officeDocument/2006/relationships/image" Target="../media/image58.png"/><Relationship Id="rId7" Type="http://schemas.openxmlformats.org/officeDocument/2006/relationships/image" Target="../media/image303.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302.svg"/><Relationship Id="rId5" Type="http://schemas.openxmlformats.org/officeDocument/2006/relationships/image" Target="../media/image301.png"/><Relationship Id="rId10" Type="http://schemas.openxmlformats.org/officeDocument/2006/relationships/image" Target="../media/image112.svg"/><Relationship Id="rId4" Type="http://schemas.openxmlformats.org/officeDocument/2006/relationships/image" Target="../media/image59.svg"/><Relationship Id="rId9" Type="http://schemas.openxmlformats.org/officeDocument/2006/relationships/image" Target="../media/image111.png"/></Relationships>
</file>

<file path=ppt/diagrams/_rels/drawing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6.svg"/><Relationship Id="rId1" Type="http://schemas.openxmlformats.org/officeDocument/2006/relationships/image" Target="../media/image305.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4.svg"/></Relationships>
</file>

<file path=ppt/diagrams/_rels/drawing1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47.svg"/></Relationships>
</file>

<file path=ppt/diagrams/_rels/drawing12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8.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89.svg"/></Relationships>
</file>

<file path=ppt/diagrams/_rels/drawing1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12.png"/><Relationship Id="rId7" Type="http://schemas.openxmlformats.org/officeDocument/2006/relationships/image" Target="../media/image31.png"/><Relationship Id="rId12" Type="http://schemas.openxmlformats.org/officeDocument/2006/relationships/image" Target="../media/image43.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22.svg"/><Relationship Id="rId11" Type="http://schemas.openxmlformats.org/officeDocument/2006/relationships/image" Target="../media/image42.png"/><Relationship Id="rId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213.svg"/><Relationship Id="rId9" Type="http://schemas.openxmlformats.org/officeDocument/2006/relationships/image" Target="../media/image9.png"/></Relationships>
</file>

<file path=ppt/diagrams/_rels/drawing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10.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5.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32.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3.png"/><Relationship Id="rId7" Type="http://schemas.openxmlformats.org/officeDocument/2006/relationships/image" Target="../media/image21.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8.svg"/><Relationship Id="rId4" Type="http://schemas.openxmlformats.org/officeDocument/2006/relationships/image" Target="../media/image69.svg"/><Relationship Id="rId9" Type="http://schemas.openxmlformats.org/officeDocument/2006/relationships/image" Target="../media/image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13.png"/><Relationship Id="rId7" Type="http://schemas.openxmlformats.org/officeDocument/2006/relationships/image" Target="../media/image7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21.png"/></Relationships>
</file>

<file path=ppt/diagrams/_rels/drawing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7.png"/><Relationship Id="rId7" Type="http://schemas.openxmlformats.org/officeDocument/2006/relationships/image" Target="../media/image31.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8.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1.png"/><Relationship Id="rId7" Type="http://schemas.openxmlformats.org/officeDocument/2006/relationships/image" Target="../media/image42.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22.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42.png"/><Relationship Id="rId7" Type="http://schemas.openxmlformats.org/officeDocument/2006/relationships/image" Target="../media/image88.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3.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14.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6.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4.svg"/><Relationship Id="rId1" Type="http://schemas.openxmlformats.org/officeDocument/2006/relationships/image" Target="../media/image93.png"/><Relationship Id="rId4" Type="http://schemas.openxmlformats.org/officeDocument/2006/relationships/image" Target="../media/image22.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rawing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4.svg"/></Relationships>
</file>

<file path=ppt/diagrams/_rels/drawing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7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1.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5.png"/><Relationship Id="rId3" Type="http://schemas.openxmlformats.org/officeDocument/2006/relationships/image" Target="../media/image25.png"/><Relationship Id="rId7" Type="http://schemas.openxmlformats.org/officeDocument/2006/relationships/image" Target="../media/image76.png"/><Relationship Id="rId12" Type="http://schemas.openxmlformats.org/officeDocument/2006/relationships/image" Target="../media/image106.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34.svg"/><Relationship Id="rId11" Type="http://schemas.openxmlformats.org/officeDocument/2006/relationships/image" Target="../media/image105.png"/><Relationship Id="rId5" Type="http://schemas.openxmlformats.org/officeDocument/2006/relationships/image" Target="../media/image33.png"/><Relationship Id="rId10" Type="http://schemas.openxmlformats.org/officeDocument/2006/relationships/image" Target="../media/image24.svg"/><Relationship Id="rId4" Type="http://schemas.openxmlformats.org/officeDocument/2006/relationships/image" Target="../media/image26.svg"/><Relationship Id="rId9" Type="http://schemas.openxmlformats.org/officeDocument/2006/relationships/image" Target="../media/image23.png"/><Relationship Id="rId14" Type="http://schemas.openxmlformats.org/officeDocument/2006/relationships/image" Target="../media/image6.svg"/></Relationships>
</file>

<file path=ppt/diagrams/_rels/drawing32.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109.png"/><Relationship Id="rId7" Type="http://schemas.openxmlformats.org/officeDocument/2006/relationships/image" Target="../media/image111.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10.svg"/></Relationships>
</file>

<file path=ppt/diagrams/_rels/drawing3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26.svg"/></Relationships>
</file>

<file path=ppt/diagrams/_rels/drawing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10.svg"/></Relationships>
</file>

<file path=ppt/diagrams/_rels/drawing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9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40.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21.png"/><Relationship Id="rId7" Type="http://schemas.openxmlformats.org/officeDocument/2006/relationships/image" Target="../media/image11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118.svg"/><Relationship Id="rId4" Type="http://schemas.openxmlformats.org/officeDocument/2006/relationships/image" Target="../media/image22.svg"/><Relationship Id="rId9" Type="http://schemas.openxmlformats.org/officeDocument/2006/relationships/image" Target="../media/image117.png"/></Relationships>
</file>

<file path=ppt/diagrams/_rels/drawing43.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71.svg"/><Relationship Id="rId4" Type="http://schemas.openxmlformats.org/officeDocument/2006/relationships/image" Target="../media/image121.svg"/><Relationship Id="rId9" Type="http://schemas.openxmlformats.org/officeDocument/2006/relationships/image" Target="../media/image70.png"/></Relationships>
</file>

<file path=ppt/diagrams/_rels/drawing4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svg"/><Relationship Id="rId1" Type="http://schemas.openxmlformats.org/officeDocument/2006/relationships/image" Target="../media/image124.png"/><Relationship Id="rId4" Type="http://schemas.openxmlformats.org/officeDocument/2006/relationships/image" Target="../media/image127.svg"/></Relationships>
</file>

<file path=ppt/diagrams/_rels/drawing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4.svg"/></Relationships>
</file>

<file path=ppt/diagrams/_rels/drawing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8.svg"/><Relationship Id="rId1" Type="http://schemas.openxmlformats.org/officeDocument/2006/relationships/image" Target="../media/image117.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43.svg"/></Relationships>
</file>

<file path=ppt/diagrams/_rels/drawing4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2.png"/><Relationship Id="rId7" Type="http://schemas.openxmlformats.org/officeDocument/2006/relationships/image" Target="../media/image2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133.svg"/></Relationships>
</file>

<file path=ppt/diagrams/_rels/drawing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5.svg"/><Relationship Id="rId1" Type="http://schemas.openxmlformats.org/officeDocument/2006/relationships/image" Target="../media/image134.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2.svg"/></Relationships>
</file>

<file path=ppt/diagrams/_rels/drawing51.xml.rels><?xml version="1.0" encoding="UTF-8" standalone="yes"?>
<Relationships xmlns="http://schemas.openxmlformats.org/package/2006/relationships"><Relationship Id="rId8" Type="http://schemas.openxmlformats.org/officeDocument/2006/relationships/image" Target="../media/image143.svg"/><Relationship Id="rId13" Type="http://schemas.openxmlformats.org/officeDocument/2006/relationships/image" Target="../media/image148.pn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147.svg"/><Relationship Id="rId2" Type="http://schemas.openxmlformats.org/officeDocument/2006/relationships/image" Target="../media/image137.svg"/><Relationship Id="rId16" Type="http://schemas.openxmlformats.org/officeDocument/2006/relationships/image" Target="../media/image151.svg"/><Relationship Id="rId1" Type="http://schemas.openxmlformats.org/officeDocument/2006/relationships/image" Target="../media/image136.png"/><Relationship Id="rId6" Type="http://schemas.openxmlformats.org/officeDocument/2006/relationships/image" Target="../media/image141.sv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0.png"/><Relationship Id="rId10" Type="http://schemas.openxmlformats.org/officeDocument/2006/relationships/image" Target="../media/image145.svg"/><Relationship Id="rId4" Type="http://schemas.openxmlformats.org/officeDocument/2006/relationships/image" Target="../media/image139.svg"/><Relationship Id="rId9" Type="http://schemas.openxmlformats.org/officeDocument/2006/relationships/image" Target="../media/image144.png"/><Relationship Id="rId14" Type="http://schemas.openxmlformats.org/officeDocument/2006/relationships/image" Target="../media/image149.svg"/></Relationships>
</file>

<file path=ppt/diagrams/_rels/drawing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3.svg"/><Relationship Id="rId1" Type="http://schemas.openxmlformats.org/officeDocument/2006/relationships/image" Target="../media/image152.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svg"/><Relationship Id="rId1" Type="http://schemas.openxmlformats.org/officeDocument/2006/relationships/image" Target="../media/image154.png"/><Relationship Id="rId6" Type="http://schemas.openxmlformats.org/officeDocument/2006/relationships/image" Target="../media/image158.svg"/><Relationship Id="rId5" Type="http://schemas.openxmlformats.org/officeDocument/2006/relationships/image" Target="../media/image58.png"/><Relationship Id="rId4" Type="http://schemas.openxmlformats.org/officeDocument/2006/relationships/image" Target="../media/image157.svg"/></Relationships>
</file>

<file path=ppt/diagrams/_rels/drawing54.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162.svg"/><Relationship Id="rId5" Type="http://schemas.openxmlformats.org/officeDocument/2006/relationships/image" Target="../media/image161.png"/><Relationship Id="rId4" Type="http://schemas.openxmlformats.org/officeDocument/2006/relationships/image" Target="../media/image160.svg"/></Relationships>
</file>

<file path=ppt/diagrams/_rels/drawing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77.svg"/></Relationships>
</file>

<file path=ppt/diagrams/_rels/drawing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36.svg"/></Relationships>
</file>

<file path=ppt/diagrams/_rels/drawing57.xml.rels><?xml version="1.0" encoding="UTF-8" standalone="yes"?>
<Relationships xmlns="http://schemas.openxmlformats.org/package/2006/relationships"><Relationship Id="rId8" Type="http://schemas.openxmlformats.org/officeDocument/2006/relationships/image" Target="../media/image175.svg"/><Relationship Id="rId3" Type="http://schemas.openxmlformats.org/officeDocument/2006/relationships/image" Target="../media/image70.png"/><Relationship Id="rId7" Type="http://schemas.openxmlformats.org/officeDocument/2006/relationships/image" Target="../media/image17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77.svg"/><Relationship Id="rId4" Type="http://schemas.openxmlformats.org/officeDocument/2006/relationships/image" Target="../media/image71.svg"/><Relationship Id="rId9" Type="http://schemas.openxmlformats.org/officeDocument/2006/relationships/image" Target="../media/image176.png"/></Relationships>
</file>

<file path=ppt/diagrams/_rels/drawing5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83.svg"/></Relationships>
</file>

<file path=ppt/diagrams/_rels/drawing59.xml.rels><?xml version="1.0" encoding="UTF-8" standalone="yes"?>
<Relationships xmlns="http://schemas.openxmlformats.org/package/2006/relationships"><Relationship Id="rId8" Type="http://schemas.openxmlformats.org/officeDocument/2006/relationships/image" Target="../media/image186.svg"/><Relationship Id="rId3" Type="http://schemas.openxmlformats.org/officeDocument/2006/relationships/image" Target="../media/image134.png"/><Relationship Id="rId7" Type="http://schemas.openxmlformats.org/officeDocument/2006/relationships/image" Target="../media/image18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3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6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4.svg"/></Relationships>
</file>

<file path=ppt/diagrams/_rels/drawing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89.svg"/><Relationship Id="rId5" Type="http://schemas.openxmlformats.org/officeDocument/2006/relationships/image" Target="../media/image188.png"/><Relationship Id="rId4" Type="http://schemas.openxmlformats.org/officeDocument/2006/relationships/image" Target="../media/image22.svg"/></Relationships>
</file>

<file path=ppt/diagrams/_rels/drawing63.xml.rels><?xml version="1.0" encoding="UTF-8" standalone="yes"?>
<Relationships xmlns="http://schemas.openxmlformats.org/package/2006/relationships"><Relationship Id="rId8" Type="http://schemas.openxmlformats.org/officeDocument/2006/relationships/image" Target="../media/image197.svg"/><Relationship Id="rId13" Type="http://schemas.openxmlformats.org/officeDocument/2006/relationships/image" Target="../media/image202.pn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1.svg"/><Relationship Id="rId2" Type="http://schemas.openxmlformats.org/officeDocument/2006/relationships/image" Target="../media/image191.svg"/><Relationship Id="rId16" Type="http://schemas.openxmlformats.org/officeDocument/2006/relationships/image" Target="../media/image205.svg"/><Relationship Id="rId1" Type="http://schemas.openxmlformats.org/officeDocument/2006/relationships/image" Target="../media/image190.png"/><Relationship Id="rId6" Type="http://schemas.openxmlformats.org/officeDocument/2006/relationships/image" Target="../media/image195.svg"/><Relationship Id="rId11" Type="http://schemas.openxmlformats.org/officeDocument/2006/relationships/image" Target="../media/image200.png"/><Relationship Id="rId5" Type="http://schemas.openxmlformats.org/officeDocument/2006/relationships/image" Target="../media/image194.png"/><Relationship Id="rId15" Type="http://schemas.openxmlformats.org/officeDocument/2006/relationships/image" Target="../media/image204.png"/><Relationship Id="rId10" Type="http://schemas.openxmlformats.org/officeDocument/2006/relationships/image" Target="../media/image199.svg"/><Relationship Id="rId4" Type="http://schemas.openxmlformats.org/officeDocument/2006/relationships/image" Target="../media/image193.svg"/><Relationship Id="rId9" Type="http://schemas.openxmlformats.org/officeDocument/2006/relationships/image" Target="../media/image198.png"/><Relationship Id="rId14" Type="http://schemas.openxmlformats.org/officeDocument/2006/relationships/image" Target="../media/image203.svg"/></Relationships>
</file>

<file path=ppt/diagrams/_rels/drawing64.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58.png"/><Relationship Id="rId7" Type="http://schemas.openxmlformats.org/officeDocument/2006/relationships/image" Target="../media/image163.png"/><Relationship Id="rId2" Type="http://schemas.openxmlformats.org/officeDocument/2006/relationships/image" Target="../media/image207.svg"/><Relationship Id="rId1" Type="http://schemas.openxmlformats.org/officeDocument/2006/relationships/image" Target="../media/image206.png"/><Relationship Id="rId6" Type="http://schemas.openxmlformats.org/officeDocument/2006/relationships/image" Target="../media/image209.svg"/><Relationship Id="rId5" Type="http://schemas.openxmlformats.org/officeDocument/2006/relationships/image" Target="../media/image208.png"/><Relationship Id="rId4" Type="http://schemas.openxmlformats.org/officeDocument/2006/relationships/image" Target="../media/image59.svg"/></Relationships>
</file>

<file path=ppt/diagrams/_rels/drawing65.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svg"/><Relationship Id="rId1" Type="http://schemas.openxmlformats.org/officeDocument/2006/relationships/image" Target="../media/image210.png"/><Relationship Id="rId4" Type="http://schemas.openxmlformats.org/officeDocument/2006/relationships/image" Target="../media/image213.svg"/></Relationships>
</file>

<file path=ppt/diagrams/_rels/drawing67.xml.rels><?xml version="1.0" encoding="UTF-8" standalone="yes"?>
<Relationships xmlns="http://schemas.openxmlformats.org/package/2006/relationships"><Relationship Id="rId8" Type="http://schemas.openxmlformats.org/officeDocument/2006/relationships/image" Target="../media/image218.svg"/><Relationship Id="rId13" Type="http://schemas.openxmlformats.org/officeDocument/2006/relationships/image" Target="../media/image221.png"/><Relationship Id="rId3" Type="http://schemas.openxmlformats.org/officeDocument/2006/relationships/image" Target="../media/image138.png"/><Relationship Id="rId7" Type="http://schemas.openxmlformats.org/officeDocument/2006/relationships/image" Target="../media/image217.png"/><Relationship Id="rId12" Type="http://schemas.openxmlformats.org/officeDocument/2006/relationships/image" Target="../media/image220.svg"/><Relationship Id="rId2" Type="http://schemas.openxmlformats.org/officeDocument/2006/relationships/image" Target="../media/image191.svg"/><Relationship Id="rId16" Type="http://schemas.openxmlformats.org/officeDocument/2006/relationships/image" Target="../media/image224.svg"/><Relationship Id="rId1" Type="http://schemas.openxmlformats.org/officeDocument/2006/relationships/image" Target="../media/image190.png"/><Relationship Id="rId6" Type="http://schemas.openxmlformats.org/officeDocument/2006/relationships/image" Target="../media/image216.svg"/><Relationship Id="rId11" Type="http://schemas.openxmlformats.org/officeDocument/2006/relationships/image" Target="../media/image219.png"/><Relationship Id="rId5" Type="http://schemas.openxmlformats.org/officeDocument/2006/relationships/image" Target="../media/image215.png"/><Relationship Id="rId15" Type="http://schemas.openxmlformats.org/officeDocument/2006/relationships/image" Target="../media/image223.png"/><Relationship Id="rId10" Type="http://schemas.openxmlformats.org/officeDocument/2006/relationships/image" Target="../media/image199.svg"/><Relationship Id="rId4" Type="http://schemas.openxmlformats.org/officeDocument/2006/relationships/image" Target="../media/image139.svg"/><Relationship Id="rId9" Type="http://schemas.openxmlformats.org/officeDocument/2006/relationships/image" Target="../media/image198.png"/><Relationship Id="rId14" Type="http://schemas.openxmlformats.org/officeDocument/2006/relationships/image" Target="../media/image222.svg"/></Relationships>
</file>

<file path=ppt/diagrams/_rels/drawing6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97.png"/><Relationship Id="rId7" Type="http://schemas.openxmlformats.org/officeDocument/2006/relationships/image" Target="../media/image35.png"/><Relationship Id="rId2" Type="http://schemas.openxmlformats.org/officeDocument/2006/relationships/image" Target="../media/image226.svg"/><Relationship Id="rId1" Type="http://schemas.openxmlformats.org/officeDocument/2006/relationships/image" Target="../media/image225.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98.svg"/></Relationships>
</file>

<file path=ppt/diagrams/_rels/drawing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2.svg"/></Relationships>
</file>

<file path=ppt/diagrams/_rels/drawing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7.svg"/></Relationships>
</file>

<file path=ppt/diagrams/_rels/drawing71.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28.svg"/></Relationships>
</file>

<file path=ppt/diagrams/_rels/drawing72.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83.svg"/><Relationship Id="rId5" Type="http://schemas.openxmlformats.org/officeDocument/2006/relationships/image" Target="../media/image182.png"/><Relationship Id="rId4" Type="http://schemas.openxmlformats.org/officeDocument/2006/relationships/image" Target="../media/image230.svg"/></Relationships>
</file>

<file path=ppt/diagrams/_rels/drawing73.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svg"/><Relationship Id="rId1" Type="http://schemas.openxmlformats.org/officeDocument/2006/relationships/image" Target="../media/image233.png"/><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236.svg"/></Relationships>
</file>

<file path=ppt/diagrams/_rels/drawing74.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28.svg"/><Relationship Id="rId1" Type="http://schemas.openxmlformats.org/officeDocument/2006/relationships/image" Target="../media/image227.png"/><Relationship Id="rId4" Type="http://schemas.openxmlformats.org/officeDocument/2006/relationships/image" Target="../media/image238.svg"/></Relationships>
</file>

<file path=ppt/diagrams/_rels/drawing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36.svg"/></Relationships>
</file>

<file path=ppt/diagrams/_rels/drawing79.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241.svg"/><Relationship Id="rId5" Type="http://schemas.openxmlformats.org/officeDocument/2006/relationships/image" Target="../media/image240.png"/><Relationship Id="rId4" Type="http://schemas.openxmlformats.org/officeDocument/2006/relationships/image" Target="../media/image21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32.svg"/></Relationships>
</file>

<file path=ppt/diagrams/_rels/drawing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26.svg"/></Relationships>
</file>

<file path=ppt/diagrams/_rels/drawing85.xml.rels><?xml version="1.0" encoding="UTF-8" standalone="yes"?>
<Relationships xmlns="http://schemas.openxmlformats.org/package/2006/relationships"><Relationship Id="rId8" Type="http://schemas.openxmlformats.org/officeDocument/2006/relationships/image" Target="../media/image251.svg"/><Relationship Id="rId3" Type="http://schemas.openxmlformats.org/officeDocument/2006/relationships/image" Target="../media/image138.png"/><Relationship Id="rId7" Type="http://schemas.openxmlformats.org/officeDocument/2006/relationships/image" Target="../media/image250.png"/><Relationship Id="rId2" Type="http://schemas.openxmlformats.org/officeDocument/2006/relationships/image" Target="../media/image247.svg"/><Relationship Id="rId1" Type="http://schemas.openxmlformats.org/officeDocument/2006/relationships/image" Target="../media/image246.png"/><Relationship Id="rId6" Type="http://schemas.openxmlformats.org/officeDocument/2006/relationships/image" Target="../media/image249.svg"/><Relationship Id="rId5" Type="http://schemas.openxmlformats.org/officeDocument/2006/relationships/image" Target="../media/image248.png"/><Relationship Id="rId10" Type="http://schemas.openxmlformats.org/officeDocument/2006/relationships/image" Target="../media/image253.svg"/><Relationship Id="rId4" Type="http://schemas.openxmlformats.org/officeDocument/2006/relationships/image" Target="../media/image139.svg"/><Relationship Id="rId9" Type="http://schemas.openxmlformats.org/officeDocument/2006/relationships/image" Target="../media/image252.png"/></Relationships>
</file>

<file path=ppt/diagrams/_rels/drawing8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133.svg"/><Relationship Id="rId1" Type="http://schemas.openxmlformats.org/officeDocument/2006/relationships/image" Target="../media/image132.png"/><Relationship Id="rId4" Type="http://schemas.openxmlformats.org/officeDocument/2006/relationships/image" Target="../media/image26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4.svg"/></Relationships>
</file>

<file path=ppt/diagrams/_rels/drawing90.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263.svg"/></Relationships>
</file>

<file path=ppt/diagrams/_rels/drawing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65.svg"/><Relationship Id="rId1" Type="http://schemas.openxmlformats.org/officeDocument/2006/relationships/image" Target="../media/image264.png"/><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55.svg"/></Relationships>
</file>

<file path=ppt/diagrams/_rels/drawing9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2.png"/><Relationship Id="rId7"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13.svg"/></Relationships>
</file>

<file path=ppt/diagrams/_rels/drawing98.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70.svg"/><Relationship Id="rId1" Type="http://schemas.openxmlformats.org/officeDocument/2006/relationships/image" Target="../media/image269.png"/><Relationship Id="rId6" Type="http://schemas.openxmlformats.org/officeDocument/2006/relationships/image" Target="../media/image274.svg"/><Relationship Id="rId5" Type="http://schemas.openxmlformats.org/officeDocument/2006/relationships/image" Target="../media/image273.png"/><Relationship Id="rId4" Type="http://schemas.openxmlformats.org/officeDocument/2006/relationships/image" Target="../media/image272.svg"/></Relationships>
</file>

<file path=ppt/diagrams/_rels/drawing9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14.svg"/><Relationship Id="rId4" Type="http://schemas.openxmlformats.org/officeDocument/2006/relationships/image" Target="../media/image10.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979D7BF-C384-49FE-B50D-BE91EB348BD1}" type="doc">
      <dgm:prSet loTypeId="urn:microsoft.com/office/officeart/2005/8/layout/vList2" loCatId="list" qsTypeId="urn:microsoft.com/office/officeart/2005/8/quickstyle/3d1" qsCatId="3D" csTypeId="urn:microsoft.com/office/officeart/2005/8/colors/colorful5" csCatId="colorful"/>
      <dgm:spPr/>
      <dgm:t>
        <a:bodyPr/>
        <a:lstStyle/>
        <a:p>
          <a:endParaRPr lang="en-US"/>
        </a:p>
      </dgm:t>
    </dgm:pt>
    <dgm:pt modelId="{B8A2E648-EFC9-44DF-B40E-5154BFE3E208}">
      <dgm:prSet/>
      <dgm:spPr/>
      <dgm:t>
        <a:bodyPr/>
        <a:lstStyle/>
        <a:p>
          <a:r>
            <a:rPr lang="en-GB"/>
            <a:t>From the moment we are born, we have an innate drive to discover and understand the world in which we live. </a:t>
          </a:r>
          <a:endParaRPr lang="en-US"/>
        </a:p>
      </dgm:t>
    </dgm:pt>
    <dgm:pt modelId="{466C9535-6176-41A3-A5CE-71DD719C2B4D}" type="parTrans" cxnId="{59DC489B-5CA9-46BE-AB3A-61862080B7B1}">
      <dgm:prSet/>
      <dgm:spPr/>
      <dgm:t>
        <a:bodyPr/>
        <a:lstStyle/>
        <a:p>
          <a:endParaRPr lang="en-US"/>
        </a:p>
      </dgm:t>
    </dgm:pt>
    <dgm:pt modelId="{BDAF0C0E-6747-4C14-98C9-EC5022C64957}" type="sibTrans" cxnId="{59DC489B-5CA9-46BE-AB3A-61862080B7B1}">
      <dgm:prSet/>
      <dgm:spPr/>
      <dgm:t>
        <a:bodyPr/>
        <a:lstStyle/>
        <a:p>
          <a:endParaRPr lang="en-US"/>
        </a:p>
      </dgm:t>
    </dgm:pt>
    <dgm:pt modelId="{B9B0DEE0-1643-4FFC-B254-60A2C7B8FBED}">
      <dgm:prSet/>
      <dgm:spPr/>
      <dgm:t>
        <a:bodyPr/>
        <a:lstStyle/>
        <a:p>
          <a:r>
            <a:rPr lang="en-GB"/>
            <a:t>This is done through naturally observing our environment in our everyday lives, generating information (data) which we then analyse using our innate cognitive capacities to identify patterns of </a:t>
          </a:r>
          <a:r>
            <a:rPr lang="en-GB" i="1"/>
            <a:t>what</a:t>
          </a:r>
          <a:r>
            <a:rPr lang="en-GB"/>
            <a:t> happens, </a:t>
          </a:r>
          <a:r>
            <a:rPr lang="en-GB" i="1"/>
            <a:t>how</a:t>
          </a:r>
          <a:r>
            <a:rPr lang="en-GB"/>
            <a:t> it happens, and </a:t>
          </a:r>
          <a:r>
            <a:rPr lang="en-GB" i="1"/>
            <a:t>why </a:t>
          </a:r>
          <a:r>
            <a:rPr lang="en-GB"/>
            <a:t>it happens. </a:t>
          </a:r>
          <a:endParaRPr lang="en-US"/>
        </a:p>
      </dgm:t>
    </dgm:pt>
    <dgm:pt modelId="{6AF3AFEF-D6A5-40F6-BDCA-352D9E86B6B5}" type="parTrans" cxnId="{C518FA65-61FF-45A8-B29C-B02CD181FA8F}">
      <dgm:prSet/>
      <dgm:spPr/>
      <dgm:t>
        <a:bodyPr/>
        <a:lstStyle/>
        <a:p>
          <a:endParaRPr lang="en-US"/>
        </a:p>
      </dgm:t>
    </dgm:pt>
    <dgm:pt modelId="{84C250B2-433C-4BC4-8073-CCCAD79D4963}" type="sibTrans" cxnId="{C518FA65-61FF-45A8-B29C-B02CD181FA8F}">
      <dgm:prSet/>
      <dgm:spPr/>
      <dgm:t>
        <a:bodyPr/>
        <a:lstStyle/>
        <a:p>
          <a:endParaRPr lang="en-US"/>
        </a:p>
      </dgm:t>
    </dgm:pt>
    <dgm:pt modelId="{941C0C9F-5FD7-45DC-9E24-C76087A5E1EF}">
      <dgm:prSet/>
      <dgm:spPr/>
      <dgm:t>
        <a:bodyPr/>
        <a:lstStyle/>
        <a:p>
          <a:r>
            <a:rPr lang="en-GB"/>
            <a:t>By patterns, we mean “phenomena that occur repeatedly in life”</a:t>
          </a:r>
          <a:endParaRPr lang="en-US"/>
        </a:p>
      </dgm:t>
    </dgm:pt>
    <dgm:pt modelId="{40CFC758-DD17-447F-9A50-9DE67311FC8E}" type="parTrans" cxnId="{369ECC25-B687-4BA4-A629-E41182804F9A}">
      <dgm:prSet/>
      <dgm:spPr/>
      <dgm:t>
        <a:bodyPr/>
        <a:lstStyle/>
        <a:p>
          <a:endParaRPr lang="en-US"/>
        </a:p>
      </dgm:t>
    </dgm:pt>
    <dgm:pt modelId="{63C9C026-2A95-4605-AABF-3B6293B344A5}" type="sibTrans" cxnId="{369ECC25-B687-4BA4-A629-E41182804F9A}">
      <dgm:prSet/>
      <dgm:spPr/>
      <dgm:t>
        <a:bodyPr/>
        <a:lstStyle/>
        <a:p>
          <a:endParaRPr lang="en-US"/>
        </a:p>
      </dgm:t>
    </dgm:pt>
    <dgm:pt modelId="{EE2BEBB5-B66C-4ED3-A4DE-13F88D7379B6}">
      <dgm:prSet/>
      <dgm:spPr/>
      <dgm:t>
        <a:bodyPr/>
        <a:lstStyle/>
        <a:p>
          <a:r>
            <a:rPr lang="en-GB"/>
            <a:t>This systematised - yet natural - process of knowledge generation constitutes what is known as “research”, seeking to answer questions of three main types: “what”, “how” and “why”?</a:t>
          </a:r>
          <a:endParaRPr lang="en-US"/>
        </a:p>
      </dgm:t>
    </dgm:pt>
    <dgm:pt modelId="{A9550DC4-86BF-4009-BA30-25891F97FBB1}" type="parTrans" cxnId="{ABF915AB-D282-4857-AD12-440E467068FB}">
      <dgm:prSet/>
      <dgm:spPr/>
      <dgm:t>
        <a:bodyPr/>
        <a:lstStyle/>
        <a:p>
          <a:endParaRPr lang="en-US"/>
        </a:p>
      </dgm:t>
    </dgm:pt>
    <dgm:pt modelId="{8033C6E7-9B1B-43DF-BDBA-F5E289DDF9A9}" type="sibTrans" cxnId="{ABF915AB-D282-4857-AD12-440E467068FB}">
      <dgm:prSet/>
      <dgm:spPr/>
      <dgm:t>
        <a:bodyPr/>
        <a:lstStyle/>
        <a:p>
          <a:endParaRPr lang="en-US"/>
        </a:p>
      </dgm:t>
    </dgm:pt>
    <dgm:pt modelId="{F46CEFFE-3FB1-45A1-AAEA-66BE91944D4B}" type="pres">
      <dgm:prSet presAssocID="{0979D7BF-C384-49FE-B50D-BE91EB348BD1}" presName="linear" presStyleCnt="0">
        <dgm:presLayoutVars>
          <dgm:animLvl val="lvl"/>
          <dgm:resizeHandles val="exact"/>
        </dgm:presLayoutVars>
      </dgm:prSet>
      <dgm:spPr/>
    </dgm:pt>
    <dgm:pt modelId="{0D3176F0-6ABB-4CEA-BAF9-A8CE571BF3EA}" type="pres">
      <dgm:prSet presAssocID="{B8A2E648-EFC9-44DF-B40E-5154BFE3E208}" presName="parentText" presStyleLbl="node1" presStyleIdx="0" presStyleCnt="4">
        <dgm:presLayoutVars>
          <dgm:chMax val="0"/>
          <dgm:bulletEnabled val="1"/>
        </dgm:presLayoutVars>
      </dgm:prSet>
      <dgm:spPr/>
    </dgm:pt>
    <dgm:pt modelId="{FAF19A58-2B87-4A4C-8FFF-2E90B34F8E1D}" type="pres">
      <dgm:prSet presAssocID="{BDAF0C0E-6747-4C14-98C9-EC5022C64957}" presName="spacer" presStyleCnt="0"/>
      <dgm:spPr/>
    </dgm:pt>
    <dgm:pt modelId="{7A65C4F2-F627-4738-8EC7-6B8304044789}" type="pres">
      <dgm:prSet presAssocID="{B9B0DEE0-1643-4FFC-B254-60A2C7B8FBED}" presName="parentText" presStyleLbl="node1" presStyleIdx="1" presStyleCnt="4">
        <dgm:presLayoutVars>
          <dgm:chMax val="0"/>
          <dgm:bulletEnabled val="1"/>
        </dgm:presLayoutVars>
      </dgm:prSet>
      <dgm:spPr/>
    </dgm:pt>
    <dgm:pt modelId="{C23209EA-76B4-46A5-831B-C660DACAA362}" type="pres">
      <dgm:prSet presAssocID="{84C250B2-433C-4BC4-8073-CCCAD79D4963}" presName="spacer" presStyleCnt="0"/>
      <dgm:spPr/>
    </dgm:pt>
    <dgm:pt modelId="{D902FDC6-53A4-4396-B02E-82B8BFD0C562}" type="pres">
      <dgm:prSet presAssocID="{941C0C9F-5FD7-45DC-9E24-C76087A5E1EF}" presName="parentText" presStyleLbl="node1" presStyleIdx="2" presStyleCnt="4">
        <dgm:presLayoutVars>
          <dgm:chMax val="0"/>
          <dgm:bulletEnabled val="1"/>
        </dgm:presLayoutVars>
      </dgm:prSet>
      <dgm:spPr/>
    </dgm:pt>
    <dgm:pt modelId="{59E69FC2-8BFC-4255-AD97-C5731F0F9E6C}" type="pres">
      <dgm:prSet presAssocID="{63C9C026-2A95-4605-AABF-3B6293B344A5}" presName="spacer" presStyleCnt="0"/>
      <dgm:spPr/>
    </dgm:pt>
    <dgm:pt modelId="{6CE35764-6146-4CC7-A6EE-99A4CA9787CE}" type="pres">
      <dgm:prSet presAssocID="{EE2BEBB5-B66C-4ED3-A4DE-13F88D7379B6}" presName="parentText" presStyleLbl="node1" presStyleIdx="3" presStyleCnt="4">
        <dgm:presLayoutVars>
          <dgm:chMax val="0"/>
          <dgm:bulletEnabled val="1"/>
        </dgm:presLayoutVars>
      </dgm:prSet>
      <dgm:spPr/>
    </dgm:pt>
  </dgm:ptLst>
  <dgm:cxnLst>
    <dgm:cxn modelId="{369ECC25-B687-4BA4-A629-E41182804F9A}" srcId="{0979D7BF-C384-49FE-B50D-BE91EB348BD1}" destId="{941C0C9F-5FD7-45DC-9E24-C76087A5E1EF}" srcOrd="2" destOrd="0" parTransId="{40CFC758-DD17-447F-9A50-9DE67311FC8E}" sibTransId="{63C9C026-2A95-4605-AABF-3B6293B344A5}"/>
    <dgm:cxn modelId="{FA21D92D-EBCD-44C9-988E-C9DC8A2532AF}" type="presOf" srcId="{941C0C9F-5FD7-45DC-9E24-C76087A5E1EF}" destId="{D902FDC6-53A4-4396-B02E-82B8BFD0C562}" srcOrd="0" destOrd="0" presId="urn:microsoft.com/office/officeart/2005/8/layout/vList2"/>
    <dgm:cxn modelId="{C518FA65-61FF-45A8-B29C-B02CD181FA8F}" srcId="{0979D7BF-C384-49FE-B50D-BE91EB348BD1}" destId="{B9B0DEE0-1643-4FFC-B254-60A2C7B8FBED}" srcOrd="1" destOrd="0" parTransId="{6AF3AFEF-D6A5-40F6-BDCA-352D9E86B6B5}" sibTransId="{84C250B2-433C-4BC4-8073-CCCAD79D4963}"/>
    <dgm:cxn modelId="{BC3D5A68-3F24-4EAE-A7A1-B2C868CBD85F}" type="presOf" srcId="{EE2BEBB5-B66C-4ED3-A4DE-13F88D7379B6}" destId="{6CE35764-6146-4CC7-A6EE-99A4CA9787CE}" srcOrd="0" destOrd="0" presId="urn:microsoft.com/office/officeart/2005/8/layout/vList2"/>
    <dgm:cxn modelId="{F0D1C04E-CB23-483D-8450-A010B6A7368E}" type="presOf" srcId="{0979D7BF-C384-49FE-B50D-BE91EB348BD1}" destId="{F46CEFFE-3FB1-45A1-AAEA-66BE91944D4B}" srcOrd="0" destOrd="0" presId="urn:microsoft.com/office/officeart/2005/8/layout/vList2"/>
    <dgm:cxn modelId="{6612C888-8218-4938-8C9E-69F87D79F60B}" type="presOf" srcId="{B9B0DEE0-1643-4FFC-B254-60A2C7B8FBED}" destId="{7A65C4F2-F627-4738-8EC7-6B8304044789}" srcOrd="0" destOrd="0" presId="urn:microsoft.com/office/officeart/2005/8/layout/vList2"/>
    <dgm:cxn modelId="{59DC489B-5CA9-46BE-AB3A-61862080B7B1}" srcId="{0979D7BF-C384-49FE-B50D-BE91EB348BD1}" destId="{B8A2E648-EFC9-44DF-B40E-5154BFE3E208}" srcOrd="0" destOrd="0" parTransId="{466C9535-6176-41A3-A5CE-71DD719C2B4D}" sibTransId="{BDAF0C0E-6747-4C14-98C9-EC5022C64957}"/>
    <dgm:cxn modelId="{ABF915AB-D282-4857-AD12-440E467068FB}" srcId="{0979D7BF-C384-49FE-B50D-BE91EB348BD1}" destId="{EE2BEBB5-B66C-4ED3-A4DE-13F88D7379B6}" srcOrd="3" destOrd="0" parTransId="{A9550DC4-86BF-4009-BA30-25891F97FBB1}" sibTransId="{8033C6E7-9B1B-43DF-BDBA-F5E289DDF9A9}"/>
    <dgm:cxn modelId="{DAFA24AF-3083-45E0-B1C8-B998E07C6F66}" type="presOf" srcId="{B8A2E648-EFC9-44DF-B40E-5154BFE3E208}" destId="{0D3176F0-6ABB-4CEA-BAF9-A8CE571BF3EA}" srcOrd="0" destOrd="0" presId="urn:microsoft.com/office/officeart/2005/8/layout/vList2"/>
    <dgm:cxn modelId="{B308C44A-28F6-4D9A-8044-80D51F3DE860}" type="presParOf" srcId="{F46CEFFE-3FB1-45A1-AAEA-66BE91944D4B}" destId="{0D3176F0-6ABB-4CEA-BAF9-A8CE571BF3EA}" srcOrd="0" destOrd="0" presId="urn:microsoft.com/office/officeart/2005/8/layout/vList2"/>
    <dgm:cxn modelId="{589CD1F9-86D6-4D97-B61C-3BC273303182}" type="presParOf" srcId="{F46CEFFE-3FB1-45A1-AAEA-66BE91944D4B}" destId="{FAF19A58-2B87-4A4C-8FFF-2E90B34F8E1D}" srcOrd="1" destOrd="0" presId="urn:microsoft.com/office/officeart/2005/8/layout/vList2"/>
    <dgm:cxn modelId="{4326488F-01D1-432F-9737-E4D7588DA04B}" type="presParOf" srcId="{F46CEFFE-3FB1-45A1-AAEA-66BE91944D4B}" destId="{7A65C4F2-F627-4738-8EC7-6B8304044789}" srcOrd="2" destOrd="0" presId="urn:microsoft.com/office/officeart/2005/8/layout/vList2"/>
    <dgm:cxn modelId="{34CD6D1E-0F29-4EE8-ADCF-3F0E0F10DDBC}" type="presParOf" srcId="{F46CEFFE-3FB1-45A1-AAEA-66BE91944D4B}" destId="{C23209EA-76B4-46A5-831B-C660DACAA362}" srcOrd="3" destOrd="0" presId="urn:microsoft.com/office/officeart/2005/8/layout/vList2"/>
    <dgm:cxn modelId="{1C051DCA-8AD4-4637-B1CF-32F051F136AB}" type="presParOf" srcId="{F46CEFFE-3FB1-45A1-AAEA-66BE91944D4B}" destId="{D902FDC6-53A4-4396-B02E-82B8BFD0C562}" srcOrd="4" destOrd="0" presId="urn:microsoft.com/office/officeart/2005/8/layout/vList2"/>
    <dgm:cxn modelId="{505636BF-DC01-4AA7-879A-78BC54A96240}" type="presParOf" srcId="{F46CEFFE-3FB1-45A1-AAEA-66BE91944D4B}" destId="{59E69FC2-8BFC-4255-AD97-C5731F0F9E6C}" srcOrd="5" destOrd="0" presId="urn:microsoft.com/office/officeart/2005/8/layout/vList2"/>
    <dgm:cxn modelId="{15DF3957-F3B8-4493-A7E2-A1A7834EF69C}" type="presParOf" srcId="{F46CEFFE-3FB1-45A1-AAEA-66BE91944D4B}" destId="{6CE35764-6146-4CC7-A6EE-99A4CA9787C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060EED-03DF-4F4A-9F01-8A09F601F08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BEED654-E73B-4030-B153-D66350996E0E}">
      <dgm:prSet/>
      <dgm:spPr/>
      <dgm:t>
        <a:bodyPr/>
        <a:lstStyle/>
        <a:p>
          <a:r>
            <a:rPr lang="en-US" b="1"/>
            <a:t>Explanatory research </a:t>
          </a:r>
          <a:r>
            <a:rPr lang="en-US"/>
            <a:t>is not limited to describing what happens but is primarily aimed at explaining why it happens (building theory). Many consider this type of research as the only one that is truly “scientific”. </a:t>
          </a:r>
        </a:p>
      </dgm:t>
    </dgm:pt>
    <dgm:pt modelId="{809FF9F6-D8C3-406D-AFE3-EDE663A86B50}" type="parTrans" cxnId="{DE4B840A-8F72-4B4F-9046-61E7D6BFD5F5}">
      <dgm:prSet/>
      <dgm:spPr/>
      <dgm:t>
        <a:bodyPr/>
        <a:lstStyle/>
        <a:p>
          <a:endParaRPr lang="en-US"/>
        </a:p>
      </dgm:t>
    </dgm:pt>
    <dgm:pt modelId="{BFF23060-D490-4DB5-AA7E-9B4AF37C555B}" type="sibTrans" cxnId="{DE4B840A-8F72-4B4F-9046-61E7D6BFD5F5}">
      <dgm:prSet/>
      <dgm:spPr/>
      <dgm:t>
        <a:bodyPr/>
        <a:lstStyle/>
        <a:p>
          <a:endParaRPr lang="en-US"/>
        </a:p>
      </dgm:t>
    </dgm:pt>
    <dgm:pt modelId="{44E2B459-6860-494C-8661-B910B1B300C6}">
      <dgm:prSet/>
      <dgm:spPr/>
      <dgm:t>
        <a:bodyPr/>
        <a:lstStyle/>
        <a:p>
          <a:r>
            <a:rPr lang="en-US"/>
            <a:t>It is much more powerful than descriptive research; the ability to ex-plain is a core defining element of science and what differentiates “observation” from “knowledge”. </a:t>
          </a:r>
        </a:p>
      </dgm:t>
    </dgm:pt>
    <dgm:pt modelId="{E77D85B2-FF3B-4A16-B8DC-8F3C9F1DBB36}" type="parTrans" cxnId="{BBB9B450-6CC3-43AA-A518-F8DD4C00FA86}">
      <dgm:prSet/>
      <dgm:spPr/>
      <dgm:t>
        <a:bodyPr/>
        <a:lstStyle/>
        <a:p>
          <a:endParaRPr lang="en-US"/>
        </a:p>
      </dgm:t>
    </dgm:pt>
    <dgm:pt modelId="{652467D0-E081-48A0-BC74-6CCE2399F001}" type="sibTrans" cxnId="{BBB9B450-6CC3-43AA-A518-F8DD4C00FA86}">
      <dgm:prSet/>
      <dgm:spPr/>
      <dgm:t>
        <a:bodyPr/>
        <a:lstStyle/>
        <a:p>
          <a:endParaRPr lang="en-US"/>
        </a:p>
      </dgm:t>
    </dgm:pt>
    <dgm:pt modelId="{BB9DF028-0975-4FD8-9CED-1CCD63CE0E80}" type="pres">
      <dgm:prSet presAssocID="{17060EED-03DF-4F4A-9F01-8A09F601F08D}" presName="root" presStyleCnt="0">
        <dgm:presLayoutVars>
          <dgm:dir/>
          <dgm:resizeHandles val="exact"/>
        </dgm:presLayoutVars>
      </dgm:prSet>
      <dgm:spPr/>
    </dgm:pt>
    <dgm:pt modelId="{5FC17055-E48F-4B88-AD0B-DB0CA3521D4F}" type="pres">
      <dgm:prSet presAssocID="{BBEED654-E73B-4030-B153-D66350996E0E}" presName="compNode" presStyleCnt="0"/>
      <dgm:spPr/>
    </dgm:pt>
    <dgm:pt modelId="{35068495-E734-41EF-8B6A-D543C623F18A}" type="pres">
      <dgm:prSet presAssocID="{BBEED654-E73B-4030-B153-D66350996E0E}" presName="bgRect" presStyleLbl="bgShp" presStyleIdx="0" presStyleCnt="2"/>
      <dgm:spPr/>
    </dgm:pt>
    <dgm:pt modelId="{40C0E93F-CD85-4E30-8436-40E099D31A99}" type="pres">
      <dgm:prSet presAssocID="{BBEED654-E73B-4030-B153-D66350996E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3B8B956-5A10-48AB-9B92-52823A21B0D5}" type="pres">
      <dgm:prSet presAssocID="{BBEED654-E73B-4030-B153-D66350996E0E}" presName="spaceRect" presStyleCnt="0"/>
      <dgm:spPr/>
    </dgm:pt>
    <dgm:pt modelId="{22AE9790-41A3-4198-A4F3-167C9F5F3C46}" type="pres">
      <dgm:prSet presAssocID="{BBEED654-E73B-4030-B153-D66350996E0E}" presName="parTx" presStyleLbl="revTx" presStyleIdx="0" presStyleCnt="2">
        <dgm:presLayoutVars>
          <dgm:chMax val="0"/>
          <dgm:chPref val="0"/>
        </dgm:presLayoutVars>
      </dgm:prSet>
      <dgm:spPr/>
    </dgm:pt>
    <dgm:pt modelId="{06F7BC00-8DD2-41C7-8D1B-9F372079CAA6}" type="pres">
      <dgm:prSet presAssocID="{BFF23060-D490-4DB5-AA7E-9B4AF37C555B}" presName="sibTrans" presStyleCnt="0"/>
      <dgm:spPr/>
    </dgm:pt>
    <dgm:pt modelId="{BEAF4F9C-8C3C-4231-AFA4-5740CF7C4026}" type="pres">
      <dgm:prSet presAssocID="{44E2B459-6860-494C-8661-B910B1B300C6}" presName="compNode" presStyleCnt="0"/>
      <dgm:spPr/>
    </dgm:pt>
    <dgm:pt modelId="{682B7813-15C1-43C5-911E-AFE2AF662C08}" type="pres">
      <dgm:prSet presAssocID="{44E2B459-6860-494C-8661-B910B1B300C6}" presName="bgRect" presStyleLbl="bgShp" presStyleIdx="1" presStyleCnt="2"/>
      <dgm:spPr/>
    </dgm:pt>
    <dgm:pt modelId="{63B4106E-43C3-49F9-A0EA-787F181B9B08}" type="pres">
      <dgm:prSet presAssocID="{44E2B459-6860-494C-8661-B910B1B300C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D3366C5A-1421-4AAD-9259-9A6662091335}" type="pres">
      <dgm:prSet presAssocID="{44E2B459-6860-494C-8661-B910B1B300C6}" presName="spaceRect" presStyleCnt="0"/>
      <dgm:spPr/>
    </dgm:pt>
    <dgm:pt modelId="{3B988934-BCB8-4161-8474-05CF60E5210E}" type="pres">
      <dgm:prSet presAssocID="{44E2B459-6860-494C-8661-B910B1B300C6}" presName="parTx" presStyleLbl="revTx" presStyleIdx="1" presStyleCnt="2">
        <dgm:presLayoutVars>
          <dgm:chMax val="0"/>
          <dgm:chPref val="0"/>
        </dgm:presLayoutVars>
      </dgm:prSet>
      <dgm:spPr/>
    </dgm:pt>
  </dgm:ptLst>
  <dgm:cxnLst>
    <dgm:cxn modelId="{DE4B840A-8F72-4B4F-9046-61E7D6BFD5F5}" srcId="{17060EED-03DF-4F4A-9F01-8A09F601F08D}" destId="{BBEED654-E73B-4030-B153-D66350996E0E}" srcOrd="0" destOrd="0" parTransId="{809FF9F6-D8C3-406D-AFE3-EDE663A86B50}" sibTransId="{BFF23060-D490-4DB5-AA7E-9B4AF37C555B}"/>
    <dgm:cxn modelId="{9909DF0C-0231-40F5-9381-E14761B817CD}" type="presOf" srcId="{BBEED654-E73B-4030-B153-D66350996E0E}" destId="{22AE9790-41A3-4198-A4F3-167C9F5F3C46}" srcOrd="0" destOrd="0" presId="urn:microsoft.com/office/officeart/2018/2/layout/IconVerticalSolidList"/>
    <dgm:cxn modelId="{BBB9B450-6CC3-43AA-A518-F8DD4C00FA86}" srcId="{17060EED-03DF-4F4A-9F01-8A09F601F08D}" destId="{44E2B459-6860-494C-8661-B910B1B300C6}" srcOrd="1" destOrd="0" parTransId="{E77D85B2-FF3B-4A16-B8DC-8F3C9F1DBB36}" sibTransId="{652467D0-E081-48A0-BC74-6CCE2399F001}"/>
    <dgm:cxn modelId="{DA8378CC-6531-4576-AE23-2948743FF273}" type="presOf" srcId="{44E2B459-6860-494C-8661-B910B1B300C6}" destId="{3B988934-BCB8-4161-8474-05CF60E5210E}" srcOrd="0" destOrd="0" presId="urn:microsoft.com/office/officeart/2018/2/layout/IconVerticalSolidList"/>
    <dgm:cxn modelId="{84EF9FD1-5CB9-4354-949C-93000262EA7B}" type="presOf" srcId="{17060EED-03DF-4F4A-9F01-8A09F601F08D}" destId="{BB9DF028-0975-4FD8-9CED-1CCD63CE0E80}" srcOrd="0" destOrd="0" presId="urn:microsoft.com/office/officeart/2018/2/layout/IconVerticalSolidList"/>
    <dgm:cxn modelId="{24CD3E8D-19EE-4295-BCFB-F79B5C0F721D}" type="presParOf" srcId="{BB9DF028-0975-4FD8-9CED-1CCD63CE0E80}" destId="{5FC17055-E48F-4B88-AD0B-DB0CA3521D4F}" srcOrd="0" destOrd="0" presId="urn:microsoft.com/office/officeart/2018/2/layout/IconVerticalSolidList"/>
    <dgm:cxn modelId="{A2F14A0F-BB2A-4203-ADFF-325D9400E658}" type="presParOf" srcId="{5FC17055-E48F-4B88-AD0B-DB0CA3521D4F}" destId="{35068495-E734-41EF-8B6A-D543C623F18A}" srcOrd="0" destOrd="0" presId="urn:microsoft.com/office/officeart/2018/2/layout/IconVerticalSolidList"/>
    <dgm:cxn modelId="{3A9EF62C-5B14-4113-B998-FCDF871D8385}" type="presParOf" srcId="{5FC17055-E48F-4B88-AD0B-DB0CA3521D4F}" destId="{40C0E93F-CD85-4E30-8436-40E099D31A99}" srcOrd="1" destOrd="0" presId="urn:microsoft.com/office/officeart/2018/2/layout/IconVerticalSolidList"/>
    <dgm:cxn modelId="{22687564-88A1-49D9-8029-16A7E6210CBE}" type="presParOf" srcId="{5FC17055-E48F-4B88-AD0B-DB0CA3521D4F}" destId="{C3B8B956-5A10-48AB-9B92-52823A21B0D5}" srcOrd="2" destOrd="0" presId="urn:microsoft.com/office/officeart/2018/2/layout/IconVerticalSolidList"/>
    <dgm:cxn modelId="{A89AE23D-6FEA-434F-83C8-BB2FFD01E115}" type="presParOf" srcId="{5FC17055-E48F-4B88-AD0B-DB0CA3521D4F}" destId="{22AE9790-41A3-4198-A4F3-167C9F5F3C46}" srcOrd="3" destOrd="0" presId="urn:microsoft.com/office/officeart/2018/2/layout/IconVerticalSolidList"/>
    <dgm:cxn modelId="{D1558E2D-CE3E-419C-A062-F2B04368DEB8}" type="presParOf" srcId="{BB9DF028-0975-4FD8-9CED-1CCD63CE0E80}" destId="{06F7BC00-8DD2-41C7-8D1B-9F372079CAA6}" srcOrd="1" destOrd="0" presId="urn:microsoft.com/office/officeart/2018/2/layout/IconVerticalSolidList"/>
    <dgm:cxn modelId="{B5AEBC1C-8D1A-4AF3-8DD2-CABC8D6CD9BB}" type="presParOf" srcId="{BB9DF028-0975-4FD8-9CED-1CCD63CE0E80}" destId="{BEAF4F9C-8C3C-4231-AFA4-5740CF7C4026}" srcOrd="2" destOrd="0" presId="urn:microsoft.com/office/officeart/2018/2/layout/IconVerticalSolidList"/>
    <dgm:cxn modelId="{C323F8C2-1FE0-41F3-87F2-D85802A26199}" type="presParOf" srcId="{BEAF4F9C-8C3C-4231-AFA4-5740CF7C4026}" destId="{682B7813-15C1-43C5-911E-AFE2AF662C08}" srcOrd="0" destOrd="0" presId="urn:microsoft.com/office/officeart/2018/2/layout/IconVerticalSolidList"/>
    <dgm:cxn modelId="{6CB87238-C13A-481C-945B-FC723FC10A59}" type="presParOf" srcId="{BEAF4F9C-8C3C-4231-AFA4-5740CF7C4026}" destId="{63B4106E-43C3-49F9-A0EA-787F181B9B08}" srcOrd="1" destOrd="0" presId="urn:microsoft.com/office/officeart/2018/2/layout/IconVerticalSolidList"/>
    <dgm:cxn modelId="{F9A0B41C-AFA8-491A-8EB5-C9627BA5F3BC}" type="presParOf" srcId="{BEAF4F9C-8C3C-4231-AFA4-5740CF7C4026}" destId="{D3366C5A-1421-4AAD-9259-9A6662091335}" srcOrd="2" destOrd="0" presId="urn:microsoft.com/office/officeart/2018/2/layout/IconVerticalSolidList"/>
    <dgm:cxn modelId="{C07284C7-375A-4FB8-9907-51949C7455DD}" type="presParOf" srcId="{BEAF4F9C-8C3C-4231-AFA4-5740CF7C4026}" destId="{3B988934-BCB8-4161-8474-05CF60E521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BF03608E-342E-4F1A-9F1E-D5AD0B3BE8A3}"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55EF4197-1341-4E8F-9449-44F0BF84720B}">
      <dgm:prSet/>
      <dgm:spPr/>
      <dgm:t>
        <a:bodyPr/>
        <a:lstStyle/>
        <a:p>
          <a:pPr>
            <a:lnSpc>
              <a:spcPct val="100000"/>
            </a:lnSpc>
          </a:pPr>
          <a:r>
            <a:rPr lang="en-US"/>
            <a:t>The term ethnography refers to two distinct senses: that of ethnographic research (fieldwork) and that of an ethnographic monograph (ethnographic writing). </a:t>
          </a:r>
        </a:p>
      </dgm:t>
    </dgm:pt>
    <dgm:pt modelId="{A3618644-6DA6-42B7-9848-92B16D6C02A2}" type="parTrans" cxnId="{ED9AF260-E9E1-44BF-A159-35B20FF52A64}">
      <dgm:prSet/>
      <dgm:spPr/>
      <dgm:t>
        <a:bodyPr/>
        <a:lstStyle/>
        <a:p>
          <a:endParaRPr lang="en-US"/>
        </a:p>
      </dgm:t>
    </dgm:pt>
    <dgm:pt modelId="{EB018CEC-C5AC-4B87-BF89-6646E88BBE54}" type="sibTrans" cxnId="{ED9AF260-E9E1-44BF-A159-35B20FF52A64}">
      <dgm:prSet/>
      <dgm:spPr/>
      <dgm:t>
        <a:bodyPr/>
        <a:lstStyle/>
        <a:p>
          <a:endParaRPr lang="en-US"/>
        </a:p>
      </dgm:t>
    </dgm:pt>
    <dgm:pt modelId="{B3D9FD5A-6D45-413C-815A-6EFD4CCF759F}">
      <dgm:prSet/>
      <dgm:spPr/>
      <dgm:t>
        <a:bodyPr/>
        <a:lstStyle/>
        <a:p>
          <a:pPr>
            <a:lnSpc>
              <a:spcPct val="100000"/>
            </a:lnSpc>
          </a:pPr>
          <a:r>
            <a:rPr lang="en-US"/>
            <a:t>Ethnography involves first-hand study of a small community or ethnic group. Such studies combine to a varying degree descriptive and analytical element. </a:t>
          </a:r>
        </a:p>
      </dgm:t>
    </dgm:pt>
    <dgm:pt modelId="{EE9676AF-8DE3-4AB5-8F18-9E9DB97145AE}" type="parTrans" cxnId="{AA6668DF-F1DC-4876-A87B-C791378FD748}">
      <dgm:prSet/>
      <dgm:spPr/>
      <dgm:t>
        <a:bodyPr/>
        <a:lstStyle/>
        <a:p>
          <a:endParaRPr lang="en-US"/>
        </a:p>
      </dgm:t>
    </dgm:pt>
    <dgm:pt modelId="{A586E492-C041-47A7-B765-BB105B1AB240}" type="sibTrans" cxnId="{AA6668DF-F1DC-4876-A87B-C791378FD748}">
      <dgm:prSet/>
      <dgm:spPr/>
      <dgm:t>
        <a:bodyPr/>
        <a:lstStyle/>
        <a:p>
          <a:endParaRPr lang="en-US"/>
        </a:p>
      </dgm:t>
    </dgm:pt>
    <dgm:pt modelId="{95476BED-61F5-47E5-ADC4-3D8EB727F8EB}">
      <dgm:prSet/>
      <dgm:spPr/>
      <dgm:t>
        <a:bodyPr/>
        <a:lstStyle/>
        <a:p>
          <a:pPr>
            <a:lnSpc>
              <a:spcPct val="100000"/>
            </a:lnSpc>
          </a:pPr>
          <a:r>
            <a:rPr lang="en-US"/>
            <a:t>The central characteristic of conventional ethnographies is that they focus on one specific culture or society and consider theoretical or comparative generalizations from the standpoint of the ethnographic example. </a:t>
          </a:r>
        </a:p>
      </dgm:t>
    </dgm:pt>
    <dgm:pt modelId="{4513B56B-662C-468C-8943-0C6F7C1F221B}" type="parTrans" cxnId="{BC2019FB-3C2E-4F34-9B85-BFC94A7B14FD}">
      <dgm:prSet/>
      <dgm:spPr/>
      <dgm:t>
        <a:bodyPr/>
        <a:lstStyle/>
        <a:p>
          <a:endParaRPr lang="en-US"/>
        </a:p>
      </dgm:t>
    </dgm:pt>
    <dgm:pt modelId="{DF32B597-A9E6-4C62-8556-CF08F0004CDD}" type="sibTrans" cxnId="{BC2019FB-3C2E-4F34-9B85-BFC94A7B14FD}">
      <dgm:prSet/>
      <dgm:spPr/>
      <dgm:t>
        <a:bodyPr/>
        <a:lstStyle/>
        <a:p>
          <a:endParaRPr lang="en-US"/>
        </a:p>
      </dgm:t>
    </dgm:pt>
    <dgm:pt modelId="{FB39F200-F49F-4D8A-8D6F-5314E21399F4}" type="pres">
      <dgm:prSet presAssocID="{BF03608E-342E-4F1A-9F1E-D5AD0B3BE8A3}" presName="root" presStyleCnt="0">
        <dgm:presLayoutVars>
          <dgm:dir/>
          <dgm:resizeHandles val="exact"/>
        </dgm:presLayoutVars>
      </dgm:prSet>
      <dgm:spPr/>
    </dgm:pt>
    <dgm:pt modelId="{CD68E898-3080-454C-833A-FD68E5D368CB}" type="pres">
      <dgm:prSet presAssocID="{55EF4197-1341-4E8F-9449-44F0BF84720B}" presName="compNode" presStyleCnt="0"/>
      <dgm:spPr/>
    </dgm:pt>
    <dgm:pt modelId="{3AC27D15-C6F6-472C-A73F-2A2A005DB279}" type="pres">
      <dgm:prSet presAssocID="{55EF4197-1341-4E8F-9449-44F0BF84720B}" presName="bgRect" presStyleLbl="bgShp" presStyleIdx="0" presStyleCnt="3"/>
      <dgm:spPr/>
    </dgm:pt>
    <dgm:pt modelId="{304085A3-D309-4872-8CA9-C6BB1F679E24}" type="pres">
      <dgm:prSet presAssocID="{55EF4197-1341-4E8F-9449-44F0BF8472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a:ext>
      </dgm:extLst>
    </dgm:pt>
    <dgm:pt modelId="{004E5597-E7EF-4080-8431-4699D27788C0}" type="pres">
      <dgm:prSet presAssocID="{55EF4197-1341-4E8F-9449-44F0BF84720B}" presName="spaceRect" presStyleCnt="0"/>
      <dgm:spPr/>
    </dgm:pt>
    <dgm:pt modelId="{867310D7-653C-4014-B774-2C532FA73EC4}" type="pres">
      <dgm:prSet presAssocID="{55EF4197-1341-4E8F-9449-44F0BF84720B}" presName="parTx" presStyleLbl="revTx" presStyleIdx="0" presStyleCnt="3">
        <dgm:presLayoutVars>
          <dgm:chMax val="0"/>
          <dgm:chPref val="0"/>
        </dgm:presLayoutVars>
      </dgm:prSet>
      <dgm:spPr/>
    </dgm:pt>
    <dgm:pt modelId="{A0E5F8B5-435D-4CDF-AB59-87A5BD79BF6F}" type="pres">
      <dgm:prSet presAssocID="{EB018CEC-C5AC-4B87-BF89-6646E88BBE54}" presName="sibTrans" presStyleCnt="0"/>
      <dgm:spPr/>
    </dgm:pt>
    <dgm:pt modelId="{01514313-0AAC-4491-AA19-77D2DEA1F90F}" type="pres">
      <dgm:prSet presAssocID="{B3D9FD5A-6D45-413C-815A-6EFD4CCF759F}" presName="compNode" presStyleCnt="0"/>
      <dgm:spPr/>
    </dgm:pt>
    <dgm:pt modelId="{57DCD61F-798C-4E5E-B065-2D9DD27DA8D7}" type="pres">
      <dgm:prSet presAssocID="{B3D9FD5A-6D45-413C-815A-6EFD4CCF759F}" presName="bgRect" presStyleLbl="bgShp" presStyleIdx="1" presStyleCnt="3"/>
      <dgm:spPr/>
    </dgm:pt>
    <dgm:pt modelId="{95A825FA-6C30-4B1B-BC99-6E8347BF5FA7}" type="pres">
      <dgm:prSet presAssocID="{B3D9FD5A-6D45-413C-815A-6EFD4CCF75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8131CE3A-0E0D-457E-9DAD-17BBAE7A190F}" type="pres">
      <dgm:prSet presAssocID="{B3D9FD5A-6D45-413C-815A-6EFD4CCF759F}" presName="spaceRect" presStyleCnt="0"/>
      <dgm:spPr/>
    </dgm:pt>
    <dgm:pt modelId="{48E9359A-09A9-4EE2-82BB-FE54EA45FBFD}" type="pres">
      <dgm:prSet presAssocID="{B3D9FD5A-6D45-413C-815A-6EFD4CCF759F}" presName="parTx" presStyleLbl="revTx" presStyleIdx="1" presStyleCnt="3">
        <dgm:presLayoutVars>
          <dgm:chMax val="0"/>
          <dgm:chPref val="0"/>
        </dgm:presLayoutVars>
      </dgm:prSet>
      <dgm:spPr/>
    </dgm:pt>
    <dgm:pt modelId="{C3C46322-7F29-418D-8369-E0E485A97D50}" type="pres">
      <dgm:prSet presAssocID="{A586E492-C041-47A7-B765-BB105B1AB240}" presName="sibTrans" presStyleCnt="0"/>
      <dgm:spPr/>
    </dgm:pt>
    <dgm:pt modelId="{A3BECB96-E87D-4E48-B565-02C3A8D92F52}" type="pres">
      <dgm:prSet presAssocID="{95476BED-61F5-47E5-ADC4-3D8EB727F8EB}" presName="compNode" presStyleCnt="0"/>
      <dgm:spPr/>
    </dgm:pt>
    <dgm:pt modelId="{005BC82C-ADA1-43F4-B7F5-65761F0CF180}" type="pres">
      <dgm:prSet presAssocID="{95476BED-61F5-47E5-ADC4-3D8EB727F8EB}" presName="bgRect" presStyleLbl="bgShp" presStyleIdx="2" presStyleCnt="3"/>
      <dgm:spPr/>
    </dgm:pt>
    <dgm:pt modelId="{8DBF21DA-20D7-4C83-AF2E-4256BB2419D2}" type="pres">
      <dgm:prSet presAssocID="{95476BED-61F5-47E5-ADC4-3D8EB727F8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0BB3393B-F6CB-4471-A4D2-CC5FFDCB476D}" type="pres">
      <dgm:prSet presAssocID="{95476BED-61F5-47E5-ADC4-3D8EB727F8EB}" presName="spaceRect" presStyleCnt="0"/>
      <dgm:spPr/>
    </dgm:pt>
    <dgm:pt modelId="{6413B1AF-1BC9-4065-B4AB-416A000CD65C}" type="pres">
      <dgm:prSet presAssocID="{95476BED-61F5-47E5-ADC4-3D8EB727F8EB}" presName="parTx" presStyleLbl="revTx" presStyleIdx="2" presStyleCnt="3">
        <dgm:presLayoutVars>
          <dgm:chMax val="0"/>
          <dgm:chPref val="0"/>
        </dgm:presLayoutVars>
      </dgm:prSet>
      <dgm:spPr/>
    </dgm:pt>
  </dgm:ptLst>
  <dgm:cxnLst>
    <dgm:cxn modelId="{A37CA607-9EB5-4EA5-9B6D-7FE0848948CD}" type="presOf" srcId="{B3D9FD5A-6D45-413C-815A-6EFD4CCF759F}" destId="{48E9359A-09A9-4EE2-82BB-FE54EA45FBFD}" srcOrd="0" destOrd="0" presId="urn:microsoft.com/office/officeart/2018/2/layout/IconVerticalSolidList"/>
    <dgm:cxn modelId="{5D8A6E13-2361-4DD1-84EA-70B0D49CFF96}" type="presOf" srcId="{95476BED-61F5-47E5-ADC4-3D8EB727F8EB}" destId="{6413B1AF-1BC9-4065-B4AB-416A000CD65C}" srcOrd="0" destOrd="0" presId="urn:microsoft.com/office/officeart/2018/2/layout/IconVerticalSolidList"/>
    <dgm:cxn modelId="{ED9AF260-E9E1-44BF-A159-35B20FF52A64}" srcId="{BF03608E-342E-4F1A-9F1E-D5AD0B3BE8A3}" destId="{55EF4197-1341-4E8F-9449-44F0BF84720B}" srcOrd="0" destOrd="0" parTransId="{A3618644-6DA6-42B7-9848-92B16D6C02A2}" sibTransId="{EB018CEC-C5AC-4B87-BF89-6646E88BBE54}"/>
    <dgm:cxn modelId="{DF56E2A0-4DFE-4DF3-9171-47061AB38D5F}" type="presOf" srcId="{55EF4197-1341-4E8F-9449-44F0BF84720B}" destId="{867310D7-653C-4014-B774-2C532FA73EC4}" srcOrd="0" destOrd="0" presId="urn:microsoft.com/office/officeart/2018/2/layout/IconVerticalSolidList"/>
    <dgm:cxn modelId="{60E69CA4-4006-4112-8536-0E6CE9BB7098}" type="presOf" srcId="{BF03608E-342E-4F1A-9F1E-D5AD0B3BE8A3}" destId="{FB39F200-F49F-4D8A-8D6F-5314E21399F4}" srcOrd="0" destOrd="0" presId="urn:microsoft.com/office/officeart/2018/2/layout/IconVerticalSolidList"/>
    <dgm:cxn modelId="{AA6668DF-F1DC-4876-A87B-C791378FD748}" srcId="{BF03608E-342E-4F1A-9F1E-D5AD0B3BE8A3}" destId="{B3D9FD5A-6D45-413C-815A-6EFD4CCF759F}" srcOrd="1" destOrd="0" parTransId="{EE9676AF-8DE3-4AB5-8F18-9E9DB97145AE}" sibTransId="{A586E492-C041-47A7-B765-BB105B1AB240}"/>
    <dgm:cxn modelId="{BC2019FB-3C2E-4F34-9B85-BFC94A7B14FD}" srcId="{BF03608E-342E-4F1A-9F1E-D5AD0B3BE8A3}" destId="{95476BED-61F5-47E5-ADC4-3D8EB727F8EB}" srcOrd="2" destOrd="0" parTransId="{4513B56B-662C-468C-8943-0C6F7C1F221B}" sibTransId="{DF32B597-A9E6-4C62-8556-CF08F0004CDD}"/>
    <dgm:cxn modelId="{90C3A8A8-2ECE-49D7-BC08-0E301EDCC883}" type="presParOf" srcId="{FB39F200-F49F-4D8A-8D6F-5314E21399F4}" destId="{CD68E898-3080-454C-833A-FD68E5D368CB}" srcOrd="0" destOrd="0" presId="urn:microsoft.com/office/officeart/2018/2/layout/IconVerticalSolidList"/>
    <dgm:cxn modelId="{D56D1EB5-99F9-4CC3-9265-5D4F445196A2}" type="presParOf" srcId="{CD68E898-3080-454C-833A-FD68E5D368CB}" destId="{3AC27D15-C6F6-472C-A73F-2A2A005DB279}" srcOrd="0" destOrd="0" presId="urn:microsoft.com/office/officeart/2018/2/layout/IconVerticalSolidList"/>
    <dgm:cxn modelId="{313830F5-F7EC-4CE8-9A92-A01D217E5BD9}" type="presParOf" srcId="{CD68E898-3080-454C-833A-FD68E5D368CB}" destId="{304085A3-D309-4872-8CA9-C6BB1F679E24}" srcOrd="1" destOrd="0" presId="urn:microsoft.com/office/officeart/2018/2/layout/IconVerticalSolidList"/>
    <dgm:cxn modelId="{217BA307-A888-4596-BE4C-51E0FACA60E8}" type="presParOf" srcId="{CD68E898-3080-454C-833A-FD68E5D368CB}" destId="{004E5597-E7EF-4080-8431-4699D27788C0}" srcOrd="2" destOrd="0" presId="urn:microsoft.com/office/officeart/2018/2/layout/IconVerticalSolidList"/>
    <dgm:cxn modelId="{6DC1E126-DFD3-47CD-9C22-5491F309FAD3}" type="presParOf" srcId="{CD68E898-3080-454C-833A-FD68E5D368CB}" destId="{867310D7-653C-4014-B774-2C532FA73EC4}" srcOrd="3" destOrd="0" presId="urn:microsoft.com/office/officeart/2018/2/layout/IconVerticalSolidList"/>
    <dgm:cxn modelId="{21B0BDEB-80EF-4A7E-81D3-3322539B6066}" type="presParOf" srcId="{FB39F200-F49F-4D8A-8D6F-5314E21399F4}" destId="{A0E5F8B5-435D-4CDF-AB59-87A5BD79BF6F}" srcOrd="1" destOrd="0" presId="urn:microsoft.com/office/officeart/2018/2/layout/IconVerticalSolidList"/>
    <dgm:cxn modelId="{C4F3D72C-4D0B-4DB2-A1D7-7084D8E2DBC0}" type="presParOf" srcId="{FB39F200-F49F-4D8A-8D6F-5314E21399F4}" destId="{01514313-0AAC-4491-AA19-77D2DEA1F90F}" srcOrd="2" destOrd="0" presId="urn:microsoft.com/office/officeart/2018/2/layout/IconVerticalSolidList"/>
    <dgm:cxn modelId="{19825FEA-A8B6-40F5-BE2C-8C3723DD7D04}" type="presParOf" srcId="{01514313-0AAC-4491-AA19-77D2DEA1F90F}" destId="{57DCD61F-798C-4E5E-B065-2D9DD27DA8D7}" srcOrd="0" destOrd="0" presId="urn:microsoft.com/office/officeart/2018/2/layout/IconVerticalSolidList"/>
    <dgm:cxn modelId="{24E2268B-6335-4327-A209-9CE80238ADEF}" type="presParOf" srcId="{01514313-0AAC-4491-AA19-77D2DEA1F90F}" destId="{95A825FA-6C30-4B1B-BC99-6E8347BF5FA7}" srcOrd="1" destOrd="0" presId="urn:microsoft.com/office/officeart/2018/2/layout/IconVerticalSolidList"/>
    <dgm:cxn modelId="{BE2CCE32-2087-46A5-88BD-6D2A58B5EF3D}" type="presParOf" srcId="{01514313-0AAC-4491-AA19-77D2DEA1F90F}" destId="{8131CE3A-0E0D-457E-9DAD-17BBAE7A190F}" srcOrd="2" destOrd="0" presId="urn:microsoft.com/office/officeart/2018/2/layout/IconVerticalSolidList"/>
    <dgm:cxn modelId="{784D66C9-528D-458C-804C-F81CD30E754D}" type="presParOf" srcId="{01514313-0AAC-4491-AA19-77D2DEA1F90F}" destId="{48E9359A-09A9-4EE2-82BB-FE54EA45FBFD}" srcOrd="3" destOrd="0" presId="urn:microsoft.com/office/officeart/2018/2/layout/IconVerticalSolidList"/>
    <dgm:cxn modelId="{F268E2B9-1A97-44AA-A3A6-01B7753944D5}" type="presParOf" srcId="{FB39F200-F49F-4D8A-8D6F-5314E21399F4}" destId="{C3C46322-7F29-418D-8369-E0E485A97D50}" srcOrd="3" destOrd="0" presId="urn:microsoft.com/office/officeart/2018/2/layout/IconVerticalSolidList"/>
    <dgm:cxn modelId="{4EE5DE7F-DEB2-4C76-82D0-D519AC4C7B3F}" type="presParOf" srcId="{FB39F200-F49F-4D8A-8D6F-5314E21399F4}" destId="{A3BECB96-E87D-4E48-B565-02C3A8D92F52}" srcOrd="4" destOrd="0" presId="urn:microsoft.com/office/officeart/2018/2/layout/IconVerticalSolidList"/>
    <dgm:cxn modelId="{08B5275E-59EB-4D9F-BBAA-E2179EA3856B}" type="presParOf" srcId="{A3BECB96-E87D-4E48-B565-02C3A8D92F52}" destId="{005BC82C-ADA1-43F4-B7F5-65761F0CF180}" srcOrd="0" destOrd="0" presId="urn:microsoft.com/office/officeart/2018/2/layout/IconVerticalSolidList"/>
    <dgm:cxn modelId="{A3E3488B-32FB-46E1-997D-3920BF3AAE93}" type="presParOf" srcId="{A3BECB96-E87D-4E48-B565-02C3A8D92F52}" destId="{8DBF21DA-20D7-4C83-AF2E-4256BB2419D2}" srcOrd="1" destOrd="0" presId="urn:microsoft.com/office/officeart/2018/2/layout/IconVerticalSolidList"/>
    <dgm:cxn modelId="{A011F7B7-8AA4-4BD9-BFF7-BA4A99A08591}" type="presParOf" srcId="{A3BECB96-E87D-4E48-B565-02C3A8D92F52}" destId="{0BB3393B-F6CB-4471-A4D2-CC5FFDCB476D}" srcOrd="2" destOrd="0" presId="urn:microsoft.com/office/officeart/2018/2/layout/IconVerticalSolidList"/>
    <dgm:cxn modelId="{FAF2B9BE-6EB5-48F7-BD66-951E3AF357D7}" type="presParOf" srcId="{A3BECB96-E87D-4E48-B565-02C3A8D92F52}" destId="{6413B1AF-1BC9-4065-B4AB-416A000CD6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6BA666AD-1A14-4874-9236-849CCEE41064}"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A526E410-89E6-4809-A8D5-8FE4C4CFF9E6}">
      <dgm:prSet/>
      <dgm:spPr/>
      <dgm:t>
        <a:bodyPr/>
        <a:lstStyle/>
        <a:p>
          <a:pPr>
            <a:lnSpc>
              <a:spcPct val="100000"/>
            </a:lnSpc>
          </a:pPr>
          <a:r>
            <a:rPr lang="en-US"/>
            <a:t>Ethnography has generally been treated as synonymous with Fieldwork, as a method rather than a product or research.</a:t>
          </a:r>
        </a:p>
      </dgm:t>
    </dgm:pt>
    <dgm:pt modelId="{EBD6A536-C54C-4EC4-B54A-B9CE98A0CF31}" type="parTrans" cxnId="{CC6048EF-47A1-4248-979C-67952ED64F34}">
      <dgm:prSet/>
      <dgm:spPr/>
      <dgm:t>
        <a:bodyPr/>
        <a:lstStyle/>
        <a:p>
          <a:endParaRPr lang="en-US"/>
        </a:p>
      </dgm:t>
    </dgm:pt>
    <dgm:pt modelId="{5129992B-5DD4-4A12-B760-6D172FB0F7A0}" type="sibTrans" cxnId="{CC6048EF-47A1-4248-979C-67952ED64F34}">
      <dgm:prSet/>
      <dgm:spPr/>
      <dgm:t>
        <a:bodyPr/>
        <a:lstStyle/>
        <a:p>
          <a:endParaRPr lang="en-US"/>
        </a:p>
      </dgm:t>
    </dgm:pt>
    <dgm:pt modelId="{A59A4744-099A-4206-9E14-C7FEF5E55193}">
      <dgm:prSet/>
      <dgm:spPr/>
      <dgm:t>
        <a:bodyPr/>
        <a:lstStyle/>
        <a:p>
          <a:pPr>
            <a:lnSpc>
              <a:spcPct val="100000"/>
            </a:lnSpc>
          </a:pPr>
          <a:r>
            <a:rPr lang="en-US"/>
            <a:t>Ethnography is highly descriptive writing about a particular group of people. It might refer to both a process (the research) and a product (the writing) and can take many forms: (i.e. life history- critical ethnography or autoethnography-feminist ethnography).</a:t>
          </a:r>
        </a:p>
      </dgm:t>
    </dgm:pt>
    <dgm:pt modelId="{95245C87-1A5C-443A-8C3A-AE3F84C13D13}" type="parTrans" cxnId="{CD0BC462-3E46-4E13-9351-745C0B557C61}">
      <dgm:prSet/>
      <dgm:spPr/>
      <dgm:t>
        <a:bodyPr/>
        <a:lstStyle/>
        <a:p>
          <a:endParaRPr lang="en-US"/>
        </a:p>
      </dgm:t>
    </dgm:pt>
    <dgm:pt modelId="{6839CD5F-85EC-4015-812D-F4D8FFC757F6}" type="sibTrans" cxnId="{CD0BC462-3E46-4E13-9351-745C0B557C61}">
      <dgm:prSet/>
      <dgm:spPr/>
      <dgm:t>
        <a:bodyPr/>
        <a:lstStyle/>
        <a:p>
          <a:endParaRPr lang="en-US"/>
        </a:p>
      </dgm:t>
    </dgm:pt>
    <dgm:pt modelId="{59BAD906-F803-411D-A12D-AE0D0837EF2E}">
      <dgm:prSet/>
      <dgm:spPr/>
      <dgm:t>
        <a:bodyPr/>
        <a:lstStyle/>
        <a:p>
          <a:pPr>
            <a:lnSpc>
              <a:spcPct val="100000"/>
            </a:lnSpc>
          </a:pPr>
          <a:r>
            <a:rPr lang="en-US"/>
            <a:t>Ethnography requires: the language of the culture under study, first-hand participation and interpretation, and intensive work with a few informants from that setting. </a:t>
          </a:r>
        </a:p>
      </dgm:t>
    </dgm:pt>
    <dgm:pt modelId="{CB3EFD45-A238-4B45-B7DF-7D681A688231}" type="parTrans" cxnId="{0E4E91FD-C570-4B85-9369-079FDBCE06F6}">
      <dgm:prSet/>
      <dgm:spPr/>
      <dgm:t>
        <a:bodyPr/>
        <a:lstStyle/>
        <a:p>
          <a:endParaRPr lang="en-US"/>
        </a:p>
      </dgm:t>
    </dgm:pt>
    <dgm:pt modelId="{E2A00D24-5595-42E4-A21F-74C1CD1B8F3E}" type="sibTrans" cxnId="{0E4E91FD-C570-4B85-9369-079FDBCE06F6}">
      <dgm:prSet/>
      <dgm:spPr/>
      <dgm:t>
        <a:bodyPr/>
        <a:lstStyle/>
        <a:p>
          <a:endParaRPr lang="en-US"/>
        </a:p>
      </dgm:t>
    </dgm:pt>
    <dgm:pt modelId="{4221765E-0420-4DD9-A426-9C0BF74E9C67}" type="pres">
      <dgm:prSet presAssocID="{6BA666AD-1A14-4874-9236-849CCEE41064}" presName="root" presStyleCnt="0">
        <dgm:presLayoutVars>
          <dgm:dir/>
          <dgm:resizeHandles val="exact"/>
        </dgm:presLayoutVars>
      </dgm:prSet>
      <dgm:spPr/>
    </dgm:pt>
    <dgm:pt modelId="{F6FF51E8-648D-4951-9894-ACE0B8976CAC}" type="pres">
      <dgm:prSet presAssocID="{A526E410-89E6-4809-A8D5-8FE4C4CFF9E6}" presName="compNode" presStyleCnt="0"/>
      <dgm:spPr/>
    </dgm:pt>
    <dgm:pt modelId="{EB08E6F2-1519-494D-91EF-3A27A8A96356}" type="pres">
      <dgm:prSet presAssocID="{A526E410-89E6-4809-A8D5-8FE4C4CFF9E6}" presName="bgRect" presStyleLbl="bgShp" presStyleIdx="0" presStyleCnt="3"/>
      <dgm:spPr/>
    </dgm:pt>
    <dgm:pt modelId="{A1031642-4F09-4148-B406-334C61D4C9EB}" type="pres">
      <dgm:prSet presAssocID="{A526E410-89E6-4809-A8D5-8FE4C4CFF9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65725C67-9F50-41E7-BD55-8B589732D27E}" type="pres">
      <dgm:prSet presAssocID="{A526E410-89E6-4809-A8D5-8FE4C4CFF9E6}" presName="spaceRect" presStyleCnt="0"/>
      <dgm:spPr/>
    </dgm:pt>
    <dgm:pt modelId="{A1D09DF3-94B4-4370-9A4E-78E93D0053E2}" type="pres">
      <dgm:prSet presAssocID="{A526E410-89E6-4809-A8D5-8FE4C4CFF9E6}" presName="parTx" presStyleLbl="revTx" presStyleIdx="0" presStyleCnt="3">
        <dgm:presLayoutVars>
          <dgm:chMax val="0"/>
          <dgm:chPref val="0"/>
        </dgm:presLayoutVars>
      </dgm:prSet>
      <dgm:spPr/>
    </dgm:pt>
    <dgm:pt modelId="{DE5BBFEF-1531-42B6-BF69-A0C66D4B6B3E}" type="pres">
      <dgm:prSet presAssocID="{5129992B-5DD4-4A12-B760-6D172FB0F7A0}" presName="sibTrans" presStyleCnt="0"/>
      <dgm:spPr/>
    </dgm:pt>
    <dgm:pt modelId="{500CF72B-2E98-4512-9ECE-E9F94EDA1975}" type="pres">
      <dgm:prSet presAssocID="{A59A4744-099A-4206-9E14-C7FEF5E55193}" presName="compNode" presStyleCnt="0"/>
      <dgm:spPr/>
    </dgm:pt>
    <dgm:pt modelId="{8B2BC45B-0914-4DB3-90E3-92E64335568E}" type="pres">
      <dgm:prSet presAssocID="{A59A4744-099A-4206-9E14-C7FEF5E55193}" presName="bgRect" presStyleLbl="bgShp" presStyleIdx="1" presStyleCnt="3"/>
      <dgm:spPr/>
    </dgm:pt>
    <dgm:pt modelId="{4549A000-59F4-4796-B55A-325E69F8652B}" type="pres">
      <dgm:prSet presAssocID="{A59A4744-099A-4206-9E14-C7FEF5E551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A726381E-3F68-4665-9AA8-9751A410C3A9}" type="pres">
      <dgm:prSet presAssocID="{A59A4744-099A-4206-9E14-C7FEF5E55193}" presName="spaceRect" presStyleCnt="0"/>
      <dgm:spPr/>
    </dgm:pt>
    <dgm:pt modelId="{4F421202-9444-4660-9739-0BE23117F24C}" type="pres">
      <dgm:prSet presAssocID="{A59A4744-099A-4206-9E14-C7FEF5E55193}" presName="parTx" presStyleLbl="revTx" presStyleIdx="1" presStyleCnt="3">
        <dgm:presLayoutVars>
          <dgm:chMax val="0"/>
          <dgm:chPref val="0"/>
        </dgm:presLayoutVars>
      </dgm:prSet>
      <dgm:spPr/>
    </dgm:pt>
    <dgm:pt modelId="{FF254EC0-FDAF-4620-9ECC-3F67CB84ED75}" type="pres">
      <dgm:prSet presAssocID="{6839CD5F-85EC-4015-812D-F4D8FFC757F6}" presName="sibTrans" presStyleCnt="0"/>
      <dgm:spPr/>
    </dgm:pt>
    <dgm:pt modelId="{AD48328C-47AC-4971-8524-5E0262D1A20E}" type="pres">
      <dgm:prSet presAssocID="{59BAD906-F803-411D-A12D-AE0D0837EF2E}" presName="compNode" presStyleCnt="0"/>
      <dgm:spPr/>
    </dgm:pt>
    <dgm:pt modelId="{BC3E4D7C-0EDB-46C9-B6C8-0F0E6ED160C0}" type="pres">
      <dgm:prSet presAssocID="{59BAD906-F803-411D-A12D-AE0D0837EF2E}" presName="bgRect" presStyleLbl="bgShp" presStyleIdx="2" presStyleCnt="3"/>
      <dgm:spPr/>
    </dgm:pt>
    <dgm:pt modelId="{C6C7B1C0-2AC6-4462-BAE4-87B1BE4198EA}" type="pres">
      <dgm:prSet presAssocID="{59BAD906-F803-411D-A12D-AE0D0837EF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
        </a:ext>
      </dgm:extLst>
    </dgm:pt>
    <dgm:pt modelId="{D66C6A32-1A8A-4A81-92B3-85D92A117594}" type="pres">
      <dgm:prSet presAssocID="{59BAD906-F803-411D-A12D-AE0D0837EF2E}" presName="spaceRect" presStyleCnt="0"/>
      <dgm:spPr/>
    </dgm:pt>
    <dgm:pt modelId="{2D943E3F-75D8-49E7-A7E0-6DD4BBEF8075}" type="pres">
      <dgm:prSet presAssocID="{59BAD906-F803-411D-A12D-AE0D0837EF2E}" presName="parTx" presStyleLbl="revTx" presStyleIdx="2" presStyleCnt="3">
        <dgm:presLayoutVars>
          <dgm:chMax val="0"/>
          <dgm:chPref val="0"/>
        </dgm:presLayoutVars>
      </dgm:prSet>
      <dgm:spPr/>
    </dgm:pt>
  </dgm:ptLst>
  <dgm:cxnLst>
    <dgm:cxn modelId="{CD0BC462-3E46-4E13-9351-745C0B557C61}" srcId="{6BA666AD-1A14-4874-9236-849CCEE41064}" destId="{A59A4744-099A-4206-9E14-C7FEF5E55193}" srcOrd="1" destOrd="0" parTransId="{95245C87-1A5C-443A-8C3A-AE3F84C13D13}" sibTransId="{6839CD5F-85EC-4015-812D-F4D8FFC757F6}"/>
    <dgm:cxn modelId="{EFA45866-AA37-4012-AE20-2476E40CCC80}" type="presOf" srcId="{A526E410-89E6-4809-A8D5-8FE4C4CFF9E6}" destId="{A1D09DF3-94B4-4370-9A4E-78E93D0053E2}" srcOrd="0" destOrd="0" presId="urn:microsoft.com/office/officeart/2018/2/layout/IconVerticalSolidList"/>
    <dgm:cxn modelId="{2823ADE3-9DD8-41E6-AF4D-B65A601F2256}" type="presOf" srcId="{59BAD906-F803-411D-A12D-AE0D0837EF2E}" destId="{2D943E3F-75D8-49E7-A7E0-6DD4BBEF8075}" srcOrd="0" destOrd="0" presId="urn:microsoft.com/office/officeart/2018/2/layout/IconVerticalSolidList"/>
    <dgm:cxn modelId="{A7D2C9E4-0ECE-4414-A7DF-0D7A16B93C7D}" type="presOf" srcId="{A59A4744-099A-4206-9E14-C7FEF5E55193}" destId="{4F421202-9444-4660-9739-0BE23117F24C}" srcOrd="0" destOrd="0" presId="urn:microsoft.com/office/officeart/2018/2/layout/IconVerticalSolidList"/>
    <dgm:cxn modelId="{CC6048EF-47A1-4248-979C-67952ED64F34}" srcId="{6BA666AD-1A14-4874-9236-849CCEE41064}" destId="{A526E410-89E6-4809-A8D5-8FE4C4CFF9E6}" srcOrd="0" destOrd="0" parTransId="{EBD6A536-C54C-4EC4-B54A-B9CE98A0CF31}" sibTransId="{5129992B-5DD4-4A12-B760-6D172FB0F7A0}"/>
    <dgm:cxn modelId="{8FB51BF5-2CCC-4E6E-9E56-C60950143096}" type="presOf" srcId="{6BA666AD-1A14-4874-9236-849CCEE41064}" destId="{4221765E-0420-4DD9-A426-9C0BF74E9C67}" srcOrd="0" destOrd="0" presId="urn:microsoft.com/office/officeart/2018/2/layout/IconVerticalSolidList"/>
    <dgm:cxn modelId="{0E4E91FD-C570-4B85-9369-079FDBCE06F6}" srcId="{6BA666AD-1A14-4874-9236-849CCEE41064}" destId="{59BAD906-F803-411D-A12D-AE0D0837EF2E}" srcOrd="2" destOrd="0" parTransId="{CB3EFD45-A238-4B45-B7DF-7D681A688231}" sibTransId="{E2A00D24-5595-42E4-A21F-74C1CD1B8F3E}"/>
    <dgm:cxn modelId="{8DE0541F-9DEE-4591-AA36-1767DE687AB9}" type="presParOf" srcId="{4221765E-0420-4DD9-A426-9C0BF74E9C67}" destId="{F6FF51E8-648D-4951-9894-ACE0B8976CAC}" srcOrd="0" destOrd="0" presId="urn:microsoft.com/office/officeart/2018/2/layout/IconVerticalSolidList"/>
    <dgm:cxn modelId="{4DF2AC7A-68CD-4F5C-9F58-AB9C2EA77B19}" type="presParOf" srcId="{F6FF51E8-648D-4951-9894-ACE0B8976CAC}" destId="{EB08E6F2-1519-494D-91EF-3A27A8A96356}" srcOrd="0" destOrd="0" presId="urn:microsoft.com/office/officeart/2018/2/layout/IconVerticalSolidList"/>
    <dgm:cxn modelId="{07817AE2-0AF5-49B9-A491-30AA857E1CA6}" type="presParOf" srcId="{F6FF51E8-648D-4951-9894-ACE0B8976CAC}" destId="{A1031642-4F09-4148-B406-334C61D4C9EB}" srcOrd="1" destOrd="0" presId="urn:microsoft.com/office/officeart/2018/2/layout/IconVerticalSolidList"/>
    <dgm:cxn modelId="{A6692466-1789-4D1B-97F2-0D3D2436BD6F}" type="presParOf" srcId="{F6FF51E8-648D-4951-9894-ACE0B8976CAC}" destId="{65725C67-9F50-41E7-BD55-8B589732D27E}" srcOrd="2" destOrd="0" presId="urn:microsoft.com/office/officeart/2018/2/layout/IconVerticalSolidList"/>
    <dgm:cxn modelId="{FED1F721-8EBE-4DE4-9F08-9F9EAF20F8EB}" type="presParOf" srcId="{F6FF51E8-648D-4951-9894-ACE0B8976CAC}" destId="{A1D09DF3-94B4-4370-9A4E-78E93D0053E2}" srcOrd="3" destOrd="0" presId="urn:microsoft.com/office/officeart/2018/2/layout/IconVerticalSolidList"/>
    <dgm:cxn modelId="{C88806AB-CF79-400A-B3A5-76430067C365}" type="presParOf" srcId="{4221765E-0420-4DD9-A426-9C0BF74E9C67}" destId="{DE5BBFEF-1531-42B6-BF69-A0C66D4B6B3E}" srcOrd="1" destOrd="0" presId="urn:microsoft.com/office/officeart/2018/2/layout/IconVerticalSolidList"/>
    <dgm:cxn modelId="{AC73D00A-76BA-4621-87E8-7C1ED68E7EF1}" type="presParOf" srcId="{4221765E-0420-4DD9-A426-9C0BF74E9C67}" destId="{500CF72B-2E98-4512-9ECE-E9F94EDA1975}" srcOrd="2" destOrd="0" presId="urn:microsoft.com/office/officeart/2018/2/layout/IconVerticalSolidList"/>
    <dgm:cxn modelId="{DF6ED085-2426-47BD-9998-13D62D1D62BB}" type="presParOf" srcId="{500CF72B-2E98-4512-9ECE-E9F94EDA1975}" destId="{8B2BC45B-0914-4DB3-90E3-92E64335568E}" srcOrd="0" destOrd="0" presId="urn:microsoft.com/office/officeart/2018/2/layout/IconVerticalSolidList"/>
    <dgm:cxn modelId="{85F87628-F13A-45FA-B867-5449A774C137}" type="presParOf" srcId="{500CF72B-2E98-4512-9ECE-E9F94EDA1975}" destId="{4549A000-59F4-4796-B55A-325E69F8652B}" srcOrd="1" destOrd="0" presId="urn:microsoft.com/office/officeart/2018/2/layout/IconVerticalSolidList"/>
    <dgm:cxn modelId="{DD616540-592B-417E-B601-53BA5452CDBA}" type="presParOf" srcId="{500CF72B-2E98-4512-9ECE-E9F94EDA1975}" destId="{A726381E-3F68-4665-9AA8-9751A410C3A9}" srcOrd="2" destOrd="0" presId="urn:microsoft.com/office/officeart/2018/2/layout/IconVerticalSolidList"/>
    <dgm:cxn modelId="{89DAD9F5-FA91-41B4-B71E-0F4819CE31E0}" type="presParOf" srcId="{500CF72B-2E98-4512-9ECE-E9F94EDA1975}" destId="{4F421202-9444-4660-9739-0BE23117F24C}" srcOrd="3" destOrd="0" presId="urn:microsoft.com/office/officeart/2018/2/layout/IconVerticalSolidList"/>
    <dgm:cxn modelId="{276D3BBC-41E9-4CBD-BDD3-D27401B011C6}" type="presParOf" srcId="{4221765E-0420-4DD9-A426-9C0BF74E9C67}" destId="{FF254EC0-FDAF-4620-9ECC-3F67CB84ED75}" srcOrd="3" destOrd="0" presId="urn:microsoft.com/office/officeart/2018/2/layout/IconVerticalSolidList"/>
    <dgm:cxn modelId="{B09309E0-75A8-4EC0-A1F5-5A5C69242852}" type="presParOf" srcId="{4221765E-0420-4DD9-A426-9C0BF74E9C67}" destId="{AD48328C-47AC-4971-8524-5E0262D1A20E}" srcOrd="4" destOrd="0" presId="urn:microsoft.com/office/officeart/2018/2/layout/IconVerticalSolidList"/>
    <dgm:cxn modelId="{7EC5F796-0DA9-448C-B4AE-0DFD8989F304}" type="presParOf" srcId="{AD48328C-47AC-4971-8524-5E0262D1A20E}" destId="{BC3E4D7C-0EDB-46C9-B6C8-0F0E6ED160C0}" srcOrd="0" destOrd="0" presId="urn:microsoft.com/office/officeart/2018/2/layout/IconVerticalSolidList"/>
    <dgm:cxn modelId="{32EDD547-3974-463B-BB72-E382DB5547B5}" type="presParOf" srcId="{AD48328C-47AC-4971-8524-5E0262D1A20E}" destId="{C6C7B1C0-2AC6-4462-BAE4-87B1BE4198EA}" srcOrd="1" destOrd="0" presId="urn:microsoft.com/office/officeart/2018/2/layout/IconVerticalSolidList"/>
    <dgm:cxn modelId="{6D2EA976-9311-41DA-A2A5-18836D6ACF1B}" type="presParOf" srcId="{AD48328C-47AC-4971-8524-5E0262D1A20E}" destId="{D66C6A32-1A8A-4A81-92B3-85D92A117594}" srcOrd="2" destOrd="0" presId="urn:microsoft.com/office/officeart/2018/2/layout/IconVerticalSolidList"/>
    <dgm:cxn modelId="{58AF2644-DF47-44A0-91CC-DB05C10EC047}" type="presParOf" srcId="{AD48328C-47AC-4971-8524-5E0262D1A20E}" destId="{2D943E3F-75D8-49E7-A7E0-6DD4BBEF80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01F369B4-84FA-40C8-B152-EA26A2795949}"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A767A9C4-4A7E-4E17-BFE6-464FDF7542A1}">
      <dgm:prSet/>
      <dgm:spPr/>
      <dgm:t>
        <a:bodyPr/>
        <a:lstStyle/>
        <a:p>
          <a:pPr>
            <a:lnSpc>
              <a:spcPct val="100000"/>
            </a:lnSpc>
          </a:pPr>
          <a:r>
            <a:rPr lang="en-US" b="1"/>
            <a:t>Realist ethnographies:</a:t>
          </a:r>
          <a:r>
            <a:rPr lang="en-US"/>
            <a:t> Narrates study from in person reporting what is observed. The research reports objective data free from personal bias and the researcher produces the participants’ views through closely edited quotes and has final word on interpretation.</a:t>
          </a:r>
        </a:p>
      </dgm:t>
    </dgm:pt>
    <dgm:pt modelId="{C9235AB9-AD85-4D1C-A7F7-1E9045381EAB}" type="parTrans" cxnId="{F51CB150-A149-4C50-B27F-344BA854A64C}">
      <dgm:prSet/>
      <dgm:spPr/>
      <dgm:t>
        <a:bodyPr/>
        <a:lstStyle/>
        <a:p>
          <a:endParaRPr lang="en-US"/>
        </a:p>
      </dgm:t>
    </dgm:pt>
    <dgm:pt modelId="{73D78FD1-059F-448D-87BF-F44F15B2CD76}" type="sibTrans" cxnId="{F51CB150-A149-4C50-B27F-344BA854A64C}">
      <dgm:prSet/>
      <dgm:spPr/>
      <dgm:t>
        <a:bodyPr/>
        <a:lstStyle/>
        <a:p>
          <a:endParaRPr lang="en-US"/>
        </a:p>
      </dgm:t>
    </dgm:pt>
    <dgm:pt modelId="{2DC8E3C9-DA8D-4EB1-9C3A-F4EBC140EA38}">
      <dgm:prSet/>
      <dgm:spPr/>
      <dgm:t>
        <a:bodyPr/>
        <a:lstStyle/>
        <a:p>
          <a:pPr>
            <a:lnSpc>
              <a:spcPct val="100000"/>
            </a:lnSpc>
          </a:pPr>
          <a:r>
            <a:rPr lang="en-US" b="1"/>
            <a:t>Case studies: </a:t>
          </a:r>
          <a:r>
            <a:rPr lang="en-US"/>
            <a:t>Case may be a single individual or several individuals or a process. A case may be selected because it’s unusual. The researcher develops understanding of the case by collecting multiple forms of data and locates the “case” or “cases” within their larger context.</a:t>
          </a:r>
        </a:p>
      </dgm:t>
    </dgm:pt>
    <dgm:pt modelId="{85B6F79E-233F-498D-98B2-D0420425F6D1}" type="parTrans" cxnId="{AA1107CE-0F32-47A4-B67C-574347C3F4D3}">
      <dgm:prSet/>
      <dgm:spPr/>
      <dgm:t>
        <a:bodyPr/>
        <a:lstStyle/>
        <a:p>
          <a:endParaRPr lang="en-US"/>
        </a:p>
      </dgm:t>
    </dgm:pt>
    <dgm:pt modelId="{0C3304C6-C760-4853-884E-9CDD9663BACF}" type="sibTrans" cxnId="{AA1107CE-0F32-47A4-B67C-574347C3F4D3}">
      <dgm:prSet/>
      <dgm:spPr/>
      <dgm:t>
        <a:bodyPr/>
        <a:lstStyle/>
        <a:p>
          <a:endParaRPr lang="en-US"/>
        </a:p>
      </dgm:t>
    </dgm:pt>
    <dgm:pt modelId="{66812383-9160-4B3E-8DAD-96004E72BFA7}" type="pres">
      <dgm:prSet presAssocID="{01F369B4-84FA-40C8-B152-EA26A2795949}" presName="root" presStyleCnt="0">
        <dgm:presLayoutVars>
          <dgm:dir/>
          <dgm:resizeHandles val="exact"/>
        </dgm:presLayoutVars>
      </dgm:prSet>
      <dgm:spPr/>
    </dgm:pt>
    <dgm:pt modelId="{409D6EA5-07F0-44C3-846A-F60D290572D4}" type="pres">
      <dgm:prSet presAssocID="{A767A9C4-4A7E-4E17-BFE6-464FDF7542A1}" presName="compNode" presStyleCnt="0"/>
      <dgm:spPr/>
    </dgm:pt>
    <dgm:pt modelId="{CE89C0F3-182F-44E8-8332-98AA39E1048B}" type="pres">
      <dgm:prSet presAssocID="{A767A9C4-4A7E-4E17-BFE6-464FDF7542A1}" presName="bgRect" presStyleLbl="bgShp" presStyleIdx="0" presStyleCnt="2"/>
      <dgm:spPr/>
    </dgm:pt>
    <dgm:pt modelId="{0666AC14-76B3-4697-A672-12DEAF4E6B80}" type="pres">
      <dgm:prSet presAssocID="{A767A9C4-4A7E-4E17-BFE6-464FDF7542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8F0786EA-9CD6-402F-967D-168CE53F5FFA}" type="pres">
      <dgm:prSet presAssocID="{A767A9C4-4A7E-4E17-BFE6-464FDF7542A1}" presName="spaceRect" presStyleCnt="0"/>
      <dgm:spPr/>
    </dgm:pt>
    <dgm:pt modelId="{BC0CD735-9025-489F-9045-B128B642471F}" type="pres">
      <dgm:prSet presAssocID="{A767A9C4-4A7E-4E17-BFE6-464FDF7542A1}" presName="parTx" presStyleLbl="revTx" presStyleIdx="0" presStyleCnt="2">
        <dgm:presLayoutVars>
          <dgm:chMax val="0"/>
          <dgm:chPref val="0"/>
        </dgm:presLayoutVars>
      </dgm:prSet>
      <dgm:spPr/>
    </dgm:pt>
    <dgm:pt modelId="{7F305D44-E04F-4CC5-8868-8ECD37B5E42C}" type="pres">
      <dgm:prSet presAssocID="{73D78FD1-059F-448D-87BF-F44F15B2CD76}" presName="sibTrans" presStyleCnt="0"/>
      <dgm:spPr/>
    </dgm:pt>
    <dgm:pt modelId="{A8A8ABE1-142C-45DC-AE75-521287096395}" type="pres">
      <dgm:prSet presAssocID="{2DC8E3C9-DA8D-4EB1-9C3A-F4EBC140EA38}" presName="compNode" presStyleCnt="0"/>
      <dgm:spPr/>
    </dgm:pt>
    <dgm:pt modelId="{346350CB-F7A7-41DF-BEC0-FB8E4BABD690}" type="pres">
      <dgm:prSet presAssocID="{2DC8E3C9-DA8D-4EB1-9C3A-F4EBC140EA38}" presName="bgRect" presStyleLbl="bgShp" presStyleIdx="1" presStyleCnt="2"/>
      <dgm:spPr/>
    </dgm:pt>
    <dgm:pt modelId="{711EC74F-4F02-4867-A300-687B23E1C196}" type="pres">
      <dgm:prSet presAssocID="{2DC8E3C9-DA8D-4EB1-9C3A-F4EBC140EA3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2DDB4759-83C1-4835-A42E-53EAA1A38ED9}" type="pres">
      <dgm:prSet presAssocID="{2DC8E3C9-DA8D-4EB1-9C3A-F4EBC140EA38}" presName="spaceRect" presStyleCnt="0"/>
      <dgm:spPr/>
    </dgm:pt>
    <dgm:pt modelId="{A8243F19-1936-4040-8A8C-FF39DBA790EB}" type="pres">
      <dgm:prSet presAssocID="{2DC8E3C9-DA8D-4EB1-9C3A-F4EBC140EA38}" presName="parTx" presStyleLbl="revTx" presStyleIdx="1" presStyleCnt="2">
        <dgm:presLayoutVars>
          <dgm:chMax val="0"/>
          <dgm:chPref val="0"/>
        </dgm:presLayoutVars>
      </dgm:prSet>
      <dgm:spPr/>
    </dgm:pt>
  </dgm:ptLst>
  <dgm:cxnLst>
    <dgm:cxn modelId="{2E08654C-1B7C-48AB-8A34-8C476EF92C8D}" type="presOf" srcId="{A767A9C4-4A7E-4E17-BFE6-464FDF7542A1}" destId="{BC0CD735-9025-489F-9045-B128B642471F}" srcOrd="0" destOrd="0" presId="urn:microsoft.com/office/officeart/2018/2/layout/IconVerticalSolidList"/>
    <dgm:cxn modelId="{F51CB150-A149-4C50-B27F-344BA854A64C}" srcId="{01F369B4-84FA-40C8-B152-EA26A2795949}" destId="{A767A9C4-4A7E-4E17-BFE6-464FDF7542A1}" srcOrd="0" destOrd="0" parTransId="{C9235AB9-AD85-4D1C-A7F7-1E9045381EAB}" sibTransId="{73D78FD1-059F-448D-87BF-F44F15B2CD76}"/>
    <dgm:cxn modelId="{414B4157-B16C-40A7-B8ED-71CE1EEE1EC8}" type="presOf" srcId="{01F369B4-84FA-40C8-B152-EA26A2795949}" destId="{66812383-9160-4B3E-8DAD-96004E72BFA7}" srcOrd="0" destOrd="0" presId="urn:microsoft.com/office/officeart/2018/2/layout/IconVerticalSolidList"/>
    <dgm:cxn modelId="{2551EEB1-5C4B-4360-A52C-8C87B908E444}" type="presOf" srcId="{2DC8E3C9-DA8D-4EB1-9C3A-F4EBC140EA38}" destId="{A8243F19-1936-4040-8A8C-FF39DBA790EB}" srcOrd="0" destOrd="0" presId="urn:microsoft.com/office/officeart/2018/2/layout/IconVerticalSolidList"/>
    <dgm:cxn modelId="{AA1107CE-0F32-47A4-B67C-574347C3F4D3}" srcId="{01F369B4-84FA-40C8-B152-EA26A2795949}" destId="{2DC8E3C9-DA8D-4EB1-9C3A-F4EBC140EA38}" srcOrd="1" destOrd="0" parTransId="{85B6F79E-233F-498D-98B2-D0420425F6D1}" sibTransId="{0C3304C6-C760-4853-884E-9CDD9663BACF}"/>
    <dgm:cxn modelId="{74991134-9136-4D16-94F6-D64DD0ECC331}" type="presParOf" srcId="{66812383-9160-4B3E-8DAD-96004E72BFA7}" destId="{409D6EA5-07F0-44C3-846A-F60D290572D4}" srcOrd="0" destOrd="0" presId="urn:microsoft.com/office/officeart/2018/2/layout/IconVerticalSolidList"/>
    <dgm:cxn modelId="{FC514744-317D-4E7D-BEB3-12E342421EF7}" type="presParOf" srcId="{409D6EA5-07F0-44C3-846A-F60D290572D4}" destId="{CE89C0F3-182F-44E8-8332-98AA39E1048B}" srcOrd="0" destOrd="0" presId="urn:microsoft.com/office/officeart/2018/2/layout/IconVerticalSolidList"/>
    <dgm:cxn modelId="{8C7A62EA-477E-4DB1-B7AF-93EFD430F2DB}" type="presParOf" srcId="{409D6EA5-07F0-44C3-846A-F60D290572D4}" destId="{0666AC14-76B3-4697-A672-12DEAF4E6B80}" srcOrd="1" destOrd="0" presId="urn:microsoft.com/office/officeart/2018/2/layout/IconVerticalSolidList"/>
    <dgm:cxn modelId="{C03A0C3A-3AC3-4005-AB11-967480B69DF7}" type="presParOf" srcId="{409D6EA5-07F0-44C3-846A-F60D290572D4}" destId="{8F0786EA-9CD6-402F-967D-168CE53F5FFA}" srcOrd="2" destOrd="0" presId="urn:microsoft.com/office/officeart/2018/2/layout/IconVerticalSolidList"/>
    <dgm:cxn modelId="{FBECE164-E487-4696-8E48-1C7CC8C30384}" type="presParOf" srcId="{409D6EA5-07F0-44C3-846A-F60D290572D4}" destId="{BC0CD735-9025-489F-9045-B128B642471F}" srcOrd="3" destOrd="0" presId="urn:microsoft.com/office/officeart/2018/2/layout/IconVerticalSolidList"/>
    <dgm:cxn modelId="{F7CB4380-EDF5-4E43-ACDE-678523142737}" type="presParOf" srcId="{66812383-9160-4B3E-8DAD-96004E72BFA7}" destId="{7F305D44-E04F-4CC5-8868-8ECD37B5E42C}" srcOrd="1" destOrd="0" presId="urn:microsoft.com/office/officeart/2018/2/layout/IconVerticalSolidList"/>
    <dgm:cxn modelId="{6339CA9C-003F-4F03-8DAE-37F0B84A3D79}" type="presParOf" srcId="{66812383-9160-4B3E-8DAD-96004E72BFA7}" destId="{A8A8ABE1-142C-45DC-AE75-521287096395}" srcOrd="2" destOrd="0" presId="urn:microsoft.com/office/officeart/2018/2/layout/IconVerticalSolidList"/>
    <dgm:cxn modelId="{1FA59F0A-0D2C-422F-8E2B-5E2133EC999E}" type="presParOf" srcId="{A8A8ABE1-142C-45DC-AE75-521287096395}" destId="{346350CB-F7A7-41DF-BEC0-FB8E4BABD690}" srcOrd="0" destOrd="0" presId="urn:microsoft.com/office/officeart/2018/2/layout/IconVerticalSolidList"/>
    <dgm:cxn modelId="{9EC82A3A-10D8-4CBC-AEEA-EB586EEDF95F}" type="presParOf" srcId="{A8A8ABE1-142C-45DC-AE75-521287096395}" destId="{711EC74F-4F02-4867-A300-687B23E1C196}" srcOrd="1" destOrd="0" presId="urn:microsoft.com/office/officeart/2018/2/layout/IconVerticalSolidList"/>
    <dgm:cxn modelId="{207618F9-5088-490F-B259-605793822E7D}" type="presParOf" srcId="{A8A8ABE1-142C-45DC-AE75-521287096395}" destId="{2DDB4759-83C1-4835-A42E-53EAA1A38ED9}" srcOrd="2" destOrd="0" presId="urn:microsoft.com/office/officeart/2018/2/layout/IconVerticalSolidList"/>
    <dgm:cxn modelId="{E379192B-7014-4FE6-BE7B-7E6B6314F3F2}" type="presParOf" srcId="{A8A8ABE1-142C-45DC-AE75-521287096395}" destId="{A8243F19-1936-4040-8A8C-FF39DBA790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14A528C0-AF78-439B-995E-10FFC187D86F}" type="doc">
      <dgm:prSet loTypeId="urn:microsoft.com/office/officeart/2016/7/layout/RepeatingBendingProcessNew" loCatId="process" qsTypeId="urn:microsoft.com/office/officeart/2005/8/quickstyle/3d1" qsCatId="3D" csTypeId="urn:microsoft.com/office/officeart/2005/8/colors/colorful4" csCatId="colorful"/>
      <dgm:spPr/>
      <dgm:t>
        <a:bodyPr/>
        <a:lstStyle/>
        <a:p>
          <a:endParaRPr lang="en-US"/>
        </a:p>
      </dgm:t>
    </dgm:pt>
    <dgm:pt modelId="{D708B761-646E-45C4-8196-DD894A1D2BDA}">
      <dgm:prSet/>
      <dgm:spPr/>
      <dgm:t>
        <a:bodyPr/>
        <a:lstStyle/>
        <a:p>
          <a:r>
            <a:rPr lang="en-US"/>
            <a:t>Identify intent and type of design and relate intent to your research problem</a:t>
          </a:r>
        </a:p>
      </dgm:t>
    </dgm:pt>
    <dgm:pt modelId="{81D8ED16-43D2-48EA-8EEE-7602498B49C3}" type="parTrans" cxnId="{C19DA1EE-912A-44A7-8531-6BA411D4396E}">
      <dgm:prSet/>
      <dgm:spPr/>
      <dgm:t>
        <a:bodyPr/>
        <a:lstStyle/>
        <a:p>
          <a:endParaRPr lang="en-US"/>
        </a:p>
      </dgm:t>
    </dgm:pt>
    <dgm:pt modelId="{AFAC40F9-1CE0-4415-8F9C-91E810C862BE}" type="sibTrans" cxnId="{C19DA1EE-912A-44A7-8531-6BA411D4396E}">
      <dgm:prSet/>
      <dgm:spPr/>
      <dgm:t>
        <a:bodyPr/>
        <a:lstStyle/>
        <a:p>
          <a:endParaRPr lang="en-US"/>
        </a:p>
      </dgm:t>
    </dgm:pt>
    <dgm:pt modelId="{D8B7B083-232F-4AD5-8F0C-6975ACDA9528}">
      <dgm:prSet/>
      <dgm:spPr/>
      <dgm:t>
        <a:bodyPr/>
        <a:lstStyle/>
        <a:p>
          <a:r>
            <a:rPr lang="en-US"/>
            <a:t>Discuss approval and access considerations</a:t>
          </a:r>
        </a:p>
      </dgm:t>
    </dgm:pt>
    <dgm:pt modelId="{A0C689D3-F1B3-45FB-A0EC-8DC9C15DF8DF}" type="parTrans" cxnId="{37ED53CC-ACC4-475F-AD7A-7B0740F73CE8}">
      <dgm:prSet/>
      <dgm:spPr/>
      <dgm:t>
        <a:bodyPr/>
        <a:lstStyle/>
        <a:p>
          <a:endParaRPr lang="en-US"/>
        </a:p>
      </dgm:t>
    </dgm:pt>
    <dgm:pt modelId="{1C17F280-EBA0-4EFE-B099-C81A91D11856}" type="sibTrans" cxnId="{37ED53CC-ACC4-475F-AD7A-7B0740F73CE8}">
      <dgm:prSet/>
      <dgm:spPr/>
      <dgm:t>
        <a:bodyPr/>
        <a:lstStyle/>
        <a:p>
          <a:endParaRPr lang="en-US"/>
        </a:p>
      </dgm:t>
    </dgm:pt>
    <dgm:pt modelId="{4257F6BC-F105-42D8-AE1D-C000ED802119}">
      <dgm:prSet/>
      <dgm:spPr/>
      <dgm:t>
        <a:bodyPr/>
        <a:lstStyle/>
        <a:p>
          <a:r>
            <a:rPr lang="en-US"/>
            <a:t>Use appropriate data collection procedures</a:t>
          </a:r>
        </a:p>
      </dgm:t>
    </dgm:pt>
    <dgm:pt modelId="{F1C2EAFC-4644-4F4E-9651-83BEB607AB26}" type="parTrans" cxnId="{7CA12EBC-4524-4EE3-929F-E3F0CF33FA60}">
      <dgm:prSet/>
      <dgm:spPr/>
      <dgm:t>
        <a:bodyPr/>
        <a:lstStyle/>
        <a:p>
          <a:endParaRPr lang="en-US"/>
        </a:p>
      </dgm:t>
    </dgm:pt>
    <dgm:pt modelId="{83D05995-D89A-4DDF-9F2C-518B999CBA44}" type="sibTrans" cxnId="{7CA12EBC-4524-4EE3-929F-E3F0CF33FA60}">
      <dgm:prSet/>
      <dgm:spPr/>
      <dgm:t>
        <a:bodyPr/>
        <a:lstStyle/>
        <a:p>
          <a:endParaRPr lang="en-US"/>
        </a:p>
      </dgm:t>
    </dgm:pt>
    <dgm:pt modelId="{8005DC33-6A9D-47D0-AECF-154CDC5A5204}">
      <dgm:prSet/>
      <dgm:spPr/>
      <dgm:t>
        <a:bodyPr/>
        <a:lstStyle/>
        <a:p>
          <a:r>
            <a:rPr lang="en-US"/>
            <a:t>Analyze and interpret data within a design</a:t>
          </a:r>
        </a:p>
      </dgm:t>
    </dgm:pt>
    <dgm:pt modelId="{8E150BE3-B34E-4AA9-BD5A-C4EB25285F1A}" type="parTrans" cxnId="{26E03007-263B-4872-B27C-20562C322B87}">
      <dgm:prSet/>
      <dgm:spPr/>
      <dgm:t>
        <a:bodyPr/>
        <a:lstStyle/>
        <a:p>
          <a:endParaRPr lang="en-US"/>
        </a:p>
      </dgm:t>
    </dgm:pt>
    <dgm:pt modelId="{C0DC8AC5-A2F7-4B7B-A25C-30DC4B15C433}" type="sibTrans" cxnId="{26E03007-263B-4872-B27C-20562C322B87}">
      <dgm:prSet/>
      <dgm:spPr/>
      <dgm:t>
        <a:bodyPr/>
        <a:lstStyle/>
        <a:p>
          <a:endParaRPr lang="en-US"/>
        </a:p>
      </dgm:t>
    </dgm:pt>
    <dgm:pt modelId="{524F96BB-661D-49C9-9384-8F45AED6156C}">
      <dgm:prSet/>
      <dgm:spPr/>
      <dgm:t>
        <a:bodyPr/>
        <a:lstStyle/>
        <a:p>
          <a:r>
            <a:rPr lang="en-US"/>
            <a:t>Write report consistent with your design</a:t>
          </a:r>
        </a:p>
      </dgm:t>
    </dgm:pt>
    <dgm:pt modelId="{AD35B27A-6B7E-4C75-8511-2BFDFEB418CA}" type="parTrans" cxnId="{786FC2B9-9798-43AB-AB45-BFB401E803B3}">
      <dgm:prSet/>
      <dgm:spPr/>
      <dgm:t>
        <a:bodyPr/>
        <a:lstStyle/>
        <a:p>
          <a:endParaRPr lang="en-US"/>
        </a:p>
      </dgm:t>
    </dgm:pt>
    <dgm:pt modelId="{41375755-51BF-4DAB-852B-58918B4BBA42}" type="sibTrans" cxnId="{786FC2B9-9798-43AB-AB45-BFB401E803B3}">
      <dgm:prSet/>
      <dgm:spPr/>
      <dgm:t>
        <a:bodyPr/>
        <a:lstStyle/>
        <a:p>
          <a:endParaRPr lang="en-US"/>
        </a:p>
      </dgm:t>
    </dgm:pt>
    <dgm:pt modelId="{DCECB8BA-8DCF-436A-BCD0-21159D65609E}" type="pres">
      <dgm:prSet presAssocID="{14A528C0-AF78-439B-995E-10FFC187D86F}" presName="Name0" presStyleCnt="0">
        <dgm:presLayoutVars>
          <dgm:dir/>
          <dgm:resizeHandles val="exact"/>
        </dgm:presLayoutVars>
      </dgm:prSet>
      <dgm:spPr/>
    </dgm:pt>
    <dgm:pt modelId="{F9F86CDB-94A3-4C57-9DC4-6C536D807F9C}" type="pres">
      <dgm:prSet presAssocID="{D708B761-646E-45C4-8196-DD894A1D2BDA}" presName="node" presStyleLbl="node1" presStyleIdx="0" presStyleCnt="5">
        <dgm:presLayoutVars>
          <dgm:bulletEnabled val="1"/>
        </dgm:presLayoutVars>
      </dgm:prSet>
      <dgm:spPr/>
    </dgm:pt>
    <dgm:pt modelId="{6FD5C87C-3B2A-4486-A603-36B9E128D4B3}" type="pres">
      <dgm:prSet presAssocID="{AFAC40F9-1CE0-4415-8F9C-91E810C862BE}" presName="sibTrans" presStyleLbl="sibTrans1D1" presStyleIdx="0" presStyleCnt="4"/>
      <dgm:spPr/>
    </dgm:pt>
    <dgm:pt modelId="{F5507BBB-CADE-47E1-BFCD-D4A01AE3426C}" type="pres">
      <dgm:prSet presAssocID="{AFAC40F9-1CE0-4415-8F9C-91E810C862BE}" presName="connectorText" presStyleLbl="sibTrans1D1" presStyleIdx="0" presStyleCnt="4"/>
      <dgm:spPr/>
    </dgm:pt>
    <dgm:pt modelId="{038697FF-E9F7-4144-98D8-A3E624F13292}" type="pres">
      <dgm:prSet presAssocID="{D8B7B083-232F-4AD5-8F0C-6975ACDA9528}" presName="node" presStyleLbl="node1" presStyleIdx="1" presStyleCnt="5">
        <dgm:presLayoutVars>
          <dgm:bulletEnabled val="1"/>
        </dgm:presLayoutVars>
      </dgm:prSet>
      <dgm:spPr/>
    </dgm:pt>
    <dgm:pt modelId="{97BD6156-9CBF-4CC2-8190-1AD196A97F44}" type="pres">
      <dgm:prSet presAssocID="{1C17F280-EBA0-4EFE-B099-C81A91D11856}" presName="sibTrans" presStyleLbl="sibTrans1D1" presStyleIdx="1" presStyleCnt="4"/>
      <dgm:spPr/>
    </dgm:pt>
    <dgm:pt modelId="{5CEDB764-D39A-4F7D-ADD8-47AC5501CE29}" type="pres">
      <dgm:prSet presAssocID="{1C17F280-EBA0-4EFE-B099-C81A91D11856}" presName="connectorText" presStyleLbl="sibTrans1D1" presStyleIdx="1" presStyleCnt="4"/>
      <dgm:spPr/>
    </dgm:pt>
    <dgm:pt modelId="{83E94BCF-A942-4F10-A0F0-36D4343D14DD}" type="pres">
      <dgm:prSet presAssocID="{4257F6BC-F105-42D8-AE1D-C000ED802119}" presName="node" presStyleLbl="node1" presStyleIdx="2" presStyleCnt="5">
        <dgm:presLayoutVars>
          <dgm:bulletEnabled val="1"/>
        </dgm:presLayoutVars>
      </dgm:prSet>
      <dgm:spPr/>
    </dgm:pt>
    <dgm:pt modelId="{48C5A9FE-9FCC-4219-84D8-A0C2E480DACA}" type="pres">
      <dgm:prSet presAssocID="{83D05995-D89A-4DDF-9F2C-518B999CBA44}" presName="sibTrans" presStyleLbl="sibTrans1D1" presStyleIdx="2" presStyleCnt="4"/>
      <dgm:spPr/>
    </dgm:pt>
    <dgm:pt modelId="{15E4D2F6-436D-438A-A11B-11BDB43B9546}" type="pres">
      <dgm:prSet presAssocID="{83D05995-D89A-4DDF-9F2C-518B999CBA44}" presName="connectorText" presStyleLbl="sibTrans1D1" presStyleIdx="2" presStyleCnt="4"/>
      <dgm:spPr/>
    </dgm:pt>
    <dgm:pt modelId="{81B4AB34-6659-4120-BB8A-CBC0620FD7AB}" type="pres">
      <dgm:prSet presAssocID="{8005DC33-6A9D-47D0-AECF-154CDC5A5204}" presName="node" presStyleLbl="node1" presStyleIdx="3" presStyleCnt="5">
        <dgm:presLayoutVars>
          <dgm:bulletEnabled val="1"/>
        </dgm:presLayoutVars>
      </dgm:prSet>
      <dgm:spPr/>
    </dgm:pt>
    <dgm:pt modelId="{5D07FF62-8744-4978-80E9-8A2DCF575CB3}" type="pres">
      <dgm:prSet presAssocID="{C0DC8AC5-A2F7-4B7B-A25C-30DC4B15C433}" presName="sibTrans" presStyleLbl="sibTrans1D1" presStyleIdx="3" presStyleCnt="4"/>
      <dgm:spPr/>
    </dgm:pt>
    <dgm:pt modelId="{0F53A220-B02E-45AF-A6B1-72AF3DC5C3A5}" type="pres">
      <dgm:prSet presAssocID="{C0DC8AC5-A2F7-4B7B-A25C-30DC4B15C433}" presName="connectorText" presStyleLbl="sibTrans1D1" presStyleIdx="3" presStyleCnt="4"/>
      <dgm:spPr/>
    </dgm:pt>
    <dgm:pt modelId="{60488B5E-7073-457B-86BB-BBA0FBF36705}" type="pres">
      <dgm:prSet presAssocID="{524F96BB-661D-49C9-9384-8F45AED6156C}" presName="node" presStyleLbl="node1" presStyleIdx="4" presStyleCnt="5">
        <dgm:presLayoutVars>
          <dgm:bulletEnabled val="1"/>
        </dgm:presLayoutVars>
      </dgm:prSet>
      <dgm:spPr/>
    </dgm:pt>
  </dgm:ptLst>
  <dgm:cxnLst>
    <dgm:cxn modelId="{26E03007-263B-4872-B27C-20562C322B87}" srcId="{14A528C0-AF78-439B-995E-10FFC187D86F}" destId="{8005DC33-6A9D-47D0-AECF-154CDC5A5204}" srcOrd="3" destOrd="0" parTransId="{8E150BE3-B34E-4AA9-BD5A-C4EB25285F1A}" sibTransId="{C0DC8AC5-A2F7-4B7B-A25C-30DC4B15C433}"/>
    <dgm:cxn modelId="{84249C12-A0BE-41FB-99AC-38A678DBBE99}" type="presOf" srcId="{D8B7B083-232F-4AD5-8F0C-6975ACDA9528}" destId="{038697FF-E9F7-4144-98D8-A3E624F13292}" srcOrd="0" destOrd="0" presId="urn:microsoft.com/office/officeart/2016/7/layout/RepeatingBendingProcessNew"/>
    <dgm:cxn modelId="{2EB1CD13-C2B7-44CF-969A-BD1F0D2E1E18}" type="presOf" srcId="{C0DC8AC5-A2F7-4B7B-A25C-30DC4B15C433}" destId="{0F53A220-B02E-45AF-A6B1-72AF3DC5C3A5}" srcOrd="1" destOrd="0" presId="urn:microsoft.com/office/officeart/2016/7/layout/RepeatingBendingProcessNew"/>
    <dgm:cxn modelId="{823EC51C-D4A3-4B6F-968D-C9619D43B1A2}" type="presOf" srcId="{524F96BB-661D-49C9-9384-8F45AED6156C}" destId="{60488B5E-7073-457B-86BB-BBA0FBF36705}" srcOrd="0" destOrd="0" presId="urn:microsoft.com/office/officeart/2016/7/layout/RepeatingBendingProcessNew"/>
    <dgm:cxn modelId="{5697E43E-D492-42B7-94D2-3188A244D17D}" type="presOf" srcId="{1C17F280-EBA0-4EFE-B099-C81A91D11856}" destId="{5CEDB764-D39A-4F7D-ADD8-47AC5501CE29}" srcOrd="1" destOrd="0" presId="urn:microsoft.com/office/officeart/2016/7/layout/RepeatingBendingProcessNew"/>
    <dgm:cxn modelId="{AEC23549-D464-4691-B716-7FCBD2AD1744}" type="presOf" srcId="{D708B761-646E-45C4-8196-DD894A1D2BDA}" destId="{F9F86CDB-94A3-4C57-9DC4-6C536D807F9C}" srcOrd="0" destOrd="0" presId="urn:microsoft.com/office/officeart/2016/7/layout/RepeatingBendingProcessNew"/>
    <dgm:cxn modelId="{8DF0804F-90DC-43B7-B6A1-78B0E321701A}" type="presOf" srcId="{14A528C0-AF78-439B-995E-10FFC187D86F}" destId="{DCECB8BA-8DCF-436A-BCD0-21159D65609E}" srcOrd="0" destOrd="0" presId="urn:microsoft.com/office/officeart/2016/7/layout/RepeatingBendingProcessNew"/>
    <dgm:cxn modelId="{858B8370-02D5-4F87-A86F-1E2FD6F1E3C7}" type="presOf" srcId="{AFAC40F9-1CE0-4415-8F9C-91E810C862BE}" destId="{F5507BBB-CADE-47E1-BFCD-D4A01AE3426C}" srcOrd="1" destOrd="0" presId="urn:microsoft.com/office/officeart/2016/7/layout/RepeatingBendingProcessNew"/>
    <dgm:cxn modelId="{FE23B68B-2B68-4461-AD6D-CA7BBEBCAA55}" type="presOf" srcId="{4257F6BC-F105-42D8-AE1D-C000ED802119}" destId="{83E94BCF-A942-4F10-A0F0-36D4343D14DD}" srcOrd="0" destOrd="0" presId="urn:microsoft.com/office/officeart/2016/7/layout/RepeatingBendingProcessNew"/>
    <dgm:cxn modelId="{E07DC197-1736-4D42-A9BB-B0D5A26150AA}" type="presOf" srcId="{C0DC8AC5-A2F7-4B7B-A25C-30DC4B15C433}" destId="{5D07FF62-8744-4978-80E9-8A2DCF575CB3}" srcOrd="0" destOrd="0" presId="urn:microsoft.com/office/officeart/2016/7/layout/RepeatingBendingProcessNew"/>
    <dgm:cxn modelId="{786FC2B9-9798-43AB-AB45-BFB401E803B3}" srcId="{14A528C0-AF78-439B-995E-10FFC187D86F}" destId="{524F96BB-661D-49C9-9384-8F45AED6156C}" srcOrd="4" destOrd="0" parTransId="{AD35B27A-6B7E-4C75-8511-2BFDFEB418CA}" sibTransId="{41375755-51BF-4DAB-852B-58918B4BBA42}"/>
    <dgm:cxn modelId="{48B218BB-9E89-451B-AE21-9612FFA46731}" type="presOf" srcId="{83D05995-D89A-4DDF-9F2C-518B999CBA44}" destId="{48C5A9FE-9FCC-4219-84D8-A0C2E480DACA}" srcOrd="0" destOrd="0" presId="urn:microsoft.com/office/officeart/2016/7/layout/RepeatingBendingProcessNew"/>
    <dgm:cxn modelId="{7CA12EBC-4524-4EE3-929F-E3F0CF33FA60}" srcId="{14A528C0-AF78-439B-995E-10FFC187D86F}" destId="{4257F6BC-F105-42D8-AE1D-C000ED802119}" srcOrd="2" destOrd="0" parTransId="{F1C2EAFC-4644-4F4E-9651-83BEB607AB26}" sibTransId="{83D05995-D89A-4DDF-9F2C-518B999CBA44}"/>
    <dgm:cxn modelId="{C0EB6CBD-7C62-4EBA-8AC3-2A29F2CB5EBB}" type="presOf" srcId="{8005DC33-6A9D-47D0-AECF-154CDC5A5204}" destId="{81B4AB34-6659-4120-BB8A-CBC0620FD7AB}" srcOrd="0" destOrd="0" presId="urn:microsoft.com/office/officeart/2016/7/layout/RepeatingBendingProcessNew"/>
    <dgm:cxn modelId="{37ED53CC-ACC4-475F-AD7A-7B0740F73CE8}" srcId="{14A528C0-AF78-439B-995E-10FFC187D86F}" destId="{D8B7B083-232F-4AD5-8F0C-6975ACDA9528}" srcOrd="1" destOrd="0" parTransId="{A0C689D3-F1B3-45FB-A0EC-8DC9C15DF8DF}" sibTransId="{1C17F280-EBA0-4EFE-B099-C81A91D11856}"/>
    <dgm:cxn modelId="{D72B19EC-4773-4A13-AB6A-095B0AF953A8}" type="presOf" srcId="{83D05995-D89A-4DDF-9F2C-518B999CBA44}" destId="{15E4D2F6-436D-438A-A11B-11BDB43B9546}" srcOrd="1" destOrd="0" presId="urn:microsoft.com/office/officeart/2016/7/layout/RepeatingBendingProcessNew"/>
    <dgm:cxn modelId="{C19DA1EE-912A-44A7-8531-6BA411D4396E}" srcId="{14A528C0-AF78-439B-995E-10FFC187D86F}" destId="{D708B761-646E-45C4-8196-DD894A1D2BDA}" srcOrd="0" destOrd="0" parTransId="{81D8ED16-43D2-48EA-8EEE-7602498B49C3}" sibTransId="{AFAC40F9-1CE0-4415-8F9C-91E810C862BE}"/>
    <dgm:cxn modelId="{0EE0B8F1-CF8B-4472-9BDE-C15BF548F7A6}" type="presOf" srcId="{1C17F280-EBA0-4EFE-B099-C81A91D11856}" destId="{97BD6156-9CBF-4CC2-8190-1AD196A97F44}" srcOrd="0" destOrd="0" presId="urn:microsoft.com/office/officeart/2016/7/layout/RepeatingBendingProcessNew"/>
    <dgm:cxn modelId="{63589DFA-2E97-4684-9979-90715E788699}" type="presOf" srcId="{AFAC40F9-1CE0-4415-8F9C-91E810C862BE}" destId="{6FD5C87C-3B2A-4486-A603-36B9E128D4B3}" srcOrd="0" destOrd="0" presId="urn:microsoft.com/office/officeart/2016/7/layout/RepeatingBendingProcessNew"/>
    <dgm:cxn modelId="{60960396-4AC5-40A4-95FC-935C528DF3DE}" type="presParOf" srcId="{DCECB8BA-8DCF-436A-BCD0-21159D65609E}" destId="{F9F86CDB-94A3-4C57-9DC4-6C536D807F9C}" srcOrd="0" destOrd="0" presId="urn:microsoft.com/office/officeart/2016/7/layout/RepeatingBendingProcessNew"/>
    <dgm:cxn modelId="{CCC20341-C208-4004-9291-139B0AC04041}" type="presParOf" srcId="{DCECB8BA-8DCF-436A-BCD0-21159D65609E}" destId="{6FD5C87C-3B2A-4486-A603-36B9E128D4B3}" srcOrd="1" destOrd="0" presId="urn:microsoft.com/office/officeart/2016/7/layout/RepeatingBendingProcessNew"/>
    <dgm:cxn modelId="{E879A185-E67E-4F24-9323-B1205121A662}" type="presParOf" srcId="{6FD5C87C-3B2A-4486-A603-36B9E128D4B3}" destId="{F5507BBB-CADE-47E1-BFCD-D4A01AE3426C}" srcOrd="0" destOrd="0" presId="urn:microsoft.com/office/officeart/2016/7/layout/RepeatingBendingProcessNew"/>
    <dgm:cxn modelId="{3F29053F-D555-47D2-8551-08A34C2BBD78}" type="presParOf" srcId="{DCECB8BA-8DCF-436A-BCD0-21159D65609E}" destId="{038697FF-E9F7-4144-98D8-A3E624F13292}" srcOrd="2" destOrd="0" presId="urn:microsoft.com/office/officeart/2016/7/layout/RepeatingBendingProcessNew"/>
    <dgm:cxn modelId="{EA66F286-7006-4A61-8CCA-978D38D0F05C}" type="presParOf" srcId="{DCECB8BA-8DCF-436A-BCD0-21159D65609E}" destId="{97BD6156-9CBF-4CC2-8190-1AD196A97F44}" srcOrd="3" destOrd="0" presId="urn:microsoft.com/office/officeart/2016/7/layout/RepeatingBendingProcessNew"/>
    <dgm:cxn modelId="{464E1201-E459-4158-852F-3DFFCBCC26D7}" type="presParOf" srcId="{97BD6156-9CBF-4CC2-8190-1AD196A97F44}" destId="{5CEDB764-D39A-4F7D-ADD8-47AC5501CE29}" srcOrd="0" destOrd="0" presId="urn:microsoft.com/office/officeart/2016/7/layout/RepeatingBendingProcessNew"/>
    <dgm:cxn modelId="{0CDBBD04-7D73-4D68-8834-8EAE2621A285}" type="presParOf" srcId="{DCECB8BA-8DCF-436A-BCD0-21159D65609E}" destId="{83E94BCF-A942-4F10-A0F0-36D4343D14DD}" srcOrd="4" destOrd="0" presId="urn:microsoft.com/office/officeart/2016/7/layout/RepeatingBendingProcessNew"/>
    <dgm:cxn modelId="{30A4C653-1037-496D-8177-CFCA7CDB5085}" type="presParOf" srcId="{DCECB8BA-8DCF-436A-BCD0-21159D65609E}" destId="{48C5A9FE-9FCC-4219-84D8-A0C2E480DACA}" srcOrd="5" destOrd="0" presId="urn:microsoft.com/office/officeart/2016/7/layout/RepeatingBendingProcessNew"/>
    <dgm:cxn modelId="{6E8198C8-2227-45D7-A4AE-0AC75EEF9843}" type="presParOf" srcId="{48C5A9FE-9FCC-4219-84D8-A0C2E480DACA}" destId="{15E4D2F6-436D-438A-A11B-11BDB43B9546}" srcOrd="0" destOrd="0" presId="urn:microsoft.com/office/officeart/2016/7/layout/RepeatingBendingProcessNew"/>
    <dgm:cxn modelId="{5FFDE648-0456-4954-98B4-137E9A76E9F1}" type="presParOf" srcId="{DCECB8BA-8DCF-436A-BCD0-21159D65609E}" destId="{81B4AB34-6659-4120-BB8A-CBC0620FD7AB}" srcOrd="6" destOrd="0" presId="urn:microsoft.com/office/officeart/2016/7/layout/RepeatingBendingProcessNew"/>
    <dgm:cxn modelId="{1F4C2ABA-4A42-4F31-9CA6-C57947080E8C}" type="presParOf" srcId="{DCECB8BA-8DCF-436A-BCD0-21159D65609E}" destId="{5D07FF62-8744-4978-80E9-8A2DCF575CB3}" srcOrd="7" destOrd="0" presId="urn:microsoft.com/office/officeart/2016/7/layout/RepeatingBendingProcessNew"/>
    <dgm:cxn modelId="{F6BB7EBF-97B4-4A0E-BEE9-FCFDCB09A27A}" type="presParOf" srcId="{5D07FF62-8744-4978-80E9-8A2DCF575CB3}" destId="{0F53A220-B02E-45AF-A6B1-72AF3DC5C3A5}" srcOrd="0" destOrd="0" presId="urn:microsoft.com/office/officeart/2016/7/layout/RepeatingBendingProcessNew"/>
    <dgm:cxn modelId="{E6FD7D76-747E-480C-ADC2-383448831648}" type="presParOf" srcId="{DCECB8BA-8DCF-436A-BCD0-21159D65609E}" destId="{60488B5E-7073-457B-86BB-BBA0FBF36705}"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0AC1477B-466B-4A12-BFD8-F8BA5FFA902B}"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260319E6-AAB6-4862-A4E0-98AB362F0890}">
      <dgm:prSet/>
      <dgm:spPr/>
      <dgm:t>
        <a:bodyPr/>
        <a:lstStyle/>
        <a:p>
          <a:r>
            <a:rPr lang="en-US" b="1"/>
            <a:t>Unobtrusive Observations</a:t>
          </a:r>
          <a:r>
            <a:rPr lang="en-US"/>
            <a:t>: Made with minimum research participation.</a:t>
          </a:r>
        </a:p>
      </dgm:t>
    </dgm:pt>
    <dgm:pt modelId="{788AF26B-B4D2-48E8-B056-44368B21B93A}" type="parTrans" cxnId="{6C7B29D4-B8E2-4208-A25F-5EFA6C8FAC16}">
      <dgm:prSet/>
      <dgm:spPr/>
      <dgm:t>
        <a:bodyPr/>
        <a:lstStyle/>
        <a:p>
          <a:endParaRPr lang="en-US"/>
        </a:p>
      </dgm:t>
    </dgm:pt>
    <dgm:pt modelId="{C67A213C-4E0F-4A6C-84E2-CBA9B82AD0DF}" type="sibTrans" cxnId="{6C7B29D4-B8E2-4208-A25F-5EFA6C8FAC16}">
      <dgm:prSet/>
      <dgm:spPr/>
      <dgm:t>
        <a:bodyPr/>
        <a:lstStyle/>
        <a:p>
          <a:endParaRPr lang="en-US"/>
        </a:p>
      </dgm:t>
    </dgm:pt>
    <dgm:pt modelId="{4A2E1C97-0F6D-427C-B426-DC2091A31E84}">
      <dgm:prSet/>
      <dgm:spPr/>
      <dgm:t>
        <a:bodyPr/>
        <a:lstStyle/>
        <a:p>
          <a:r>
            <a:rPr lang="en-US"/>
            <a:t>Key Cultural Ideas to watch.</a:t>
          </a:r>
        </a:p>
      </dgm:t>
    </dgm:pt>
    <dgm:pt modelId="{5CC2A233-6256-4667-A7B6-490D44AF0460}" type="parTrans" cxnId="{EEC129F4-EFD3-4CBA-926E-BE56A3E73A07}">
      <dgm:prSet/>
      <dgm:spPr/>
      <dgm:t>
        <a:bodyPr/>
        <a:lstStyle/>
        <a:p>
          <a:endParaRPr lang="en-US"/>
        </a:p>
      </dgm:t>
    </dgm:pt>
    <dgm:pt modelId="{B84AD8F5-9442-45BD-AD6B-0C1081FFB999}" type="sibTrans" cxnId="{EEC129F4-EFD3-4CBA-926E-BE56A3E73A07}">
      <dgm:prSet/>
      <dgm:spPr/>
      <dgm:t>
        <a:bodyPr/>
        <a:lstStyle/>
        <a:p>
          <a:endParaRPr lang="en-US"/>
        </a:p>
      </dgm:t>
    </dgm:pt>
    <dgm:pt modelId="{65335D1B-2EDD-4DAB-AB4F-5DF108CA24D4}">
      <dgm:prSet/>
      <dgm:spPr/>
      <dgm:t>
        <a:bodyPr/>
        <a:lstStyle/>
        <a:p>
          <a:r>
            <a:rPr lang="en-US" b="1"/>
            <a:t>Proxemics</a:t>
          </a:r>
          <a:r>
            <a:rPr lang="en-US"/>
            <a:t> – how people use physical space</a:t>
          </a:r>
        </a:p>
      </dgm:t>
    </dgm:pt>
    <dgm:pt modelId="{F4876CA1-731A-4681-A443-BBCFEADCF0E7}" type="parTrans" cxnId="{C62EFC45-3B5E-4FCA-9D73-0C93B59C0073}">
      <dgm:prSet/>
      <dgm:spPr/>
      <dgm:t>
        <a:bodyPr/>
        <a:lstStyle/>
        <a:p>
          <a:endParaRPr lang="en-US"/>
        </a:p>
      </dgm:t>
    </dgm:pt>
    <dgm:pt modelId="{C47CF593-FAF0-4FC5-802E-30A8EB2227C0}" type="sibTrans" cxnId="{C62EFC45-3B5E-4FCA-9D73-0C93B59C0073}">
      <dgm:prSet/>
      <dgm:spPr/>
      <dgm:t>
        <a:bodyPr/>
        <a:lstStyle/>
        <a:p>
          <a:endParaRPr lang="en-US"/>
        </a:p>
      </dgm:t>
    </dgm:pt>
    <dgm:pt modelId="{AD57EA34-B7A7-4650-93A2-3D5D2DEBFAC9}">
      <dgm:prSet/>
      <dgm:spPr/>
      <dgm:t>
        <a:bodyPr/>
        <a:lstStyle/>
        <a:p>
          <a:r>
            <a:rPr lang="en-US" b="1"/>
            <a:t>Kinesics</a:t>
          </a:r>
          <a:r>
            <a:rPr lang="en-US"/>
            <a:t> – how people convey meaning through body language</a:t>
          </a:r>
        </a:p>
      </dgm:t>
    </dgm:pt>
    <dgm:pt modelId="{7F60624C-3B05-42D0-9D41-A583EB223EA8}" type="parTrans" cxnId="{4475B087-49B7-4F56-94E6-E331760E1ADD}">
      <dgm:prSet/>
      <dgm:spPr/>
      <dgm:t>
        <a:bodyPr/>
        <a:lstStyle/>
        <a:p>
          <a:endParaRPr lang="en-US"/>
        </a:p>
      </dgm:t>
    </dgm:pt>
    <dgm:pt modelId="{DFE6553C-D353-46A8-A8DB-1AD1846D0F30}" type="sibTrans" cxnId="{4475B087-49B7-4F56-94E6-E331760E1ADD}">
      <dgm:prSet/>
      <dgm:spPr/>
      <dgm:t>
        <a:bodyPr/>
        <a:lstStyle/>
        <a:p>
          <a:endParaRPr lang="en-US"/>
        </a:p>
      </dgm:t>
    </dgm:pt>
    <dgm:pt modelId="{E8313D71-94D5-4768-9372-B17E0E12663D}" type="pres">
      <dgm:prSet presAssocID="{0AC1477B-466B-4A12-BFD8-F8BA5FFA902B}" presName="linear" presStyleCnt="0">
        <dgm:presLayoutVars>
          <dgm:animLvl val="lvl"/>
          <dgm:resizeHandles val="exact"/>
        </dgm:presLayoutVars>
      </dgm:prSet>
      <dgm:spPr/>
    </dgm:pt>
    <dgm:pt modelId="{E11AA462-AB74-4F9D-ACC0-8E63D2CA26CD}" type="pres">
      <dgm:prSet presAssocID="{260319E6-AAB6-4862-A4E0-98AB362F0890}" presName="parentText" presStyleLbl="node1" presStyleIdx="0" presStyleCnt="4">
        <dgm:presLayoutVars>
          <dgm:chMax val="0"/>
          <dgm:bulletEnabled val="1"/>
        </dgm:presLayoutVars>
      </dgm:prSet>
      <dgm:spPr/>
    </dgm:pt>
    <dgm:pt modelId="{9590D7FD-015B-4F0C-9B52-D7D9D97B90A2}" type="pres">
      <dgm:prSet presAssocID="{C67A213C-4E0F-4A6C-84E2-CBA9B82AD0DF}" presName="spacer" presStyleCnt="0"/>
      <dgm:spPr/>
    </dgm:pt>
    <dgm:pt modelId="{7284AD03-C47E-4A4B-A463-8A6A0FEF000D}" type="pres">
      <dgm:prSet presAssocID="{4A2E1C97-0F6D-427C-B426-DC2091A31E84}" presName="parentText" presStyleLbl="node1" presStyleIdx="1" presStyleCnt="4">
        <dgm:presLayoutVars>
          <dgm:chMax val="0"/>
          <dgm:bulletEnabled val="1"/>
        </dgm:presLayoutVars>
      </dgm:prSet>
      <dgm:spPr/>
    </dgm:pt>
    <dgm:pt modelId="{0758E8A9-D31B-4BAD-A26A-D2E80DCD25BA}" type="pres">
      <dgm:prSet presAssocID="{B84AD8F5-9442-45BD-AD6B-0C1081FFB999}" presName="spacer" presStyleCnt="0"/>
      <dgm:spPr/>
    </dgm:pt>
    <dgm:pt modelId="{1A2C6974-8D49-40D2-BDF5-435FAC1B617D}" type="pres">
      <dgm:prSet presAssocID="{65335D1B-2EDD-4DAB-AB4F-5DF108CA24D4}" presName="parentText" presStyleLbl="node1" presStyleIdx="2" presStyleCnt="4">
        <dgm:presLayoutVars>
          <dgm:chMax val="0"/>
          <dgm:bulletEnabled val="1"/>
        </dgm:presLayoutVars>
      </dgm:prSet>
      <dgm:spPr/>
    </dgm:pt>
    <dgm:pt modelId="{42B28DB5-1F07-4681-B292-120F7D82FC9C}" type="pres">
      <dgm:prSet presAssocID="{C47CF593-FAF0-4FC5-802E-30A8EB2227C0}" presName="spacer" presStyleCnt="0"/>
      <dgm:spPr/>
    </dgm:pt>
    <dgm:pt modelId="{EC03971A-E1BC-49E7-8DBD-EA633164546D}" type="pres">
      <dgm:prSet presAssocID="{AD57EA34-B7A7-4650-93A2-3D5D2DEBFAC9}" presName="parentText" presStyleLbl="node1" presStyleIdx="3" presStyleCnt="4">
        <dgm:presLayoutVars>
          <dgm:chMax val="0"/>
          <dgm:bulletEnabled val="1"/>
        </dgm:presLayoutVars>
      </dgm:prSet>
      <dgm:spPr/>
    </dgm:pt>
  </dgm:ptLst>
  <dgm:cxnLst>
    <dgm:cxn modelId="{13645631-C6E2-41E1-A2F2-5658158C397A}" type="presOf" srcId="{4A2E1C97-0F6D-427C-B426-DC2091A31E84}" destId="{7284AD03-C47E-4A4B-A463-8A6A0FEF000D}" srcOrd="0" destOrd="0" presId="urn:microsoft.com/office/officeart/2005/8/layout/vList2"/>
    <dgm:cxn modelId="{C62EFC45-3B5E-4FCA-9D73-0C93B59C0073}" srcId="{0AC1477B-466B-4A12-BFD8-F8BA5FFA902B}" destId="{65335D1B-2EDD-4DAB-AB4F-5DF108CA24D4}" srcOrd="2" destOrd="0" parTransId="{F4876CA1-731A-4681-A443-BBCFEADCF0E7}" sibTransId="{C47CF593-FAF0-4FC5-802E-30A8EB2227C0}"/>
    <dgm:cxn modelId="{58E4DC78-A001-4798-8A84-E0B6D5D8DAF6}" type="presOf" srcId="{65335D1B-2EDD-4DAB-AB4F-5DF108CA24D4}" destId="{1A2C6974-8D49-40D2-BDF5-435FAC1B617D}" srcOrd="0" destOrd="0" presId="urn:microsoft.com/office/officeart/2005/8/layout/vList2"/>
    <dgm:cxn modelId="{4475B087-49B7-4F56-94E6-E331760E1ADD}" srcId="{0AC1477B-466B-4A12-BFD8-F8BA5FFA902B}" destId="{AD57EA34-B7A7-4650-93A2-3D5D2DEBFAC9}" srcOrd="3" destOrd="0" parTransId="{7F60624C-3B05-42D0-9D41-A583EB223EA8}" sibTransId="{DFE6553C-D353-46A8-A8DB-1AD1846D0F30}"/>
    <dgm:cxn modelId="{D390E187-9A00-44F6-B513-F97AD77B9C12}" type="presOf" srcId="{AD57EA34-B7A7-4650-93A2-3D5D2DEBFAC9}" destId="{EC03971A-E1BC-49E7-8DBD-EA633164546D}" srcOrd="0" destOrd="0" presId="urn:microsoft.com/office/officeart/2005/8/layout/vList2"/>
    <dgm:cxn modelId="{BB21A2C9-C473-4E06-A95D-B2E9458C041D}" type="presOf" srcId="{0AC1477B-466B-4A12-BFD8-F8BA5FFA902B}" destId="{E8313D71-94D5-4768-9372-B17E0E12663D}" srcOrd="0" destOrd="0" presId="urn:microsoft.com/office/officeart/2005/8/layout/vList2"/>
    <dgm:cxn modelId="{6C7B29D4-B8E2-4208-A25F-5EFA6C8FAC16}" srcId="{0AC1477B-466B-4A12-BFD8-F8BA5FFA902B}" destId="{260319E6-AAB6-4862-A4E0-98AB362F0890}" srcOrd="0" destOrd="0" parTransId="{788AF26B-B4D2-48E8-B056-44368B21B93A}" sibTransId="{C67A213C-4E0F-4A6C-84E2-CBA9B82AD0DF}"/>
    <dgm:cxn modelId="{1CCC04D8-D706-4DB5-913F-4324A0E6A1E5}" type="presOf" srcId="{260319E6-AAB6-4862-A4E0-98AB362F0890}" destId="{E11AA462-AB74-4F9D-ACC0-8E63D2CA26CD}" srcOrd="0" destOrd="0" presId="urn:microsoft.com/office/officeart/2005/8/layout/vList2"/>
    <dgm:cxn modelId="{EEC129F4-EFD3-4CBA-926E-BE56A3E73A07}" srcId="{0AC1477B-466B-4A12-BFD8-F8BA5FFA902B}" destId="{4A2E1C97-0F6D-427C-B426-DC2091A31E84}" srcOrd="1" destOrd="0" parTransId="{5CC2A233-6256-4667-A7B6-490D44AF0460}" sibTransId="{B84AD8F5-9442-45BD-AD6B-0C1081FFB999}"/>
    <dgm:cxn modelId="{89EFCBEE-5232-4CE2-BC8E-3AF4EF1614B3}" type="presParOf" srcId="{E8313D71-94D5-4768-9372-B17E0E12663D}" destId="{E11AA462-AB74-4F9D-ACC0-8E63D2CA26CD}" srcOrd="0" destOrd="0" presId="urn:microsoft.com/office/officeart/2005/8/layout/vList2"/>
    <dgm:cxn modelId="{42498112-C9D6-488B-A5CE-5FDA4A1D3073}" type="presParOf" srcId="{E8313D71-94D5-4768-9372-B17E0E12663D}" destId="{9590D7FD-015B-4F0C-9B52-D7D9D97B90A2}" srcOrd="1" destOrd="0" presId="urn:microsoft.com/office/officeart/2005/8/layout/vList2"/>
    <dgm:cxn modelId="{B7284EB1-12EB-436F-847A-8323342AC832}" type="presParOf" srcId="{E8313D71-94D5-4768-9372-B17E0E12663D}" destId="{7284AD03-C47E-4A4B-A463-8A6A0FEF000D}" srcOrd="2" destOrd="0" presId="urn:microsoft.com/office/officeart/2005/8/layout/vList2"/>
    <dgm:cxn modelId="{E3D1C645-2768-4FD5-B87E-B98EE1EF6DF0}" type="presParOf" srcId="{E8313D71-94D5-4768-9372-B17E0E12663D}" destId="{0758E8A9-D31B-4BAD-A26A-D2E80DCD25BA}" srcOrd="3" destOrd="0" presId="urn:microsoft.com/office/officeart/2005/8/layout/vList2"/>
    <dgm:cxn modelId="{520991AB-3609-44B0-9ADB-4F6FF15538AD}" type="presParOf" srcId="{E8313D71-94D5-4768-9372-B17E0E12663D}" destId="{1A2C6974-8D49-40D2-BDF5-435FAC1B617D}" srcOrd="4" destOrd="0" presId="urn:microsoft.com/office/officeart/2005/8/layout/vList2"/>
    <dgm:cxn modelId="{42A112FC-8754-4F62-A8CE-DB7BA575793F}" type="presParOf" srcId="{E8313D71-94D5-4768-9372-B17E0E12663D}" destId="{42B28DB5-1F07-4681-B292-120F7D82FC9C}" srcOrd="5" destOrd="0" presId="urn:microsoft.com/office/officeart/2005/8/layout/vList2"/>
    <dgm:cxn modelId="{F94E7C56-4AE8-4B76-8CF7-4CC2B953A9A7}" type="presParOf" srcId="{E8313D71-94D5-4768-9372-B17E0E12663D}" destId="{EC03971A-E1BC-49E7-8DBD-EA63316454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2B07207D-E66F-4CD6-8988-592E8461D0BA}" type="doc">
      <dgm:prSet loTypeId="urn:microsoft.com/office/officeart/2005/8/layout/default" loCatId="list" qsTypeId="urn:microsoft.com/office/officeart/2005/8/quickstyle/3d2" qsCatId="3D" csTypeId="urn:microsoft.com/office/officeart/2005/8/colors/colorful1" csCatId="colorful"/>
      <dgm:spPr/>
      <dgm:t>
        <a:bodyPr/>
        <a:lstStyle/>
        <a:p>
          <a:endParaRPr lang="en-US"/>
        </a:p>
      </dgm:t>
    </dgm:pt>
    <dgm:pt modelId="{66039477-E783-41C6-8898-EB456438DD60}">
      <dgm:prSet/>
      <dgm:spPr/>
      <dgm:t>
        <a:bodyPr/>
        <a:lstStyle/>
        <a:p>
          <a:r>
            <a:rPr lang="en-US"/>
            <a:t>Exploratory</a:t>
          </a:r>
        </a:p>
      </dgm:t>
    </dgm:pt>
    <dgm:pt modelId="{319D89EC-FFE5-4000-8664-EC025EF8858E}" type="parTrans" cxnId="{D9033806-2865-469E-A303-E178F1440795}">
      <dgm:prSet/>
      <dgm:spPr/>
      <dgm:t>
        <a:bodyPr/>
        <a:lstStyle/>
        <a:p>
          <a:endParaRPr lang="en-US"/>
        </a:p>
      </dgm:t>
    </dgm:pt>
    <dgm:pt modelId="{84CB6B2A-303B-45F4-8C2F-53DDFA03973D}" type="sibTrans" cxnId="{D9033806-2865-469E-A303-E178F1440795}">
      <dgm:prSet/>
      <dgm:spPr/>
      <dgm:t>
        <a:bodyPr/>
        <a:lstStyle/>
        <a:p>
          <a:endParaRPr lang="en-US"/>
        </a:p>
      </dgm:t>
    </dgm:pt>
    <dgm:pt modelId="{CA6E8792-32E7-40D6-9F0F-9F2484408A9F}">
      <dgm:prSet/>
      <dgm:spPr/>
      <dgm:t>
        <a:bodyPr/>
        <a:lstStyle/>
        <a:p>
          <a:r>
            <a:rPr lang="en-US"/>
            <a:t>In-depth</a:t>
          </a:r>
        </a:p>
      </dgm:t>
    </dgm:pt>
    <dgm:pt modelId="{E989D1B3-32A2-4307-850C-A826C30AE66B}" type="parTrans" cxnId="{72BED9C0-6632-4840-9B80-44BCB7C87481}">
      <dgm:prSet/>
      <dgm:spPr/>
      <dgm:t>
        <a:bodyPr/>
        <a:lstStyle/>
        <a:p>
          <a:endParaRPr lang="en-US"/>
        </a:p>
      </dgm:t>
    </dgm:pt>
    <dgm:pt modelId="{F2F1687A-B664-4214-A575-A6E87C5E0975}" type="sibTrans" cxnId="{72BED9C0-6632-4840-9B80-44BCB7C87481}">
      <dgm:prSet/>
      <dgm:spPr/>
      <dgm:t>
        <a:bodyPr/>
        <a:lstStyle/>
        <a:p>
          <a:endParaRPr lang="en-US"/>
        </a:p>
      </dgm:t>
    </dgm:pt>
    <dgm:pt modelId="{6DB34B0C-B138-4C10-AFBB-275C684D6808}">
      <dgm:prSet/>
      <dgm:spPr/>
      <dgm:t>
        <a:bodyPr/>
        <a:lstStyle/>
        <a:p>
          <a:r>
            <a:rPr lang="en-US"/>
            <a:t>Key Informant</a:t>
          </a:r>
        </a:p>
      </dgm:t>
    </dgm:pt>
    <dgm:pt modelId="{46DB096F-025B-40FA-B046-F061F5DBBB07}" type="parTrans" cxnId="{5B4EB3C7-8141-4B3D-A90D-55100AAB20A5}">
      <dgm:prSet/>
      <dgm:spPr/>
      <dgm:t>
        <a:bodyPr/>
        <a:lstStyle/>
        <a:p>
          <a:endParaRPr lang="en-US"/>
        </a:p>
      </dgm:t>
    </dgm:pt>
    <dgm:pt modelId="{A89F09CA-9218-488B-81B8-50D89A758E30}" type="sibTrans" cxnId="{5B4EB3C7-8141-4B3D-A90D-55100AAB20A5}">
      <dgm:prSet/>
      <dgm:spPr/>
      <dgm:t>
        <a:bodyPr/>
        <a:lstStyle/>
        <a:p>
          <a:endParaRPr lang="en-US"/>
        </a:p>
      </dgm:t>
    </dgm:pt>
    <dgm:pt modelId="{74CEE15D-8CDF-4190-A2A9-D6EEE019C74F}">
      <dgm:prSet/>
      <dgm:spPr/>
      <dgm:t>
        <a:bodyPr/>
        <a:lstStyle/>
        <a:p>
          <a:r>
            <a:rPr lang="en-US"/>
            <a:t>Open-ended</a:t>
          </a:r>
        </a:p>
      </dgm:t>
    </dgm:pt>
    <dgm:pt modelId="{C43E3EE3-C948-4646-BE13-E319C87CFC4A}" type="parTrans" cxnId="{2F5035F0-22A9-4BE6-A038-F2537A039026}">
      <dgm:prSet/>
      <dgm:spPr/>
      <dgm:t>
        <a:bodyPr/>
        <a:lstStyle/>
        <a:p>
          <a:endParaRPr lang="en-US"/>
        </a:p>
      </dgm:t>
    </dgm:pt>
    <dgm:pt modelId="{509A1341-5AAE-41E6-B0E4-B535DE705423}" type="sibTrans" cxnId="{2F5035F0-22A9-4BE6-A038-F2537A039026}">
      <dgm:prSet/>
      <dgm:spPr/>
      <dgm:t>
        <a:bodyPr/>
        <a:lstStyle/>
        <a:p>
          <a:endParaRPr lang="en-US"/>
        </a:p>
      </dgm:t>
    </dgm:pt>
    <dgm:pt modelId="{A02F210D-E8D6-4E9A-ADC2-7E8BB12DF362}">
      <dgm:prSet/>
      <dgm:spPr/>
      <dgm:t>
        <a:bodyPr/>
        <a:lstStyle/>
        <a:p>
          <a:r>
            <a:rPr lang="en-US"/>
            <a:t>Semi-Structured</a:t>
          </a:r>
        </a:p>
      </dgm:t>
    </dgm:pt>
    <dgm:pt modelId="{833A85B3-E7E6-43BB-8FCE-DF9DC8AF6CF9}" type="parTrans" cxnId="{86952ADD-B765-43E0-96CC-07B31837E3F1}">
      <dgm:prSet/>
      <dgm:spPr/>
      <dgm:t>
        <a:bodyPr/>
        <a:lstStyle/>
        <a:p>
          <a:endParaRPr lang="en-US"/>
        </a:p>
      </dgm:t>
    </dgm:pt>
    <dgm:pt modelId="{E18A832F-18E5-4871-BA31-1481D19A9AFA}" type="sibTrans" cxnId="{86952ADD-B765-43E0-96CC-07B31837E3F1}">
      <dgm:prSet/>
      <dgm:spPr/>
      <dgm:t>
        <a:bodyPr/>
        <a:lstStyle/>
        <a:p>
          <a:endParaRPr lang="en-US"/>
        </a:p>
      </dgm:t>
    </dgm:pt>
    <dgm:pt modelId="{F84A7339-3C25-4954-B0A2-DBC9CABCB469}">
      <dgm:prSet/>
      <dgm:spPr/>
      <dgm:t>
        <a:bodyPr/>
        <a:lstStyle/>
        <a:p>
          <a:r>
            <a:rPr lang="en-US"/>
            <a:t>Life History</a:t>
          </a:r>
        </a:p>
      </dgm:t>
    </dgm:pt>
    <dgm:pt modelId="{3FA81A4B-A26D-4F87-9AC9-958EB95942B5}" type="parTrans" cxnId="{DBB6F98B-141C-47C7-B295-FDF4656343EC}">
      <dgm:prSet/>
      <dgm:spPr/>
      <dgm:t>
        <a:bodyPr/>
        <a:lstStyle/>
        <a:p>
          <a:endParaRPr lang="en-US"/>
        </a:p>
      </dgm:t>
    </dgm:pt>
    <dgm:pt modelId="{5DA04865-4D43-49E6-AAF6-0E0026688BA5}" type="sibTrans" cxnId="{DBB6F98B-141C-47C7-B295-FDF4656343EC}">
      <dgm:prSet/>
      <dgm:spPr/>
      <dgm:t>
        <a:bodyPr/>
        <a:lstStyle/>
        <a:p>
          <a:endParaRPr lang="en-US"/>
        </a:p>
      </dgm:t>
    </dgm:pt>
    <dgm:pt modelId="{95A334E5-63CA-42CE-80D5-02203590AEC2}">
      <dgm:prSet/>
      <dgm:spPr/>
      <dgm:t>
        <a:bodyPr/>
        <a:lstStyle/>
        <a:p>
          <a:r>
            <a:rPr lang="en-US"/>
            <a:t>Oral History</a:t>
          </a:r>
        </a:p>
      </dgm:t>
    </dgm:pt>
    <dgm:pt modelId="{CB20CD4B-2D97-45BA-8AD4-56265C64FFE5}" type="parTrans" cxnId="{76021815-38CB-4AEC-982B-EDC8E9481D52}">
      <dgm:prSet/>
      <dgm:spPr/>
      <dgm:t>
        <a:bodyPr/>
        <a:lstStyle/>
        <a:p>
          <a:endParaRPr lang="en-US"/>
        </a:p>
      </dgm:t>
    </dgm:pt>
    <dgm:pt modelId="{350C961B-C9EA-4A19-88CC-479EE66070FD}" type="sibTrans" cxnId="{76021815-38CB-4AEC-982B-EDC8E9481D52}">
      <dgm:prSet/>
      <dgm:spPr/>
      <dgm:t>
        <a:bodyPr/>
        <a:lstStyle/>
        <a:p>
          <a:endParaRPr lang="en-US"/>
        </a:p>
      </dgm:t>
    </dgm:pt>
    <dgm:pt modelId="{3318BA08-2210-4EE2-8750-9BB7C1B2E3D6}" type="pres">
      <dgm:prSet presAssocID="{2B07207D-E66F-4CD6-8988-592E8461D0BA}" presName="diagram" presStyleCnt="0">
        <dgm:presLayoutVars>
          <dgm:dir/>
          <dgm:resizeHandles val="exact"/>
        </dgm:presLayoutVars>
      </dgm:prSet>
      <dgm:spPr/>
    </dgm:pt>
    <dgm:pt modelId="{59E3B069-09AA-4765-8C08-26DE557FEB0B}" type="pres">
      <dgm:prSet presAssocID="{66039477-E783-41C6-8898-EB456438DD60}" presName="node" presStyleLbl="node1" presStyleIdx="0" presStyleCnt="7">
        <dgm:presLayoutVars>
          <dgm:bulletEnabled val="1"/>
        </dgm:presLayoutVars>
      </dgm:prSet>
      <dgm:spPr/>
    </dgm:pt>
    <dgm:pt modelId="{D31A5007-BBE5-461F-8AF6-6DE62898F26E}" type="pres">
      <dgm:prSet presAssocID="{84CB6B2A-303B-45F4-8C2F-53DDFA03973D}" presName="sibTrans" presStyleCnt="0"/>
      <dgm:spPr/>
    </dgm:pt>
    <dgm:pt modelId="{CAC8002C-F4EC-4F79-9159-95788E5F358B}" type="pres">
      <dgm:prSet presAssocID="{CA6E8792-32E7-40D6-9F0F-9F2484408A9F}" presName="node" presStyleLbl="node1" presStyleIdx="1" presStyleCnt="7">
        <dgm:presLayoutVars>
          <dgm:bulletEnabled val="1"/>
        </dgm:presLayoutVars>
      </dgm:prSet>
      <dgm:spPr/>
    </dgm:pt>
    <dgm:pt modelId="{79E14CA5-788E-4758-AAF0-8973BB894D69}" type="pres">
      <dgm:prSet presAssocID="{F2F1687A-B664-4214-A575-A6E87C5E0975}" presName="sibTrans" presStyleCnt="0"/>
      <dgm:spPr/>
    </dgm:pt>
    <dgm:pt modelId="{44DD9A05-AE8E-4563-BA03-2448DCAE5DDC}" type="pres">
      <dgm:prSet presAssocID="{6DB34B0C-B138-4C10-AFBB-275C684D6808}" presName="node" presStyleLbl="node1" presStyleIdx="2" presStyleCnt="7">
        <dgm:presLayoutVars>
          <dgm:bulletEnabled val="1"/>
        </dgm:presLayoutVars>
      </dgm:prSet>
      <dgm:spPr/>
    </dgm:pt>
    <dgm:pt modelId="{49589429-35C9-475B-B4B5-34B3C791F36C}" type="pres">
      <dgm:prSet presAssocID="{A89F09CA-9218-488B-81B8-50D89A758E30}" presName="sibTrans" presStyleCnt="0"/>
      <dgm:spPr/>
    </dgm:pt>
    <dgm:pt modelId="{584DB0F3-95A8-452D-BC09-94C6182B9A35}" type="pres">
      <dgm:prSet presAssocID="{74CEE15D-8CDF-4190-A2A9-D6EEE019C74F}" presName="node" presStyleLbl="node1" presStyleIdx="3" presStyleCnt="7">
        <dgm:presLayoutVars>
          <dgm:bulletEnabled val="1"/>
        </dgm:presLayoutVars>
      </dgm:prSet>
      <dgm:spPr/>
    </dgm:pt>
    <dgm:pt modelId="{4DE5F1F9-E82B-4C94-8DA3-0D566EBE2EE7}" type="pres">
      <dgm:prSet presAssocID="{509A1341-5AAE-41E6-B0E4-B535DE705423}" presName="sibTrans" presStyleCnt="0"/>
      <dgm:spPr/>
    </dgm:pt>
    <dgm:pt modelId="{23B604AA-CEB7-4BB6-B067-953DF970E548}" type="pres">
      <dgm:prSet presAssocID="{A02F210D-E8D6-4E9A-ADC2-7E8BB12DF362}" presName="node" presStyleLbl="node1" presStyleIdx="4" presStyleCnt="7">
        <dgm:presLayoutVars>
          <dgm:bulletEnabled val="1"/>
        </dgm:presLayoutVars>
      </dgm:prSet>
      <dgm:spPr/>
    </dgm:pt>
    <dgm:pt modelId="{5D236A3F-9FAD-4C64-888C-D064A1447E1F}" type="pres">
      <dgm:prSet presAssocID="{E18A832F-18E5-4871-BA31-1481D19A9AFA}" presName="sibTrans" presStyleCnt="0"/>
      <dgm:spPr/>
    </dgm:pt>
    <dgm:pt modelId="{EA3EB6F2-7C35-4183-ABC1-794284DB1738}" type="pres">
      <dgm:prSet presAssocID="{F84A7339-3C25-4954-B0A2-DBC9CABCB469}" presName="node" presStyleLbl="node1" presStyleIdx="5" presStyleCnt="7">
        <dgm:presLayoutVars>
          <dgm:bulletEnabled val="1"/>
        </dgm:presLayoutVars>
      </dgm:prSet>
      <dgm:spPr/>
    </dgm:pt>
    <dgm:pt modelId="{C544E558-7DA6-41C9-884E-7EA251A55F6F}" type="pres">
      <dgm:prSet presAssocID="{5DA04865-4D43-49E6-AAF6-0E0026688BA5}" presName="sibTrans" presStyleCnt="0"/>
      <dgm:spPr/>
    </dgm:pt>
    <dgm:pt modelId="{C7B4DE64-6BF2-47DE-8E98-776D4ADAE47C}" type="pres">
      <dgm:prSet presAssocID="{95A334E5-63CA-42CE-80D5-02203590AEC2}" presName="node" presStyleLbl="node1" presStyleIdx="6" presStyleCnt="7">
        <dgm:presLayoutVars>
          <dgm:bulletEnabled val="1"/>
        </dgm:presLayoutVars>
      </dgm:prSet>
      <dgm:spPr/>
    </dgm:pt>
  </dgm:ptLst>
  <dgm:cxnLst>
    <dgm:cxn modelId="{FBEC6D02-1720-48EF-9AE0-216348157EBD}" type="presOf" srcId="{66039477-E783-41C6-8898-EB456438DD60}" destId="{59E3B069-09AA-4765-8C08-26DE557FEB0B}" srcOrd="0" destOrd="0" presId="urn:microsoft.com/office/officeart/2005/8/layout/default"/>
    <dgm:cxn modelId="{D9033806-2865-469E-A303-E178F1440795}" srcId="{2B07207D-E66F-4CD6-8988-592E8461D0BA}" destId="{66039477-E783-41C6-8898-EB456438DD60}" srcOrd="0" destOrd="0" parTransId="{319D89EC-FFE5-4000-8664-EC025EF8858E}" sibTransId="{84CB6B2A-303B-45F4-8C2F-53DDFA03973D}"/>
    <dgm:cxn modelId="{76021815-38CB-4AEC-982B-EDC8E9481D52}" srcId="{2B07207D-E66F-4CD6-8988-592E8461D0BA}" destId="{95A334E5-63CA-42CE-80D5-02203590AEC2}" srcOrd="6" destOrd="0" parTransId="{CB20CD4B-2D97-45BA-8AD4-56265C64FFE5}" sibTransId="{350C961B-C9EA-4A19-88CC-479EE66070FD}"/>
    <dgm:cxn modelId="{3677061C-3BC1-43F3-A1A3-9D1F216872E0}" type="presOf" srcId="{2B07207D-E66F-4CD6-8988-592E8461D0BA}" destId="{3318BA08-2210-4EE2-8750-9BB7C1B2E3D6}" srcOrd="0" destOrd="0" presId="urn:microsoft.com/office/officeart/2005/8/layout/default"/>
    <dgm:cxn modelId="{44AE713A-4DB4-478D-BB79-B5B3469E1F9D}" type="presOf" srcId="{F84A7339-3C25-4954-B0A2-DBC9CABCB469}" destId="{EA3EB6F2-7C35-4183-ABC1-794284DB1738}" srcOrd="0" destOrd="0" presId="urn:microsoft.com/office/officeart/2005/8/layout/default"/>
    <dgm:cxn modelId="{08770271-17AF-47A9-92A4-8DCC14CFDEF2}" type="presOf" srcId="{95A334E5-63CA-42CE-80D5-02203590AEC2}" destId="{C7B4DE64-6BF2-47DE-8E98-776D4ADAE47C}" srcOrd="0" destOrd="0" presId="urn:microsoft.com/office/officeart/2005/8/layout/default"/>
    <dgm:cxn modelId="{C7BCBB53-EF4B-4EFE-8E04-DE93E10DB25A}" type="presOf" srcId="{74CEE15D-8CDF-4190-A2A9-D6EEE019C74F}" destId="{584DB0F3-95A8-452D-BC09-94C6182B9A35}" srcOrd="0" destOrd="0" presId="urn:microsoft.com/office/officeart/2005/8/layout/default"/>
    <dgm:cxn modelId="{DBB6F98B-141C-47C7-B295-FDF4656343EC}" srcId="{2B07207D-E66F-4CD6-8988-592E8461D0BA}" destId="{F84A7339-3C25-4954-B0A2-DBC9CABCB469}" srcOrd="5" destOrd="0" parTransId="{3FA81A4B-A26D-4F87-9AC9-958EB95942B5}" sibTransId="{5DA04865-4D43-49E6-AAF6-0E0026688BA5}"/>
    <dgm:cxn modelId="{C7835A91-3EDE-4CD8-A704-A5A1AC2AC7E0}" type="presOf" srcId="{6DB34B0C-B138-4C10-AFBB-275C684D6808}" destId="{44DD9A05-AE8E-4563-BA03-2448DCAE5DDC}" srcOrd="0" destOrd="0" presId="urn:microsoft.com/office/officeart/2005/8/layout/default"/>
    <dgm:cxn modelId="{F3617297-037D-4DA9-87FA-43EB084A4BAF}" type="presOf" srcId="{A02F210D-E8D6-4E9A-ADC2-7E8BB12DF362}" destId="{23B604AA-CEB7-4BB6-B067-953DF970E548}" srcOrd="0" destOrd="0" presId="urn:microsoft.com/office/officeart/2005/8/layout/default"/>
    <dgm:cxn modelId="{380D3ABA-71E1-4F0D-97C8-5EAEFBAD15BF}" type="presOf" srcId="{CA6E8792-32E7-40D6-9F0F-9F2484408A9F}" destId="{CAC8002C-F4EC-4F79-9159-95788E5F358B}" srcOrd="0" destOrd="0" presId="urn:microsoft.com/office/officeart/2005/8/layout/default"/>
    <dgm:cxn modelId="{72BED9C0-6632-4840-9B80-44BCB7C87481}" srcId="{2B07207D-E66F-4CD6-8988-592E8461D0BA}" destId="{CA6E8792-32E7-40D6-9F0F-9F2484408A9F}" srcOrd="1" destOrd="0" parTransId="{E989D1B3-32A2-4307-850C-A826C30AE66B}" sibTransId="{F2F1687A-B664-4214-A575-A6E87C5E0975}"/>
    <dgm:cxn modelId="{5B4EB3C7-8141-4B3D-A90D-55100AAB20A5}" srcId="{2B07207D-E66F-4CD6-8988-592E8461D0BA}" destId="{6DB34B0C-B138-4C10-AFBB-275C684D6808}" srcOrd="2" destOrd="0" parTransId="{46DB096F-025B-40FA-B046-F061F5DBBB07}" sibTransId="{A89F09CA-9218-488B-81B8-50D89A758E30}"/>
    <dgm:cxn modelId="{86952ADD-B765-43E0-96CC-07B31837E3F1}" srcId="{2B07207D-E66F-4CD6-8988-592E8461D0BA}" destId="{A02F210D-E8D6-4E9A-ADC2-7E8BB12DF362}" srcOrd="4" destOrd="0" parTransId="{833A85B3-E7E6-43BB-8FCE-DF9DC8AF6CF9}" sibTransId="{E18A832F-18E5-4871-BA31-1481D19A9AFA}"/>
    <dgm:cxn modelId="{2F5035F0-22A9-4BE6-A038-F2537A039026}" srcId="{2B07207D-E66F-4CD6-8988-592E8461D0BA}" destId="{74CEE15D-8CDF-4190-A2A9-D6EEE019C74F}" srcOrd="3" destOrd="0" parTransId="{C43E3EE3-C948-4646-BE13-E319C87CFC4A}" sibTransId="{509A1341-5AAE-41E6-B0E4-B535DE705423}"/>
    <dgm:cxn modelId="{B9AFD960-27ED-4240-A3C0-040289373480}" type="presParOf" srcId="{3318BA08-2210-4EE2-8750-9BB7C1B2E3D6}" destId="{59E3B069-09AA-4765-8C08-26DE557FEB0B}" srcOrd="0" destOrd="0" presId="urn:microsoft.com/office/officeart/2005/8/layout/default"/>
    <dgm:cxn modelId="{6C665C16-A81F-4F37-9557-255E55C6A420}" type="presParOf" srcId="{3318BA08-2210-4EE2-8750-9BB7C1B2E3D6}" destId="{D31A5007-BBE5-461F-8AF6-6DE62898F26E}" srcOrd="1" destOrd="0" presId="urn:microsoft.com/office/officeart/2005/8/layout/default"/>
    <dgm:cxn modelId="{B691259D-31FC-4168-89EB-C5C9620B269D}" type="presParOf" srcId="{3318BA08-2210-4EE2-8750-9BB7C1B2E3D6}" destId="{CAC8002C-F4EC-4F79-9159-95788E5F358B}" srcOrd="2" destOrd="0" presId="urn:microsoft.com/office/officeart/2005/8/layout/default"/>
    <dgm:cxn modelId="{55254F8D-1638-4E53-BD0D-A20A12502987}" type="presParOf" srcId="{3318BA08-2210-4EE2-8750-9BB7C1B2E3D6}" destId="{79E14CA5-788E-4758-AAF0-8973BB894D69}" srcOrd="3" destOrd="0" presId="urn:microsoft.com/office/officeart/2005/8/layout/default"/>
    <dgm:cxn modelId="{DD1C1180-1446-4A8B-AC48-074082458811}" type="presParOf" srcId="{3318BA08-2210-4EE2-8750-9BB7C1B2E3D6}" destId="{44DD9A05-AE8E-4563-BA03-2448DCAE5DDC}" srcOrd="4" destOrd="0" presId="urn:microsoft.com/office/officeart/2005/8/layout/default"/>
    <dgm:cxn modelId="{650D4CDC-3EAE-42A6-B2A7-A4C6B2217D84}" type="presParOf" srcId="{3318BA08-2210-4EE2-8750-9BB7C1B2E3D6}" destId="{49589429-35C9-475B-B4B5-34B3C791F36C}" srcOrd="5" destOrd="0" presId="urn:microsoft.com/office/officeart/2005/8/layout/default"/>
    <dgm:cxn modelId="{20CD6930-8BAD-4400-99BE-41BBC77B0755}" type="presParOf" srcId="{3318BA08-2210-4EE2-8750-9BB7C1B2E3D6}" destId="{584DB0F3-95A8-452D-BC09-94C6182B9A35}" srcOrd="6" destOrd="0" presId="urn:microsoft.com/office/officeart/2005/8/layout/default"/>
    <dgm:cxn modelId="{4A489FE0-73D3-4C60-ADCA-BD69FEBEC75E}" type="presParOf" srcId="{3318BA08-2210-4EE2-8750-9BB7C1B2E3D6}" destId="{4DE5F1F9-E82B-4C94-8DA3-0D566EBE2EE7}" srcOrd="7" destOrd="0" presId="urn:microsoft.com/office/officeart/2005/8/layout/default"/>
    <dgm:cxn modelId="{01DEDD94-F42B-4A0F-BFB2-71B38646848B}" type="presParOf" srcId="{3318BA08-2210-4EE2-8750-9BB7C1B2E3D6}" destId="{23B604AA-CEB7-4BB6-B067-953DF970E548}" srcOrd="8" destOrd="0" presId="urn:microsoft.com/office/officeart/2005/8/layout/default"/>
    <dgm:cxn modelId="{146BA3A7-DCB5-473F-9D04-C0FF8B7C74CB}" type="presParOf" srcId="{3318BA08-2210-4EE2-8750-9BB7C1B2E3D6}" destId="{5D236A3F-9FAD-4C64-888C-D064A1447E1F}" srcOrd="9" destOrd="0" presId="urn:microsoft.com/office/officeart/2005/8/layout/default"/>
    <dgm:cxn modelId="{27CEEA67-2548-4E21-9528-0345E522B6E2}" type="presParOf" srcId="{3318BA08-2210-4EE2-8750-9BB7C1B2E3D6}" destId="{EA3EB6F2-7C35-4183-ABC1-794284DB1738}" srcOrd="10" destOrd="0" presId="urn:microsoft.com/office/officeart/2005/8/layout/default"/>
    <dgm:cxn modelId="{988A9350-EBCF-42E8-AEEC-623C1A76BB87}" type="presParOf" srcId="{3318BA08-2210-4EE2-8750-9BB7C1B2E3D6}" destId="{C544E558-7DA6-41C9-884E-7EA251A55F6F}" srcOrd="11" destOrd="0" presId="urn:microsoft.com/office/officeart/2005/8/layout/default"/>
    <dgm:cxn modelId="{77D8A7AE-FD00-41A1-9B87-C36324D4D8BE}" type="presParOf" srcId="{3318BA08-2210-4EE2-8750-9BB7C1B2E3D6}" destId="{C7B4DE64-6BF2-47DE-8E98-776D4ADAE47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BE682A9F-3CB0-441A-95BC-A049AFDFE24D}"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7E9E0D19-BE74-4CF9-9F9B-0A9496DD6796}">
      <dgm:prSet/>
      <dgm:spPr/>
      <dgm:t>
        <a:bodyPr/>
        <a:lstStyle/>
        <a:p>
          <a:pPr>
            <a:lnSpc>
              <a:spcPct val="100000"/>
            </a:lnSpc>
          </a:pPr>
          <a:r>
            <a:rPr lang="en-US"/>
            <a:t>Grounded theory is useful when no satisfactory theory exists on a given topic or in relatively new areas of inquiry that lack theoretical concepts for describing and explaining what goes on.</a:t>
          </a:r>
        </a:p>
      </dgm:t>
    </dgm:pt>
    <dgm:pt modelId="{CF87B3DE-3CEF-4896-A1FA-E110BD54E15A}" type="parTrans" cxnId="{89000AC5-6FF0-44EC-94A5-660A31A086DD}">
      <dgm:prSet/>
      <dgm:spPr/>
      <dgm:t>
        <a:bodyPr/>
        <a:lstStyle/>
        <a:p>
          <a:endParaRPr lang="en-US"/>
        </a:p>
      </dgm:t>
    </dgm:pt>
    <dgm:pt modelId="{D364D8F6-C6DB-43DF-B72D-DD9C77FF3620}" type="sibTrans" cxnId="{89000AC5-6FF0-44EC-94A5-660A31A086DD}">
      <dgm:prSet/>
      <dgm:spPr/>
      <dgm:t>
        <a:bodyPr/>
        <a:lstStyle/>
        <a:p>
          <a:endParaRPr lang="en-US"/>
        </a:p>
      </dgm:t>
    </dgm:pt>
    <dgm:pt modelId="{48F534C1-C04F-46D5-A2B6-0D813BEBF1B7}">
      <dgm:prSet/>
      <dgm:spPr/>
      <dgm:t>
        <a:bodyPr/>
        <a:lstStyle/>
        <a:p>
          <a:pPr>
            <a:lnSpc>
              <a:spcPct val="100000"/>
            </a:lnSpc>
          </a:pPr>
          <a:r>
            <a:rPr lang="en-US"/>
            <a:t>In grounded theory research it is discouraged to conduct a literature review before data collection and analysis. </a:t>
          </a:r>
        </a:p>
      </dgm:t>
    </dgm:pt>
    <dgm:pt modelId="{2C21134E-6293-47B8-A03D-57C67E1E4CC2}" type="parTrans" cxnId="{3484A5B1-386F-4A45-B68A-5655031B09BB}">
      <dgm:prSet/>
      <dgm:spPr/>
      <dgm:t>
        <a:bodyPr/>
        <a:lstStyle/>
        <a:p>
          <a:endParaRPr lang="en-US"/>
        </a:p>
      </dgm:t>
    </dgm:pt>
    <dgm:pt modelId="{655352A7-F139-4636-B961-EDC0971D3A1D}" type="sibTrans" cxnId="{3484A5B1-386F-4A45-B68A-5655031B09BB}">
      <dgm:prSet/>
      <dgm:spPr/>
      <dgm:t>
        <a:bodyPr/>
        <a:lstStyle/>
        <a:p>
          <a:endParaRPr lang="en-US"/>
        </a:p>
      </dgm:t>
    </dgm:pt>
    <dgm:pt modelId="{F6707122-F1E0-4085-BC0C-D291FC6B324A}">
      <dgm:prSet/>
      <dgm:spPr/>
      <dgm:t>
        <a:bodyPr/>
        <a:lstStyle/>
        <a:p>
          <a:pPr>
            <a:lnSpc>
              <a:spcPct val="100000"/>
            </a:lnSpc>
          </a:pPr>
          <a:r>
            <a:rPr lang="en-US"/>
            <a:t>Reviewing the literature at an early stage is considered a constraining exercise rather than a guiding one. </a:t>
          </a:r>
        </a:p>
      </dgm:t>
    </dgm:pt>
    <dgm:pt modelId="{C58244AA-5C31-4AE5-B4C4-F2ADA09095DA}" type="parTrans" cxnId="{CA490648-274C-43AA-B2D3-08BA844CC657}">
      <dgm:prSet/>
      <dgm:spPr/>
      <dgm:t>
        <a:bodyPr/>
        <a:lstStyle/>
        <a:p>
          <a:endParaRPr lang="en-US"/>
        </a:p>
      </dgm:t>
    </dgm:pt>
    <dgm:pt modelId="{9BD7F556-B2A4-4C65-9DC8-FE7E71E52793}" type="sibTrans" cxnId="{CA490648-274C-43AA-B2D3-08BA844CC657}">
      <dgm:prSet/>
      <dgm:spPr/>
      <dgm:t>
        <a:bodyPr/>
        <a:lstStyle/>
        <a:p>
          <a:endParaRPr lang="en-US"/>
        </a:p>
      </dgm:t>
    </dgm:pt>
    <dgm:pt modelId="{2250E22D-18F2-4818-80B6-175D70A4C361}">
      <dgm:prSet/>
      <dgm:spPr/>
      <dgm:t>
        <a:bodyPr/>
        <a:lstStyle/>
        <a:p>
          <a:pPr>
            <a:lnSpc>
              <a:spcPct val="100000"/>
            </a:lnSpc>
          </a:pPr>
          <a:r>
            <a:rPr lang="en-US"/>
            <a:t>It is suggested that the literature is read in later stages of a study so that theoretical concepts emerging from the data are not “contaminated” with old ideas. </a:t>
          </a:r>
        </a:p>
      </dgm:t>
    </dgm:pt>
    <dgm:pt modelId="{6BC477A8-DFAF-4937-A140-D843A4821CD4}" type="parTrans" cxnId="{1249D611-C45F-4376-AE62-F047B0F9296E}">
      <dgm:prSet/>
      <dgm:spPr/>
      <dgm:t>
        <a:bodyPr/>
        <a:lstStyle/>
        <a:p>
          <a:endParaRPr lang="en-US"/>
        </a:p>
      </dgm:t>
    </dgm:pt>
    <dgm:pt modelId="{9F7EDAC4-E9AF-4155-8784-129994AFAA22}" type="sibTrans" cxnId="{1249D611-C45F-4376-AE62-F047B0F9296E}">
      <dgm:prSet/>
      <dgm:spPr/>
      <dgm:t>
        <a:bodyPr/>
        <a:lstStyle/>
        <a:p>
          <a:endParaRPr lang="en-US"/>
        </a:p>
      </dgm:t>
    </dgm:pt>
    <dgm:pt modelId="{A658B717-C309-439C-81AD-3D46C5AECD4C}">
      <dgm:prSet/>
      <dgm:spPr/>
      <dgm:t>
        <a:bodyPr/>
        <a:lstStyle/>
        <a:p>
          <a:pPr>
            <a:lnSpc>
              <a:spcPct val="100000"/>
            </a:lnSpc>
          </a:pPr>
          <a:r>
            <a:rPr lang="en-US"/>
            <a:t>Yet, much grounded theory has been criticised for not being truly grounded in the data, because it is almost impossible for researchers to approach a study with a completely open mind; is not only knowledge acquired through studying the literature that researchers bring with them to the data but also their personal and professional experiences more generally </a:t>
          </a:r>
        </a:p>
      </dgm:t>
    </dgm:pt>
    <dgm:pt modelId="{5E33097C-7047-449A-85BD-CB4CD627D508}" type="parTrans" cxnId="{E263096B-497A-45E8-9652-B8B7AD676C97}">
      <dgm:prSet/>
      <dgm:spPr/>
      <dgm:t>
        <a:bodyPr/>
        <a:lstStyle/>
        <a:p>
          <a:endParaRPr lang="en-US"/>
        </a:p>
      </dgm:t>
    </dgm:pt>
    <dgm:pt modelId="{53374FB3-1327-4B93-9B51-476E27DF7B4F}" type="sibTrans" cxnId="{E263096B-497A-45E8-9652-B8B7AD676C97}">
      <dgm:prSet/>
      <dgm:spPr/>
      <dgm:t>
        <a:bodyPr/>
        <a:lstStyle/>
        <a:p>
          <a:endParaRPr lang="en-US"/>
        </a:p>
      </dgm:t>
    </dgm:pt>
    <dgm:pt modelId="{CF3ABF01-6843-4D89-9916-9F9ECE4D543E}" type="pres">
      <dgm:prSet presAssocID="{BE682A9F-3CB0-441A-95BC-A049AFDFE24D}" presName="root" presStyleCnt="0">
        <dgm:presLayoutVars>
          <dgm:dir/>
          <dgm:resizeHandles val="exact"/>
        </dgm:presLayoutVars>
      </dgm:prSet>
      <dgm:spPr/>
    </dgm:pt>
    <dgm:pt modelId="{729425F3-8BE5-49A4-87D8-2B170736071C}" type="pres">
      <dgm:prSet presAssocID="{7E9E0D19-BE74-4CF9-9F9B-0A9496DD6796}" presName="compNode" presStyleCnt="0"/>
      <dgm:spPr/>
    </dgm:pt>
    <dgm:pt modelId="{EFDF2955-5AB2-4134-B5FF-348D2B135C98}" type="pres">
      <dgm:prSet presAssocID="{7E9E0D19-BE74-4CF9-9F9B-0A9496DD6796}" presName="bgRect" presStyleLbl="bgShp" presStyleIdx="0" presStyleCnt="5"/>
      <dgm:spPr/>
    </dgm:pt>
    <dgm:pt modelId="{A3AE36A8-89D0-4F85-AAD8-8943ECF14EBE}" type="pres">
      <dgm:prSet presAssocID="{7E9E0D19-BE74-4CF9-9F9B-0A9496DD679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15DC66F1-DD88-4CBB-9983-ADCA905010A0}" type="pres">
      <dgm:prSet presAssocID="{7E9E0D19-BE74-4CF9-9F9B-0A9496DD6796}" presName="spaceRect" presStyleCnt="0"/>
      <dgm:spPr/>
    </dgm:pt>
    <dgm:pt modelId="{633FA96A-F98B-4A90-BC65-9DD8BFE27A11}" type="pres">
      <dgm:prSet presAssocID="{7E9E0D19-BE74-4CF9-9F9B-0A9496DD6796}" presName="parTx" presStyleLbl="revTx" presStyleIdx="0" presStyleCnt="5">
        <dgm:presLayoutVars>
          <dgm:chMax val="0"/>
          <dgm:chPref val="0"/>
        </dgm:presLayoutVars>
      </dgm:prSet>
      <dgm:spPr/>
    </dgm:pt>
    <dgm:pt modelId="{23DF9804-B9D5-4CF5-A72D-7A1C93B64CC5}" type="pres">
      <dgm:prSet presAssocID="{D364D8F6-C6DB-43DF-B72D-DD9C77FF3620}" presName="sibTrans" presStyleCnt="0"/>
      <dgm:spPr/>
    </dgm:pt>
    <dgm:pt modelId="{78AF6B90-4013-4CA1-B33A-933F89E4EE70}" type="pres">
      <dgm:prSet presAssocID="{48F534C1-C04F-46D5-A2B6-0D813BEBF1B7}" presName="compNode" presStyleCnt="0"/>
      <dgm:spPr/>
    </dgm:pt>
    <dgm:pt modelId="{3CDBFD8D-15F7-4FA6-9619-C008303C7D00}" type="pres">
      <dgm:prSet presAssocID="{48F534C1-C04F-46D5-A2B6-0D813BEBF1B7}" presName="bgRect" presStyleLbl="bgShp" presStyleIdx="1" presStyleCnt="5"/>
      <dgm:spPr/>
    </dgm:pt>
    <dgm:pt modelId="{3D0799F9-F2E0-49C8-8A14-0BCC4EFAA9BA}" type="pres">
      <dgm:prSet presAssocID="{48F534C1-C04F-46D5-A2B6-0D813BEBF1B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ED325937-9533-43B5-81FB-EB9A1DD40590}" type="pres">
      <dgm:prSet presAssocID="{48F534C1-C04F-46D5-A2B6-0D813BEBF1B7}" presName="spaceRect" presStyleCnt="0"/>
      <dgm:spPr/>
    </dgm:pt>
    <dgm:pt modelId="{240F6690-958E-4E4F-9BEF-941BF8FCA9CE}" type="pres">
      <dgm:prSet presAssocID="{48F534C1-C04F-46D5-A2B6-0D813BEBF1B7}" presName="parTx" presStyleLbl="revTx" presStyleIdx="1" presStyleCnt="5">
        <dgm:presLayoutVars>
          <dgm:chMax val="0"/>
          <dgm:chPref val="0"/>
        </dgm:presLayoutVars>
      </dgm:prSet>
      <dgm:spPr/>
    </dgm:pt>
    <dgm:pt modelId="{EE84FD59-D778-4686-A919-F3E9243374F2}" type="pres">
      <dgm:prSet presAssocID="{655352A7-F139-4636-B961-EDC0971D3A1D}" presName="sibTrans" presStyleCnt="0"/>
      <dgm:spPr/>
    </dgm:pt>
    <dgm:pt modelId="{4E83F776-5B51-477F-8274-776E591E7F95}" type="pres">
      <dgm:prSet presAssocID="{F6707122-F1E0-4085-BC0C-D291FC6B324A}" presName="compNode" presStyleCnt="0"/>
      <dgm:spPr/>
    </dgm:pt>
    <dgm:pt modelId="{BBBCBF5D-8711-4B78-84A2-4740AA8FB45B}" type="pres">
      <dgm:prSet presAssocID="{F6707122-F1E0-4085-BC0C-D291FC6B324A}" presName="bgRect" presStyleLbl="bgShp" presStyleIdx="2" presStyleCnt="5"/>
      <dgm:spPr/>
    </dgm:pt>
    <dgm:pt modelId="{3A8167DA-8E3B-40E3-A666-4B55C182000F}" type="pres">
      <dgm:prSet presAssocID="{F6707122-F1E0-4085-BC0C-D291FC6B324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B0125346-D516-4A90-BB8E-CD3E1BB64BAF}" type="pres">
      <dgm:prSet presAssocID="{F6707122-F1E0-4085-BC0C-D291FC6B324A}" presName="spaceRect" presStyleCnt="0"/>
      <dgm:spPr/>
    </dgm:pt>
    <dgm:pt modelId="{D82AFAA3-B2E3-4BDB-AD18-58BDECCF216F}" type="pres">
      <dgm:prSet presAssocID="{F6707122-F1E0-4085-BC0C-D291FC6B324A}" presName="parTx" presStyleLbl="revTx" presStyleIdx="2" presStyleCnt="5">
        <dgm:presLayoutVars>
          <dgm:chMax val="0"/>
          <dgm:chPref val="0"/>
        </dgm:presLayoutVars>
      </dgm:prSet>
      <dgm:spPr/>
    </dgm:pt>
    <dgm:pt modelId="{2D7CA289-8235-4506-89B2-B56590E06B5D}" type="pres">
      <dgm:prSet presAssocID="{9BD7F556-B2A4-4C65-9DC8-FE7E71E52793}" presName="sibTrans" presStyleCnt="0"/>
      <dgm:spPr/>
    </dgm:pt>
    <dgm:pt modelId="{38589921-0E2F-4848-AF71-71FB6622B414}" type="pres">
      <dgm:prSet presAssocID="{2250E22D-18F2-4818-80B6-175D70A4C361}" presName="compNode" presStyleCnt="0"/>
      <dgm:spPr/>
    </dgm:pt>
    <dgm:pt modelId="{A1C80354-0331-4091-9FF3-FA4BA260DBD6}" type="pres">
      <dgm:prSet presAssocID="{2250E22D-18F2-4818-80B6-175D70A4C361}" presName="bgRect" presStyleLbl="bgShp" presStyleIdx="3" presStyleCnt="5"/>
      <dgm:spPr/>
    </dgm:pt>
    <dgm:pt modelId="{7567CE3F-8976-4960-B9C6-BA576906C8E9}" type="pres">
      <dgm:prSet presAssocID="{2250E22D-18F2-4818-80B6-175D70A4C36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54717BA2-FC72-4DFB-9E1B-025E587C21C5}" type="pres">
      <dgm:prSet presAssocID="{2250E22D-18F2-4818-80B6-175D70A4C361}" presName="spaceRect" presStyleCnt="0"/>
      <dgm:spPr/>
    </dgm:pt>
    <dgm:pt modelId="{A24F9087-E4D8-45C1-8AEB-AADA55FCB4F6}" type="pres">
      <dgm:prSet presAssocID="{2250E22D-18F2-4818-80B6-175D70A4C361}" presName="parTx" presStyleLbl="revTx" presStyleIdx="3" presStyleCnt="5">
        <dgm:presLayoutVars>
          <dgm:chMax val="0"/>
          <dgm:chPref val="0"/>
        </dgm:presLayoutVars>
      </dgm:prSet>
      <dgm:spPr/>
    </dgm:pt>
    <dgm:pt modelId="{0A19307D-3DBF-42EC-BBE7-C9868C910868}" type="pres">
      <dgm:prSet presAssocID="{9F7EDAC4-E9AF-4155-8784-129994AFAA22}" presName="sibTrans" presStyleCnt="0"/>
      <dgm:spPr/>
    </dgm:pt>
    <dgm:pt modelId="{70C45EDC-F93B-4075-BCA8-B44B774CE0EB}" type="pres">
      <dgm:prSet presAssocID="{A658B717-C309-439C-81AD-3D46C5AECD4C}" presName="compNode" presStyleCnt="0"/>
      <dgm:spPr/>
    </dgm:pt>
    <dgm:pt modelId="{98733BEC-E167-4D58-B119-2475EE2906DE}" type="pres">
      <dgm:prSet presAssocID="{A658B717-C309-439C-81AD-3D46C5AECD4C}" presName="bgRect" presStyleLbl="bgShp" presStyleIdx="4" presStyleCnt="5"/>
      <dgm:spPr/>
    </dgm:pt>
    <dgm:pt modelId="{7783E4A3-71BD-48EE-A054-024FEF01A613}" type="pres">
      <dgm:prSet presAssocID="{A658B717-C309-439C-81AD-3D46C5AECD4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otes"/>
        </a:ext>
      </dgm:extLst>
    </dgm:pt>
    <dgm:pt modelId="{05748918-ED7E-4B50-929E-3AB9F629BE40}" type="pres">
      <dgm:prSet presAssocID="{A658B717-C309-439C-81AD-3D46C5AECD4C}" presName="spaceRect" presStyleCnt="0"/>
      <dgm:spPr/>
    </dgm:pt>
    <dgm:pt modelId="{76838DCF-7C79-4380-8443-D7CAFA565AC0}" type="pres">
      <dgm:prSet presAssocID="{A658B717-C309-439C-81AD-3D46C5AECD4C}" presName="parTx" presStyleLbl="revTx" presStyleIdx="4" presStyleCnt="5">
        <dgm:presLayoutVars>
          <dgm:chMax val="0"/>
          <dgm:chPref val="0"/>
        </dgm:presLayoutVars>
      </dgm:prSet>
      <dgm:spPr/>
    </dgm:pt>
  </dgm:ptLst>
  <dgm:cxnLst>
    <dgm:cxn modelId="{1249D611-C45F-4376-AE62-F047B0F9296E}" srcId="{BE682A9F-3CB0-441A-95BC-A049AFDFE24D}" destId="{2250E22D-18F2-4818-80B6-175D70A4C361}" srcOrd="3" destOrd="0" parTransId="{6BC477A8-DFAF-4937-A140-D843A4821CD4}" sibTransId="{9F7EDAC4-E9AF-4155-8784-129994AFAA22}"/>
    <dgm:cxn modelId="{7CCD6A1C-EC40-4D17-938C-281E08B2E0C2}" type="presOf" srcId="{7E9E0D19-BE74-4CF9-9F9B-0A9496DD6796}" destId="{633FA96A-F98B-4A90-BC65-9DD8BFE27A11}" srcOrd="0" destOrd="0" presId="urn:microsoft.com/office/officeart/2018/2/layout/IconVerticalSolidList"/>
    <dgm:cxn modelId="{B578722C-8709-4D32-93D5-ED34D0A69748}" type="presOf" srcId="{A658B717-C309-439C-81AD-3D46C5AECD4C}" destId="{76838DCF-7C79-4380-8443-D7CAFA565AC0}" srcOrd="0" destOrd="0" presId="urn:microsoft.com/office/officeart/2018/2/layout/IconVerticalSolidList"/>
    <dgm:cxn modelId="{CA490648-274C-43AA-B2D3-08BA844CC657}" srcId="{BE682A9F-3CB0-441A-95BC-A049AFDFE24D}" destId="{F6707122-F1E0-4085-BC0C-D291FC6B324A}" srcOrd="2" destOrd="0" parTransId="{C58244AA-5C31-4AE5-B4C4-F2ADA09095DA}" sibTransId="{9BD7F556-B2A4-4C65-9DC8-FE7E71E52793}"/>
    <dgm:cxn modelId="{E263096B-497A-45E8-9652-B8B7AD676C97}" srcId="{BE682A9F-3CB0-441A-95BC-A049AFDFE24D}" destId="{A658B717-C309-439C-81AD-3D46C5AECD4C}" srcOrd="4" destOrd="0" parTransId="{5E33097C-7047-449A-85BD-CB4CD627D508}" sibTransId="{53374FB3-1327-4B93-9B51-476E27DF7B4F}"/>
    <dgm:cxn modelId="{D94C2E71-3D74-4F68-99AC-1E8357278B27}" type="presOf" srcId="{BE682A9F-3CB0-441A-95BC-A049AFDFE24D}" destId="{CF3ABF01-6843-4D89-9916-9F9ECE4D543E}" srcOrd="0" destOrd="0" presId="urn:microsoft.com/office/officeart/2018/2/layout/IconVerticalSolidList"/>
    <dgm:cxn modelId="{7E5DDA73-4D97-4F7F-B9C1-6AD1E02E0AE5}" type="presOf" srcId="{2250E22D-18F2-4818-80B6-175D70A4C361}" destId="{A24F9087-E4D8-45C1-8AEB-AADA55FCB4F6}" srcOrd="0" destOrd="0" presId="urn:microsoft.com/office/officeart/2018/2/layout/IconVerticalSolidList"/>
    <dgm:cxn modelId="{E8D3C188-8D35-42F5-993F-88A3271C089A}" type="presOf" srcId="{F6707122-F1E0-4085-BC0C-D291FC6B324A}" destId="{D82AFAA3-B2E3-4BDB-AD18-58BDECCF216F}" srcOrd="0" destOrd="0" presId="urn:microsoft.com/office/officeart/2018/2/layout/IconVerticalSolidList"/>
    <dgm:cxn modelId="{3484A5B1-386F-4A45-B68A-5655031B09BB}" srcId="{BE682A9F-3CB0-441A-95BC-A049AFDFE24D}" destId="{48F534C1-C04F-46D5-A2B6-0D813BEBF1B7}" srcOrd="1" destOrd="0" parTransId="{2C21134E-6293-47B8-A03D-57C67E1E4CC2}" sibTransId="{655352A7-F139-4636-B961-EDC0971D3A1D}"/>
    <dgm:cxn modelId="{89000AC5-6FF0-44EC-94A5-660A31A086DD}" srcId="{BE682A9F-3CB0-441A-95BC-A049AFDFE24D}" destId="{7E9E0D19-BE74-4CF9-9F9B-0A9496DD6796}" srcOrd="0" destOrd="0" parTransId="{CF87B3DE-3CEF-4896-A1FA-E110BD54E15A}" sibTransId="{D364D8F6-C6DB-43DF-B72D-DD9C77FF3620}"/>
    <dgm:cxn modelId="{D2E8E1F2-C381-41CB-8597-F0755E8457EF}" type="presOf" srcId="{48F534C1-C04F-46D5-A2B6-0D813BEBF1B7}" destId="{240F6690-958E-4E4F-9BEF-941BF8FCA9CE}" srcOrd="0" destOrd="0" presId="urn:microsoft.com/office/officeart/2018/2/layout/IconVerticalSolidList"/>
    <dgm:cxn modelId="{F47D049E-CB0E-4A80-BC9C-45AAFE4D5586}" type="presParOf" srcId="{CF3ABF01-6843-4D89-9916-9F9ECE4D543E}" destId="{729425F3-8BE5-49A4-87D8-2B170736071C}" srcOrd="0" destOrd="0" presId="urn:microsoft.com/office/officeart/2018/2/layout/IconVerticalSolidList"/>
    <dgm:cxn modelId="{F0633D5D-9ACF-4684-BCE1-FE11A927F4BA}" type="presParOf" srcId="{729425F3-8BE5-49A4-87D8-2B170736071C}" destId="{EFDF2955-5AB2-4134-B5FF-348D2B135C98}" srcOrd="0" destOrd="0" presId="urn:microsoft.com/office/officeart/2018/2/layout/IconVerticalSolidList"/>
    <dgm:cxn modelId="{D9467662-807C-4F38-82E9-9970BA3F4A35}" type="presParOf" srcId="{729425F3-8BE5-49A4-87D8-2B170736071C}" destId="{A3AE36A8-89D0-4F85-AAD8-8943ECF14EBE}" srcOrd="1" destOrd="0" presId="urn:microsoft.com/office/officeart/2018/2/layout/IconVerticalSolidList"/>
    <dgm:cxn modelId="{104500BC-EA77-48BE-AF4B-7369B04A14EC}" type="presParOf" srcId="{729425F3-8BE5-49A4-87D8-2B170736071C}" destId="{15DC66F1-DD88-4CBB-9983-ADCA905010A0}" srcOrd="2" destOrd="0" presId="urn:microsoft.com/office/officeart/2018/2/layout/IconVerticalSolidList"/>
    <dgm:cxn modelId="{CEDBA35B-BC7C-4B78-92AE-2A6CA08B465D}" type="presParOf" srcId="{729425F3-8BE5-49A4-87D8-2B170736071C}" destId="{633FA96A-F98B-4A90-BC65-9DD8BFE27A11}" srcOrd="3" destOrd="0" presId="urn:microsoft.com/office/officeart/2018/2/layout/IconVerticalSolidList"/>
    <dgm:cxn modelId="{21098438-2675-4DAD-95ED-9402F35B9C13}" type="presParOf" srcId="{CF3ABF01-6843-4D89-9916-9F9ECE4D543E}" destId="{23DF9804-B9D5-4CF5-A72D-7A1C93B64CC5}" srcOrd="1" destOrd="0" presId="urn:microsoft.com/office/officeart/2018/2/layout/IconVerticalSolidList"/>
    <dgm:cxn modelId="{13D55587-5F1C-44E4-A0E9-B6BC827CCB4A}" type="presParOf" srcId="{CF3ABF01-6843-4D89-9916-9F9ECE4D543E}" destId="{78AF6B90-4013-4CA1-B33A-933F89E4EE70}" srcOrd="2" destOrd="0" presId="urn:microsoft.com/office/officeart/2018/2/layout/IconVerticalSolidList"/>
    <dgm:cxn modelId="{E08B845B-043D-40A4-8564-EA91366DF8C3}" type="presParOf" srcId="{78AF6B90-4013-4CA1-B33A-933F89E4EE70}" destId="{3CDBFD8D-15F7-4FA6-9619-C008303C7D00}" srcOrd="0" destOrd="0" presId="urn:microsoft.com/office/officeart/2018/2/layout/IconVerticalSolidList"/>
    <dgm:cxn modelId="{835349EA-7424-4EB2-BFD7-98D127EF3F83}" type="presParOf" srcId="{78AF6B90-4013-4CA1-B33A-933F89E4EE70}" destId="{3D0799F9-F2E0-49C8-8A14-0BCC4EFAA9BA}" srcOrd="1" destOrd="0" presId="urn:microsoft.com/office/officeart/2018/2/layout/IconVerticalSolidList"/>
    <dgm:cxn modelId="{1AE2B8A1-6CD5-458A-BA1B-58BE2DBD4841}" type="presParOf" srcId="{78AF6B90-4013-4CA1-B33A-933F89E4EE70}" destId="{ED325937-9533-43B5-81FB-EB9A1DD40590}" srcOrd="2" destOrd="0" presId="urn:microsoft.com/office/officeart/2018/2/layout/IconVerticalSolidList"/>
    <dgm:cxn modelId="{1700B66E-0314-47C2-88DF-A54AAD9C61ED}" type="presParOf" srcId="{78AF6B90-4013-4CA1-B33A-933F89E4EE70}" destId="{240F6690-958E-4E4F-9BEF-941BF8FCA9CE}" srcOrd="3" destOrd="0" presId="urn:microsoft.com/office/officeart/2018/2/layout/IconVerticalSolidList"/>
    <dgm:cxn modelId="{378CDF85-BF0B-4BC5-86A2-7022C9688FF8}" type="presParOf" srcId="{CF3ABF01-6843-4D89-9916-9F9ECE4D543E}" destId="{EE84FD59-D778-4686-A919-F3E9243374F2}" srcOrd="3" destOrd="0" presId="urn:microsoft.com/office/officeart/2018/2/layout/IconVerticalSolidList"/>
    <dgm:cxn modelId="{15D7C635-1760-4AE2-A678-DCDD31D549B5}" type="presParOf" srcId="{CF3ABF01-6843-4D89-9916-9F9ECE4D543E}" destId="{4E83F776-5B51-477F-8274-776E591E7F95}" srcOrd="4" destOrd="0" presId="urn:microsoft.com/office/officeart/2018/2/layout/IconVerticalSolidList"/>
    <dgm:cxn modelId="{0E907A8F-F531-4C51-9CD8-D11EB0492FDD}" type="presParOf" srcId="{4E83F776-5B51-477F-8274-776E591E7F95}" destId="{BBBCBF5D-8711-4B78-84A2-4740AA8FB45B}" srcOrd="0" destOrd="0" presId="urn:microsoft.com/office/officeart/2018/2/layout/IconVerticalSolidList"/>
    <dgm:cxn modelId="{B62B065C-6DED-4B89-870C-988FB9234268}" type="presParOf" srcId="{4E83F776-5B51-477F-8274-776E591E7F95}" destId="{3A8167DA-8E3B-40E3-A666-4B55C182000F}" srcOrd="1" destOrd="0" presId="urn:microsoft.com/office/officeart/2018/2/layout/IconVerticalSolidList"/>
    <dgm:cxn modelId="{2BD5351D-6131-4D79-B2C2-DBEEDDD648A9}" type="presParOf" srcId="{4E83F776-5B51-477F-8274-776E591E7F95}" destId="{B0125346-D516-4A90-BB8E-CD3E1BB64BAF}" srcOrd="2" destOrd="0" presId="urn:microsoft.com/office/officeart/2018/2/layout/IconVerticalSolidList"/>
    <dgm:cxn modelId="{0B504E8D-606C-429F-A6C7-7AC506995CDD}" type="presParOf" srcId="{4E83F776-5B51-477F-8274-776E591E7F95}" destId="{D82AFAA3-B2E3-4BDB-AD18-58BDECCF216F}" srcOrd="3" destOrd="0" presId="urn:microsoft.com/office/officeart/2018/2/layout/IconVerticalSolidList"/>
    <dgm:cxn modelId="{2D3C08F8-9C99-43BB-BA79-76585EC88EAC}" type="presParOf" srcId="{CF3ABF01-6843-4D89-9916-9F9ECE4D543E}" destId="{2D7CA289-8235-4506-89B2-B56590E06B5D}" srcOrd="5" destOrd="0" presId="urn:microsoft.com/office/officeart/2018/2/layout/IconVerticalSolidList"/>
    <dgm:cxn modelId="{34B8727E-8075-43A4-87FE-F67F821DA6D1}" type="presParOf" srcId="{CF3ABF01-6843-4D89-9916-9F9ECE4D543E}" destId="{38589921-0E2F-4848-AF71-71FB6622B414}" srcOrd="6" destOrd="0" presId="urn:microsoft.com/office/officeart/2018/2/layout/IconVerticalSolidList"/>
    <dgm:cxn modelId="{ED906A4A-A4B5-4D5F-AEAC-9B2E27420A52}" type="presParOf" srcId="{38589921-0E2F-4848-AF71-71FB6622B414}" destId="{A1C80354-0331-4091-9FF3-FA4BA260DBD6}" srcOrd="0" destOrd="0" presId="urn:microsoft.com/office/officeart/2018/2/layout/IconVerticalSolidList"/>
    <dgm:cxn modelId="{C7098179-5972-45F7-BF95-46B645A2482B}" type="presParOf" srcId="{38589921-0E2F-4848-AF71-71FB6622B414}" destId="{7567CE3F-8976-4960-B9C6-BA576906C8E9}" srcOrd="1" destOrd="0" presId="urn:microsoft.com/office/officeart/2018/2/layout/IconVerticalSolidList"/>
    <dgm:cxn modelId="{81D52759-4309-48B9-9A46-730D22507931}" type="presParOf" srcId="{38589921-0E2F-4848-AF71-71FB6622B414}" destId="{54717BA2-FC72-4DFB-9E1B-025E587C21C5}" srcOrd="2" destOrd="0" presId="urn:microsoft.com/office/officeart/2018/2/layout/IconVerticalSolidList"/>
    <dgm:cxn modelId="{890B1D04-0441-4AD8-A075-DCFB2FB4AFAE}" type="presParOf" srcId="{38589921-0E2F-4848-AF71-71FB6622B414}" destId="{A24F9087-E4D8-45C1-8AEB-AADA55FCB4F6}" srcOrd="3" destOrd="0" presId="urn:microsoft.com/office/officeart/2018/2/layout/IconVerticalSolidList"/>
    <dgm:cxn modelId="{C11ED96A-B3C6-495B-A203-63962AC5351D}" type="presParOf" srcId="{CF3ABF01-6843-4D89-9916-9F9ECE4D543E}" destId="{0A19307D-3DBF-42EC-BBE7-C9868C910868}" srcOrd="7" destOrd="0" presId="urn:microsoft.com/office/officeart/2018/2/layout/IconVerticalSolidList"/>
    <dgm:cxn modelId="{9EE5E09E-CEB6-48A1-8179-2A6DBA6F572B}" type="presParOf" srcId="{CF3ABF01-6843-4D89-9916-9F9ECE4D543E}" destId="{70C45EDC-F93B-4075-BCA8-B44B774CE0EB}" srcOrd="8" destOrd="0" presId="urn:microsoft.com/office/officeart/2018/2/layout/IconVerticalSolidList"/>
    <dgm:cxn modelId="{16F84F95-E851-4159-A9DC-95473C00E693}" type="presParOf" srcId="{70C45EDC-F93B-4075-BCA8-B44B774CE0EB}" destId="{98733BEC-E167-4D58-B119-2475EE2906DE}" srcOrd="0" destOrd="0" presId="urn:microsoft.com/office/officeart/2018/2/layout/IconVerticalSolidList"/>
    <dgm:cxn modelId="{52A10F75-3B56-4A17-B67A-EB5845FC21E8}" type="presParOf" srcId="{70C45EDC-F93B-4075-BCA8-B44B774CE0EB}" destId="{7783E4A3-71BD-48EE-A054-024FEF01A613}" srcOrd="1" destOrd="0" presId="urn:microsoft.com/office/officeart/2018/2/layout/IconVerticalSolidList"/>
    <dgm:cxn modelId="{6564468D-E122-4A7E-ACAF-E8B67B4798B0}" type="presParOf" srcId="{70C45EDC-F93B-4075-BCA8-B44B774CE0EB}" destId="{05748918-ED7E-4B50-929E-3AB9F629BE40}" srcOrd="2" destOrd="0" presId="urn:microsoft.com/office/officeart/2018/2/layout/IconVerticalSolidList"/>
    <dgm:cxn modelId="{7C7A699B-BBB3-4EE2-9631-AE806558833E}" type="presParOf" srcId="{70C45EDC-F93B-4075-BCA8-B44B774CE0EB}" destId="{76838DCF-7C79-4380-8443-D7CAFA565A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7DFD0669-F19A-46C2-A39F-6FFBC49A5E5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8BEFC2F-01A2-45E9-882C-CB90C7791A3B}">
      <dgm:prSet/>
      <dgm:spPr/>
      <dgm:t>
        <a:bodyPr/>
        <a:lstStyle/>
        <a:p>
          <a:r>
            <a:rPr lang="en-US"/>
            <a:t>By the end of this chapter students are expected to: </a:t>
          </a:r>
        </a:p>
      </dgm:t>
    </dgm:pt>
    <dgm:pt modelId="{82225F08-97F6-4CEF-8FD5-96DF20EA146C}" type="parTrans" cxnId="{F613DC7C-BDA0-465D-9859-954DB555CDF5}">
      <dgm:prSet/>
      <dgm:spPr/>
      <dgm:t>
        <a:bodyPr/>
        <a:lstStyle/>
        <a:p>
          <a:endParaRPr lang="en-US"/>
        </a:p>
      </dgm:t>
    </dgm:pt>
    <dgm:pt modelId="{1491BA7A-63B3-47EF-A69D-284B1DF8D23E}" type="sibTrans" cxnId="{F613DC7C-BDA0-465D-9859-954DB555CDF5}">
      <dgm:prSet/>
      <dgm:spPr/>
      <dgm:t>
        <a:bodyPr/>
        <a:lstStyle/>
        <a:p>
          <a:endParaRPr lang="en-US"/>
        </a:p>
      </dgm:t>
    </dgm:pt>
    <dgm:pt modelId="{151696E5-C1F5-4FDE-913B-E9BB5446F45D}">
      <dgm:prSet/>
      <dgm:spPr/>
      <dgm:t>
        <a:bodyPr/>
        <a:lstStyle/>
        <a:p>
          <a:r>
            <a:rPr lang="en-US"/>
            <a:t>understand a range of qualitative data analysis methods that are commonly applied in varied social research disciplines with emphasis on thematic analysis, visual analysis, and grounded theory analysis;</a:t>
          </a:r>
        </a:p>
      </dgm:t>
    </dgm:pt>
    <dgm:pt modelId="{BC8BBD32-7387-4D10-9963-2888A2B40437}" type="parTrans" cxnId="{11A88CAB-5C7B-458D-85FA-50CB9D89DEED}">
      <dgm:prSet/>
      <dgm:spPr/>
      <dgm:t>
        <a:bodyPr/>
        <a:lstStyle/>
        <a:p>
          <a:endParaRPr lang="en-US"/>
        </a:p>
      </dgm:t>
    </dgm:pt>
    <dgm:pt modelId="{0A060F4F-C89E-4105-973A-886873283C4D}" type="sibTrans" cxnId="{11A88CAB-5C7B-458D-85FA-50CB9D89DEED}">
      <dgm:prSet/>
      <dgm:spPr/>
      <dgm:t>
        <a:bodyPr/>
        <a:lstStyle/>
        <a:p>
          <a:endParaRPr lang="en-US"/>
        </a:p>
      </dgm:t>
    </dgm:pt>
    <dgm:pt modelId="{F8253C2B-678D-4D97-9432-0915F4B7DBD9}">
      <dgm:prSet/>
      <dgm:spPr/>
      <dgm:t>
        <a:bodyPr/>
        <a:lstStyle/>
        <a:p>
          <a:r>
            <a:rPr lang="en-US"/>
            <a:t>critically evaluate the advantages and disadvantages of these methods and select those most appropriate for application in their own study;  </a:t>
          </a:r>
        </a:p>
      </dgm:t>
    </dgm:pt>
    <dgm:pt modelId="{860AED87-AD5A-40BE-B66C-96104A9BF052}" type="parTrans" cxnId="{8BAA5465-6AAD-40A0-9D1A-65E11B065751}">
      <dgm:prSet/>
      <dgm:spPr/>
      <dgm:t>
        <a:bodyPr/>
        <a:lstStyle/>
        <a:p>
          <a:endParaRPr lang="en-US"/>
        </a:p>
      </dgm:t>
    </dgm:pt>
    <dgm:pt modelId="{A5966C76-260A-4F70-BA52-33E67CB087B6}" type="sibTrans" cxnId="{8BAA5465-6AAD-40A0-9D1A-65E11B065751}">
      <dgm:prSet/>
      <dgm:spPr/>
      <dgm:t>
        <a:bodyPr/>
        <a:lstStyle/>
        <a:p>
          <a:endParaRPr lang="en-US"/>
        </a:p>
      </dgm:t>
    </dgm:pt>
    <dgm:pt modelId="{4A0B506A-958A-4ADF-8DD2-BE9B67A28460}">
      <dgm:prSet/>
      <dgm:spPr/>
      <dgm:t>
        <a:bodyPr/>
        <a:lstStyle/>
        <a:p>
          <a:r>
            <a:rPr lang="en-US"/>
            <a:t>possess adequate coding knowledge and skill to apply in the analysis of real world da-ta;</a:t>
          </a:r>
        </a:p>
      </dgm:t>
    </dgm:pt>
    <dgm:pt modelId="{8F6FAB27-40EF-469B-AB7D-10FFAB149769}" type="parTrans" cxnId="{FB2738CD-1A24-4243-BA61-D68F0D724731}">
      <dgm:prSet/>
      <dgm:spPr/>
      <dgm:t>
        <a:bodyPr/>
        <a:lstStyle/>
        <a:p>
          <a:endParaRPr lang="en-US"/>
        </a:p>
      </dgm:t>
    </dgm:pt>
    <dgm:pt modelId="{3435B715-BEEB-4439-AD8F-7D92AA4DBC85}" type="sibTrans" cxnId="{FB2738CD-1A24-4243-BA61-D68F0D724731}">
      <dgm:prSet/>
      <dgm:spPr/>
      <dgm:t>
        <a:bodyPr/>
        <a:lstStyle/>
        <a:p>
          <a:endParaRPr lang="en-US"/>
        </a:p>
      </dgm:t>
    </dgm:pt>
    <dgm:pt modelId="{93B3C70C-4C1B-46E2-B22C-D47415237AEA}">
      <dgm:prSet/>
      <dgm:spPr/>
      <dgm:t>
        <a:bodyPr/>
        <a:lstStyle/>
        <a:p>
          <a:r>
            <a:rPr lang="en-US"/>
            <a:t>be able to generate substantive meanings from multiple pieces of empirical data and progressively proceed to higher levels of abstraction and conceptualisation in explain-ing a social phenomenon; </a:t>
          </a:r>
        </a:p>
      </dgm:t>
    </dgm:pt>
    <dgm:pt modelId="{012B2530-4572-44D9-9469-CF6046F275DC}" type="parTrans" cxnId="{6834ABF9-74D0-4CB8-8EEF-1FA914E0BE81}">
      <dgm:prSet/>
      <dgm:spPr/>
      <dgm:t>
        <a:bodyPr/>
        <a:lstStyle/>
        <a:p>
          <a:endParaRPr lang="en-US"/>
        </a:p>
      </dgm:t>
    </dgm:pt>
    <dgm:pt modelId="{020AA037-768C-43E1-A32F-6A22B04651FE}" type="sibTrans" cxnId="{6834ABF9-74D0-4CB8-8EEF-1FA914E0BE81}">
      <dgm:prSet/>
      <dgm:spPr/>
      <dgm:t>
        <a:bodyPr/>
        <a:lstStyle/>
        <a:p>
          <a:endParaRPr lang="en-US"/>
        </a:p>
      </dgm:t>
    </dgm:pt>
    <dgm:pt modelId="{8740A589-65B2-4F91-9E96-73BEB98CE6AD}">
      <dgm:prSet/>
      <dgm:spPr/>
      <dgm:t>
        <a:bodyPr/>
        <a:lstStyle/>
        <a:p>
          <a:r>
            <a:rPr lang="en-US"/>
            <a:t>assemble and present the results of qualitative data analysis in a written report.</a:t>
          </a:r>
        </a:p>
      </dgm:t>
    </dgm:pt>
    <dgm:pt modelId="{F299505D-53CB-4E29-A8E1-A9ECE5ABE5D4}" type="parTrans" cxnId="{F2EADB18-08B1-4737-BD68-7972116B4783}">
      <dgm:prSet/>
      <dgm:spPr/>
      <dgm:t>
        <a:bodyPr/>
        <a:lstStyle/>
        <a:p>
          <a:endParaRPr lang="en-US"/>
        </a:p>
      </dgm:t>
    </dgm:pt>
    <dgm:pt modelId="{41048C76-984E-42D7-A237-372A1AF74BE2}" type="sibTrans" cxnId="{F2EADB18-08B1-4737-BD68-7972116B4783}">
      <dgm:prSet/>
      <dgm:spPr/>
      <dgm:t>
        <a:bodyPr/>
        <a:lstStyle/>
        <a:p>
          <a:endParaRPr lang="en-US"/>
        </a:p>
      </dgm:t>
    </dgm:pt>
    <dgm:pt modelId="{98A163D1-97C2-4704-BA9B-178938E3390E}" type="pres">
      <dgm:prSet presAssocID="{7DFD0669-F19A-46C2-A39F-6FFBC49A5E5B}" presName="vert0" presStyleCnt="0">
        <dgm:presLayoutVars>
          <dgm:dir/>
          <dgm:animOne val="branch"/>
          <dgm:animLvl val="lvl"/>
        </dgm:presLayoutVars>
      </dgm:prSet>
      <dgm:spPr/>
    </dgm:pt>
    <dgm:pt modelId="{67C77D03-9124-4BEE-9C3C-C0A2A4BDA318}" type="pres">
      <dgm:prSet presAssocID="{B8BEFC2F-01A2-45E9-882C-CB90C7791A3B}" presName="thickLine" presStyleLbl="alignNode1" presStyleIdx="0" presStyleCnt="6"/>
      <dgm:spPr/>
    </dgm:pt>
    <dgm:pt modelId="{0EB1A15F-808B-42B5-9D46-49B46BF81F89}" type="pres">
      <dgm:prSet presAssocID="{B8BEFC2F-01A2-45E9-882C-CB90C7791A3B}" presName="horz1" presStyleCnt="0"/>
      <dgm:spPr/>
    </dgm:pt>
    <dgm:pt modelId="{7FBECAED-3F39-4573-930C-BFB439F84C1A}" type="pres">
      <dgm:prSet presAssocID="{B8BEFC2F-01A2-45E9-882C-CB90C7791A3B}" presName="tx1" presStyleLbl="revTx" presStyleIdx="0" presStyleCnt="6"/>
      <dgm:spPr/>
    </dgm:pt>
    <dgm:pt modelId="{5590C18C-EBEC-4FAE-888D-74EF9DBAD985}" type="pres">
      <dgm:prSet presAssocID="{B8BEFC2F-01A2-45E9-882C-CB90C7791A3B}" presName="vert1" presStyleCnt="0"/>
      <dgm:spPr/>
    </dgm:pt>
    <dgm:pt modelId="{4931A6AF-5B68-401A-BB9D-6DC5EA180331}" type="pres">
      <dgm:prSet presAssocID="{151696E5-C1F5-4FDE-913B-E9BB5446F45D}" presName="thickLine" presStyleLbl="alignNode1" presStyleIdx="1" presStyleCnt="6"/>
      <dgm:spPr/>
    </dgm:pt>
    <dgm:pt modelId="{37068E1B-2787-4C86-AD62-12E8A3F13196}" type="pres">
      <dgm:prSet presAssocID="{151696E5-C1F5-4FDE-913B-E9BB5446F45D}" presName="horz1" presStyleCnt="0"/>
      <dgm:spPr/>
    </dgm:pt>
    <dgm:pt modelId="{0125FE72-99F2-47B0-A03D-6C96E1580DCA}" type="pres">
      <dgm:prSet presAssocID="{151696E5-C1F5-4FDE-913B-E9BB5446F45D}" presName="tx1" presStyleLbl="revTx" presStyleIdx="1" presStyleCnt="6"/>
      <dgm:spPr/>
    </dgm:pt>
    <dgm:pt modelId="{E15DE9B5-2D21-4D81-B306-2AA8857C4AF7}" type="pres">
      <dgm:prSet presAssocID="{151696E5-C1F5-4FDE-913B-E9BB5446F45D}" presName="vert1" presStyleCnt="0"/>
      <dgm:spPr/>
    </dgm:pt>
    <dgm:pt modelId="{2AB3E244-4E2B-48A9-962C-33333116169E}" type="pres">
      <dgm:prSet presAssocID="{F8253C2B-678D-4D97-9432-0915F4B7DBD9}" presName="thickLine" presStyleLbl="alignNode1" presStyleIdx="2" presStyleCnt="6"/>
      <dgm:spPr/>
    </dgm:pt>
    <dgm:pt modelId="{381A31D1-31D9-4A2A-BEA1-306ACD8CC909}" type="pres">
      <dgm:prSet presAssocID="{F8253C2B-678D-4D97-9432-0915F4B7DBD9}" presName="horz1" presStyleCnt="0"/>
      <dgm:spPr/>
    </dgm:pt>
    <dgm:pt modelId="{CE23A0A5-DCBD-417B-8289-4008CCE05D36}" type="pres">
      <dgm:prSet presAssocID="{F8253C2B-678D-4D97-9432-0915F4B7DBD9}" presName="tx1" presStyleLbl="revTx" presStyleIdx="2" presStyleCnt="6"/>
      <dgm:spPr/>
    </dgm:pt>
    <dgm:pt modelId="{C6733B9B-2232-4434-98CB-BA7FEC276B83}" type="pres">
      <dgm:prSet presAssocID="{F8253C2B-678D-4D97-9432-0915F4B7DBD9}" presName="vert1" presStyleCnt="0"/>
      <dgm:spPr/>
    </dgm:pt>
    <dgm:pt modelId="{F5139E8F-6ED1-4321-96D1-A921C5F0A6E0}" type="pres">
      <dgm:prSet presAssocID="{4A0B506A-958A-4ADF-8DD2-BE9B67A28460}" presName="thickLine" presStyleLbl="alignNode1" presStyleIdx="3" presStyleCnt="6"/>
      <dgm:spPr/>
    </dgm:pt>
    <dgm:pt modelId="{F59A388C-ECA9-446D-92F9-BA57A01AEE96}" type="pres">
      <dgm:prSet presAssocID="{4A0B506A-958A-4ADF-8DD2-BE9B67A28460}" presName="horz1" presStyleCnt="0"/>
      <dgm:spPr/>
    </dgm:pt>
    <dgm:pt modelId="{3FF59A92-762E-4FE8-A681-59599F875762}" type="pres">
      <dgm:prSet presAssocID="{4A0B506A-958A-4ADF-8DD2-BE9B67A28460}" presName="tx1" presStyleLbl="revTx" presStyleIdx="3" presStyleCnt="6"/>
      <dgm:spPr/>
    </dgm:pt>
    <dgm:pt modelId="{6853A2F6-2F08-4B6E-9FE9-389A5B5A5D7A}" type="pres">
      <dgm:prSet presAssocID="{4A0B506A-958A-4ADF-8DD2-BE9B67A28460}" presName="vert1" presStyleCnt="0"/>
      <dgm:spPr/>
    </dgm:pt>
    <dgm:pt modelId="{2E860DD9-1904-40DF-BBE2-126A54F341F9}" type="pres">
      <dgm:prSet presAssocID="{93B3C70C-4C1B-46E2-B22C-D47415237AEA}" presName="thickLine" presStyleLbl="alignNode1" presStyleIdx="4" presStyleCnt="6"/>
      <dgm:spPr/>
    </dgm:pt>
    <dgm:pt modelId="{25ABC607-3D55-4211-A28D-BDB5D165423D}" type="pres">
      <dgm:prSet presAssocID="{93B3C70C-4C1B-46E2-B22C-D47415237AEA}" presName="horz1" presStyleCnt="0"/>
      <dgm:spPr/>
    </dgm:pt>
    <dgm:pt modelId="{A00C4BA5-3894-475B-910E-86BF8AEB72B5}" type="pres">
      <dgm:prSet presAssocID="{93B3C70C-4C1B-46E2-B22C-D47415237AEA}" presName="tx1" presStyleLbl="revTx" presStyleIdx="4" presStyleCnt="6"/>
      <dgm:spPr/>
    </dgm:pt>
    <dgm:pt modelId="{9BD77BDF-DEEB-4FA3-8DCF-45BD25753D46}" type="pres">
      <dgm:prSet presAssocID="{93B3C70C-4C1B-46E2-B22C-D47415237AEA}" presName="vert1" presStyleCnt="0"/>
      <dgm:spPr/>
    </dgm:pt>
    <dgm:pt modelId="{33389CE4-A3ED-4D02-8FEC-123681EA6A19}" type="pres">
      <dgm:prSet presAssocID="{8740A589-65B2-4F91-9E96-73BEB98CE6AD}" presName="thickLine" presStyleLbl="alignNode1" presStyleIdx="5" presStyleCnt="6"/>
      <dgm:spPr/>
    </dgm:pt>
    <dgm:pt modelId="{2BA4E979-2E8B-4697-A5AD-6D2B360F32DD}" type="pres">
      <dgm:prSet presAssocID="{8740A589-65B2-4F91-9E96-73BEB98CE6AD}" presName="horz1" presStyleCnt="0"/>
      <dgm:spPr/>
    </dgm:pt>
    <dgm:pt modelId="{A9BB458E-BE45-4385-A01B-7430B1A562A4}" type="pres">
      <dgm:prSet presAssocID="{8740A589-65B2-4F91-9E96-73BEB98CE6AD}" presName="tx1" presStyleLbl="revTx" presStyleIdx="5" presStyleCnt="6"/>
      <dgm:spPr/>
    </dgm:pt>
    <dgm:pt modelId="{65FE7A19-97AB-454C-A0BD-F14E0614E823}" type="pres">
      <dgm:prSet presAssocID="{8740A589-65B2-4F91-9E96-73BEB98CE6AD}" presName="vert1" presStyleCnt="0"/>
      <dgm:spPr/>
    </dgm:pt>
  </dgm:ptLst>
  <dgm:cxnLst>
    <dgm:cxn modelId="{F2EADB18-08B1-4737-BD68-7972116B4783}" srcId="{7DFD0669-F19A-46C2-A39F-6FFBC49A5E5B}" destId="{8740A589-65B2-4F91-9E96-73BEB98CE6AD}" srcOrd="5" destOrd="0" parTransId="{F299505D-53CB-4E29-A8E1-A9ECE5ABE5D4}" sibTransId="{41048C76-984E-42D7-A237-372A1AF74BE2}"/>
    <dgm:cxn modelId="{A1094D28-8014-4AB8-8B4C-834FE661D673}" type="presOf" srcId="{4A0B506A-958A-4ADF-8DD2-BE9B67A28460}" destId="{3FF59A92-762E-4FE8-A681-59599F875762}" srcOrd="0" destOrd="0" presId="urn:microsoft.com/office/officeart/2008/layout/LinedList"/>
    <dgm:cxn modelId="{CC1EDB5F-C3F6-4A9D-B1DC-9138AC3116F0}" type="presOf" srcId="{7DFD0669-F19A-46C2-A39F-6FFBC49A5E5B}" destId="{98A163D1-97C2-4704-BA9B-178938E3390E}" srcOrd="0" destOrd="0" presId="urn:microsoft.com/office/officeart/2008/layout/LinedList"/>
    <dgm:cxn modelId="{8BAA5465-6AAD-40A0-9D1A-65E11B065751}" srcId="{7DFD0669-F19A-46C2-A39F-6FFBC49A5E5B}" destId="{F8253C2B-678D-4D97-9432-0915F4B7DBD9}" srcOrd="2" destOrd="0" parTransId="{860AED87-AD5A-40BE-B66C-96104A9BF052}" sibTransId="{A5966C76-260A-4F70-BA52-33E67CB087B6}"/>
    <dgm:cxn modelId="{02C8266F-46EF-42A8-8306-B9C5B8EFCF66}" type="presOf" srcId="{B8BEFC2F-01A2-45E9-882C-CB90C7791A3B}" destId="{7FBECAED-3F39-4573-930C-BFB439F84C1A}" srcOrd="0" destOrd="0" presId="urn:microsoft.com/office/officeart/2008/layout/LinedList"/>
    <dgm:cxn modelId="{F613DC7C-BDA0-465D-9859-954DB555CDF5}" srcId="{7DFD0669-F19A-46C2-A39F-6FFBC49A5E5B}" destId="{B8BEFC2F-01A2-45E9-882C-CB90C7791A3B}" srcOrd="0" destOrd="0" parTransId="{82225F08-97F6-4CEF-8FD5-96DF20EA146C}" sibTransId="{1491BA7A-63B3-47EF-A69D-284B1DF8D23E}"/>
    <dgm:cxn modelId="{1DE23D80-033E-4D38-89BA-872C3F3E9C11}" type="presOf" srcId="{93B3C70C-4C1B-46E2-B22C-D47415237AEA}" destId="{A00C4BA5-3894-475B-910E-86BF8AEB72B5}" srcOrd="0" destOrd="0" presId="urn:microsoft.com/office/officeart/2008/layout/LinedList"/>
    <dgm:cxn modelId="{11A88CAB-5C7B-458D-85FA-50CB9D89DEED}" srcId="{7DFD0669-F19A-46C2-A39F-6FFBC49A5E5B}" destId="{151696E5-C1F5-4FDE-913B-E9BB5446F45D}" srcOrd="1" destOrd="0" parTransId="{BC8BBD32-7387-4D10-9963-2888A2B40437}" sibTransId="{0A060F4F-C89E-4105-973A-886873283C4D}"/>
    <dgm:cxn modelId="{0C19F3B3-E16E-408C-88AD-EFC58B20E112}" type="presOf" srcId="{F8253C2B-678D-4D97-9432-0915F4B7DBD9}" destId="{CE23A0A5-DCBD-417B-8289-4008CCE05D36}" srcOrd="0" destOrd="0" presId="urn:microsoft.com/office/officeart/2008/layout/LinedList"/>
    <dgm:cxn modelId="{FB2738CD-1A24-4243-BA61-D68F0D724731}" srcId="{7DFD0669-F19A-46C2-A39F-6FFBC49A5E5B}" destId="{4A0B506A-958A-4ADF-8DD2-BE9B67A28460}" srcOrd="3" destOrd="0" parTransId="{8F6FAB27-40EF-469B-AB7D-10FFAB149769}" sibTransId="{3435B715-BEEB-4439-AD8F-7D92AA4DBC85}"/>
    <dgm:cxn modelId="{EAE0A7E6-BE42-4AC4-8AF0-060F74138713}" type="presOf" srcId="{8740A589-65B2-4F91-9E96-73BEB98CE6AD}" destId="{A9BB458E-BE45-4385-A01B-7430B1A562A4}" srcOrd="0" destOrd="0" presId="urn:microsoft.com/office/officeart/2008/layout/LinedList"/>
    <dgm:cxn modelId="{5405E4F4-5C47-4918-B4F1-D87EB95E99BE}" type="presOf" srcId="{151696E5-C1F5-4FDE-913B-E9BB5446F45D}" destId="{0125FE72-99F2-47B0-A03D-6C96E1580DCA}" srcOrd="0" destOrd="0" presId="urn:microsoft.com/office/officeart/2008/layout/LinedList"/>
    <dgm:cxn modelId="{6834ABF9-74D0-4CB8-8EEF-1FA914E0BE81}" srcId="{7DFD0669-F19A-46C2-A39F-6FFBC49A5E5B}" destId="{93B3C70C-4C1B-46E2-B22C-D47415237AEA}" srcOrd="4" destOrd="0" parTransId="{012B2530-4572-44D9-9469-CF6046F275DC}" sibTransId="{020AA037-768C-43E1-A32F-6A22B04651FE}"/>
    <dgm:cxn modelId="{33533398-7499-43C6-880B-9ADE4B667516}" type="presParOf" srcId="{98A163D1-97C2-4704-BA9B-178938E3390E}" destId="{67C77D03-9124-4BEE-9C3C-C0A2A4BDA318}" srcOrd="0" destOrd="0" presId="urn:microsoft.com/office/officeart/2008/layout/LinedList"/>
    <dgm:cxn modelId="{007947DF-849E-4F9E-B512-2D324E4F518A}" type="presParOf" srcId="{98A163D1-97C2-4704-BA9B-178938E3390E}" destId="{0EB1A15F-808B-42B5-9D46-49B46BF81F89}" srcOrd="1" destOrd="0" presId="urn:microsoft.com/office/officeart/2008/layout/LinedList"/>
    <dgm:cxn modelId="{202AE620-2160-4AD4-BB0B-A5C4424584A2}" type="presParOf" srcId="{0EB1A15F-808B-42B5-9D46-49B46BF81F89}" destId="{7FBECAED-3F39-4573-930C-BFB439F84C1A}" srcOrd="0" destOrd="0" presId="urn:microsoft.com/office/officeart/2008/layout/LinedList"/>
    <dgm:cxn modelId="{62559FBB-C9C5-4F94-8495-1479608BF036}" type="presParOf" srcId="{0EB1A15F-808B-42B5-9D46-49B46BF81F89}" destId="{5590C18C-EBEC-4FAE-888D-74EF9DBAD985}" srcOrd="1" destOrd="0" presId="urn:microsoft.com/office/officeart/2008/layout/LinedList"/>
    <dgm:cxn modelId="{189B45F2-C985-4736-AF12-B875C81BA796}" type="presParOf" srcId="{98A163D1-97C2-4704-BA9B-178938E3390E}" destId="{4931A6AF-5B68-401A-BB9D-6DC5EA180331}" srcOrd="2" destOrd="0" presId="urn:microsoft.com/office/officeart/2008/layout/LinedList"/>
    <dgm:cxn modelId="{71C22A7B-B051-457B-859A-BAFA8867844A}" type="presParOf" srcId="{98A163D1-97C2-4704-BA9B-178938E3390E}" destId="{37068E1B-2787-4C86-AD62-12E8A3F13196}" srcOrd="3" destOrd="0" presId="urn:microsoft.com/office/officeart/2008/layout/LinedList"/>
    <dgm:cxn modelId="{14B2D81F-5E02-4A42-8D73-FB8DDDFAFD1B}" type="presParOf" srcId="{37068E1B-2787-4C86-AD62-12E8A3F13196}" destId="{0125FE72-99F2-47B0-A03D-6C96E1580DCA}" srcOrd="0" destOrd="0" presId="urn:microsoft.com/office/officeart/2008/layout/LinedList"/>
    <dgm:cxn modelId="{6B65C41D-3C0E-45AC-8BD0-5B31EC417A97}" type="presParOf" srcId="{37068E1B-2787-4C86-AD62-12E8A3F13196}" destId="{E15DE9B5-2D21-4D81-B306-2AA8857C4AF7}" srcOrd="1" destOrd="0" presId="urn:microsoft.com/office/officeart/2008/layout/LinedList"/>
    <dgm:cxn modelId="{5A2E9F6E-4385-479A-B247-F66774675FDC}" type="presParOf" srcId="{98A163D1-97C2-4704-BA9B-178938E3390E}" destId="{2AB3E244-4E2B-48A9-962C-33333116169E}" srcOrd="4" destOrd="0" presId="urn:microsoft.com/office/officeart/2008/layout/LinedList"/>
    <dgm:cxn modelId="{41D6C351-6A39-49A6-B178-C2121267EDA6}" type="presParOf" srcId="{98A163D1-97C2-4704-BA9B-178938E3390E}" destId="{381A31D1-31D9-4A2A-BEA1-306ACD8CC909}" srcOrd="5" destOrd="0" presId="urn:microsoft.com/office/officeart/2008/layout/LinedList"/>
    <dgm:cxn modelId="{14E46D7A-B077-4310-BE24-F36039B4D5C2}" type="presParOf" srcId="{381A31D1-31D9-4A2A-BEA1-306ACD8CC909}" destId="{CE23A0A5-DCBD-417B-8289-4008CCE05D36}" srcOrd="0" destOrd="0" presId="urn:microsoft.com/office/officeart/2008/layout/LinedList"/>
    <dgm:cxn modelId="{C4670D88-98B3-40E3-89A5-79B207DCB40D}" type="presParOf" srcId="{381A31D1-31D9-4A2A-BEA1-306ACD8CC909}" destId="{C6733B9B-2232-4434-98CB-BA7FEC276B83}" srcOrd="1" destOrd="0" presId="urn:microsoft.com/office/officeart/2008/layout/LinedList"/>
    <dgm:cxn modelId="{9E355343-0608-4DFB-ABAE-D27B672FE3B2}" type="presParOf" srcId="{98A163D1-97C2-4704-BA9B-178938E3390E}" destId="{F5139E8F-6ED1-4321-96D1-A921C5F0A6E0}" srcOrd="6" destOrd="0" presId="urn:microsoft.com/office/officeart/2008/layout/LinedList"/>
    <dgm:cxn modelId="{F9A6B643-682C-4030-96FF-4041C5221B83}" type="presParOf" srcId="{98A163D1-97C2-4704-BA9B-178938E3390E}" destId="{F59A388C-ECA9-446D-92F9-BA57A01AEE96}" srcOrd="7" destOrd="0" presId="urn:microsoft.com/office/officeart/2008/layout/LinedList"/>
    <dgm:cxn modelId="{589DB7D7-16AE-42D2-9463-75D7C44CEABC}" type="presParOf" srcId="{F59A388C-ECA9-446D-92F9-BA57A01AEE96}" destId="{3FF59A92-762E-4FE8-A681-59599F875762}" srcOrd="0" destOrd="0" presId="urn:microsoft.com/office/officeart/2008/layout/LinedList"/>
    <dgm:cxn modelId="{EC8351A0-1A1D-4669-8176-DDBF19F8EB78}" type="presParOf" srcId="{F59A388C-ECA9-446D-92F9-BA57A01AEE96}" destId="{6853A2F6-2F08-4B6E-9FE9-389A5B5A5D7A}" srcOrd="1" destOrd="0" presId="urn:microsoft.com/office/officeart/2008/layout/LinedList"/>
    <dgm:cxn modelId="{3653E52A-F98E-431A-9152-676D7D37B1CB}" type="presParOf" srcId="{98A163D1-97C2-4704-BA9B-178938E3390E}" destId="{2E860DD9-1904-40DF-BBE2-126A54F341F9}" srcOrd="8" destOrd="0" presId="urn:microsoft.com/office/officeart/2008/layout/LinedList"/>
    <dgm:cxn modelId="{5AC053BE-32D8-4B93-BD73-34F8F4E61FA7}" type="presParOf" srcId="{98A163D1-97C2-4704-BA9B-178938E3390E}" destId="{25ABC607-3D55-4211-A28D-BDB5D165423D}" srcOrd="9" destOrd="0" presId="urn:microsoft.com/office/officeart/2008/layout/LinedList"/>
    <dgm:cxn modelId="{5D0A6CA4-E4D5-4817-A94B-93A5B8056D4A}" type="presParOf" srcId="{25ABC607-3D55-4211-A28D-BDB5D165423D}" destId="{A00C4BA5-3894-475B-910E-86BF8AEB72B5}" srcOrd="0" destOrd="0" presId="urn:microsoft.com/office/officeart/2008/layout/LinedList"/>
    <dgm:cxn modelId="{A56638CC-2799-411A-BDA3-2215BA976E36}" type="presParOf" srcId="{25ABC607-3D55-4211-A28D-BDB5D165423D}" destId="{9BD77BDF-DEEB-4FA3-8DCF-45BD25753D46}" srcOrd="1" destOrd="0" presId="urn:microsoft.com/office/officeart/2008/layout/LinedList"/>
    <dgm:cxn modelId="{D2A8E2F0-70BF-4B72-89A8-5ED18DA858C3}" type="presParOf" srcId="{98A163D1-97C2-4704-BA9B-178938E3390E}" destId="{33389CE4-A3ED-4D02-8FEC-123681EA6A19}" srcOrd="10" destOrd="0" presId="urn:microsoft.com/office/officeart/2008/layout/LinedList"/>
    <dgm:cxn modelId="{D4B5AA84-5C34-4C40-9A47-A5A5EC5A4FEE}" type="presParOf" srcId="{98A163D1-97C2-4704-BA9B-178938E3390E}" destId="{2BA4E979-2E8B-4697-A5AD-6D2B360F32DD}" srcOrd="11" destOrd="0" presId="urn:microsoft.com/office/officeart/2008/layout/LinedList"/>
    <dgm:cxn modelId="{533032C0-6BFD-4418-8A03-6DBDA18725F8}" type="presParOf" srcId="{2BA4E979-2E8B-4697-A5AD-6D2B360F32DD}" destId="{A9BB458E-BE45-4385-A01B-7430B1A562A4}" srcOrd="0" destOrd="0" presId="urn:microsoft.com/office/officeart/2008/layout/LinedList"/>
    <dgm:cxn modelId="{9A233A23-A4CB-47A0-8B01-403F9A7F3896}" type="presParOf" srcId="{2BA4E979-2E8B-4697-A5AD-6D2B360F32DD}" destId="{65FE7A19-97AB-454C-A0BD-F14E0614E8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3696E586-325D-4389-AAEB-DB0FEB945402}"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372BD77-4A7D-41A7-879E-1FF961C15300}">
      <dgm:prSet custT="1"/>
      <dgm:spPr/>
      <dgm:t>
        <a:bodyPr/>
        <a:lstStyle/>
        <a:p>
          <a:r>
            <a:rPr lang="en-US" sz="1400" dirty="0"/>
            <a:t>Qualitative data cannot be meaningfully </a:t>
          </a:r>
          <a:r>
            <a:rPr lang="en-US" sz="1400" dirty="0" err="1"/>
            <a:t>analysed</a:t>
          </a:r>
          <a:r>
            <a:rPr lang="en-US" sz="1400" dirty="0"/>
            <a:t> without careful consideration of the context in which they are generated. Researchers must provide adequate contextual information (e.g. who they generated the data with and why, in what circumstances, over what period of time, etc.) so that any factors possibly affecting the data are foregrounded and discussed.</a:t>
          </a:r>
        </a:p>
      </dgm:t>
    </dgm:pt>
    <dgm:pt modelId="{5A408CED-73FF-47E3-AEB8-C171903104E3}" type="parTrans" cxnId="{DB7395C7-AE34-4715-8B56-BF899F971174}">
      <dgm:prSet/>
      <dgm:spPr/>
      <dgm:t>
        <a:bodyPr/>
        <a:lstStyle/>
        <a:p>
          <a:endParaRPr lang="en-US"/>
        </a:p>
      </dgm:t>
    </dgm:pt>
    <dgm:pt modelId="{E4265341-D2D4-4E6E-98AB-235ED0B6136F}" type="sibTrans" cxnId="{DB7395C7-AE34-4715-8B56-BF899F971174}">
      <dgm:prSet/>
      <dgm:spPr/>
      <dgm:t>
        <a:bodyPr/>
        <a:lstStyle/>
        <a:p>
          <a:endParaRPr lang="en-US"/>
        </a:p>
      </dgm:t>
    </dgm:pt>
    <dgm:pt modelId="{84EA24EB-3E63-4F9C-AB64-C749BA516616}">
      <dgm:prSet/>
      <dgm:spPr/>
      <dgm:t>
        <a:bodyPr/>
        <a:lstStyle/>
        <a:p>
          <a:r>
            <a:rPr lang="en-US"/>
            <a:t>Another key aspect of the context is the researcher’s subjectivity and its influence on results. </a:t>
          </a:r>
        </a:p>
      </dgm:t>
    </dgm:pt>
    <dgm:pt modelId="{5377BAD5-4BC2-4F0F-A9DC-C0D43EB1F552}" type="parTrans" cxnId="{09763E20-6A6F-4DF2-BA28-85EC03F4B7FE}">
      <dgm:prSet/>
      <dgm:spPr/>
      <dgm:t>
        <a:bodyPr/>
        <a:lstStyle/>
        <a:p>
          <a:endParaRPr lang="en-US"/>
        </a:p>
      </dgm:t>
    </dgm:pt>
    <dgm:pt modelId="{0D434F98-4E72-4C9F-B866-A050B7AA9D15}" type="sibTrans" cxnId="{09763E20-6A6F-4DF2-BA28-85EC03F4B7FE}">
      <dgm:prSet/>
      <dgm:spPr/>
      <dgm:t>
        <a:bodyPr/>
        <a:lstStyle/>
        <a:p>
          <a:endParaRPr lang="en-US"/>
        </a:p>
      </dgm:t>
    </dgm:pt>
    <dgm:pt modelId="{69D4C385-C61E-4951-B3F6-FCFE15BB287E}">
      <dgm:prSet/>
      <dgm:spPr/>
      <dgm:t>
        <a:bodyPr/>
        <a:lstStyle/>
        <a:p>
          <a:r>
            <a:rPr lang="en-US"/>
            <a:t>Researchers should make explicit the theoretical and philosophical lens through which they examine a given social phenomenon. </a:t>
          </a:r>
        </a:p>
      </dgm:t>
    </dgm:pt>
    <dgm:pt modelId="{76D825BD-7A61-47C9-AEE0-FB016E3C1527}" type="parTrans" cxnId="{0FF633FE-313E-40FD-A6D7-FD83908C989D}">
      <dgm:prSet/>
      <dgm:spPr/>
      <dgm:t>
        <a:bodyPr/>
        <a:lstStyle/>
        <a:p>
          <a:endParaRPr lang="en-US"/>
        </a:p>
      </dgm:t>
    </dgm:pt>
    <dgm:pt modelId="{75FCBD40-05AB-4F34-B1CF-DC82D1DFC3A1}" type="sibTrans" cxnId="{0FF633FE-313E-40FD-A6D7-FD83908C989D}">
      <dgm:prSet/>
      <dgm:spPr/>
      <dgm:t>
        <a:bodyPr/>
        <a:lstStyle/>
        <a:p>
          <a:endParaRPr lang="en-US"/>
        </a:p>
      </dgm:t>
    </dgm:pt>
    <dgm:pt modelId="{6429FEB5-6209-40C6-887A-27AB2D761261}" type="pres">
      <dgm:prSet presAssocID="{3696E586-325D-4389-AAEB-DB0FEB945402}" presName="root" presStyleCnt="0">
        <dgm:presLayoutVars>
          <dgm:dir/>
          <dgm:resizeHandles val="exact"/>
        </dgm:presLayoutVars>
      </dgm:prSet>
      <dgm:spPr/>
    </dgm:pt>
    <dgm:pt modelId="{3AB49C66-DF6A-4C11-BADD-6BBEE364F032}" type="pres">
      <dgm:prSet presAssocID="{4372BD77-4A7D-41A7-879E-1FF961C15300}" presName="compNode" presStyleCnt="0"/>
      <dgm:spPr/>
    </dgm:pt>
    <dgm:pt modelId="{B9C387FE-B207-4E16-B57D-5DA6F58BBEA0}" type="pres">
      <dgm:prSet presAssocID="{4372BD77-4A7D-41A7-879E-1FF961C153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0303A6F2-DAC1-473B-93E5-5636F46090B8}" type="pres">
      <dgm:prSet presAssocID="{4372BD77-4A7D-41A7-879E-1FF961C15300}" presName="spaceRect" presStyleCnt="0"/>
      <dgm:spPr/>
    </dgm:pt>
    <dgm:pt modelId="{CFDCE7ED-D175-4F29-BA7B-67A1F9AB1549}" type="pres">
      <dgm:prSet presAssocID="{4372BD77-4A7D-41A7-879E-1FF961C15300}" presName="textRect" presStyleLbl="revTx" presStyleIdx="0" presStyleCnt="3">
        <dgm:presLayoutVars>
          <dgm:chMax val="1"/>
          <dgm:chPref val="1"/>
        </dgm:presLayoutVars>
      </dgm:prSet>
      <dgm:spPr/>
    </dgm:pt>
    <dgm:pt modelId="{A6F71AD0-1AF5-4CEE-93A6-F24EB9F228B3}" type="pres">
      <dgm:prSet presAssocID="{E4265341-D2D4-4E6E-98AB-235ED0B6136F}" presName="sibTrans" presStyleCnt="0"/>
      <dgm:spPr/>
    </dgm:pt>
    <dgm:pt modelId="{B06283E8-9E6D-41E1-B5F0-FEC097FBAD52}" type="pres">
      <dgm:prSet presAssocID="{84EA24EB-3E63-4F9C-AB64-C749BA516616}" presName="compNode" presStyleCnt="0"/>
      <dgm:spPr/>
    </dgm:pt>
    <dgm:pt modelId="{D5B8BA51-6F04-4604-88C5-28B017171C01}" type="pres">
      <dgm:prSet presAssocID="{84EA24EB-3E63-4F9C-AB64-C749BA5166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5E863727-C592-403F-AA24-F508FFDC83C9}" type="pres">
      <dgm:prSet presAssocID="{84EA24EB-3E63-4F9C-AB64-C749BA516616}" presName="spaceRect" presStyleCnt="0"/>
      <dgm:spPr/>
    </dgm:pt>
    <dgm:pt modelId="{C4A4BAE5-71FA-47BB-89BB-7499C692514A}" type="pres">
      <dgm:prSet presAssocID="{84EA24EB-3E63-4F9C-AB64-C749BA516616}" presName="textRect" presStyleLbl="revTx" presStyleIdx="1" presStyleCnt="3">
        <dgm:presLayoutVars>
          <dgm:chMax val="1"/>
          <dgm:chPref val="1"/>
        </dgm:presLayoutVars>
      </dgm:prSet>
      <dgm:spPr/>
    </dgm:pt>
    <dgm:pt modelId="{BF6CEA4F-6CAA-4A0F-AC04-A7C6C036910A}" type="pres">
      <dgm:prSet presAssocID="{0D434F98-4E72-4C9F-B866-A050B7AA9D15}" presName="sibTrans" presStyleCnt="0"/>
      <dgm:spPr/>
    </dgm:pt>
    <dgm:pt modelId="{0C9E03AD-AF2C-4EFA-B4D3-142C430764AA}" type="pres">
      <dgm:prSet presAssocID="{69D4C385-C61E-4951-B3F6-FCFE15BB287E}" presName="compNode" presStyleCnt="0"/>
      <dgm:spPr/>
    </dgm:pt>
    <dgm:pt modelId="{3A3BB6E3-4DF0-4F2C-A562-A5FACD7AFA36}" type="pres">
      <dgm:prSet presAssocID="{69D4C385-C61E-4951-B3F6-FCFE15BB28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399B6BDB-7AA2-42B3-B1E0-2E4CA0EF1FFB}" type="pres">
      <dgm:prSet presAssocID="{69D4C385-C61E-4951-B3F6-FCFE15BB287E}" presName="spaceRect" presStyleCnt="0"/>
      <dgm:spPr/>
    </dgm:pt>
    <dgm:pt modelId="{06EB88FF-7CF3-431C-9B7E-59A9D2398D8D}" type="pres">
      <dgm:prSet presAssocID="{69D4C385-C61E-4951-B3F6-FCFE15BB287E}" presName="textRect" presStyleLbl="revTx" presStyleIdx="2" presStyleCnt="3">
        <dgm:presLayoutVars>
          <dgm:chMax val="1"/>
          <dgm:chPref val="1"/>
        </dgm:presLayoutVars>
      </dgm:prSet>
      <dgm:spPr/>
    </dgm:pt>
  </dgm:ptLst>
  <dgm:cxnLst>
    <dgm:cxn modelId="{09763E20-6A6F-4DF2-BA28-85EC03F4B7FE}" srcId="{3696E586-325D-4389-AAEB-DB0FEB945402}" destId="{84EA24EB-3E63-4F9C-AB64-C749BA516616}" srcOrd="1" destOrd="0" parTransId="{5377BAD5-4BC2-4F0F-A9DC-C0D43EB1F552}" sibTransId="{0D434F98-4E72-4C9F-B866-A050B7AA9D15}"/>
    <dgm:cxn modelId="{F64D0935-C0D4-4388-A4B3-19EB408C91C4}" type="presOf" srcId="{3696E586-325D-4389-AAEB-DB0FEB945402}" destId="{6429FEB5-6209-40C6-887A-27AB2D761261}" srcOrd="0" destOrd="0" presId="urn:microsoft.com/office/officeart/2018/2/layout/IconLabelList"/>
    <dgm:cxn modelId="{C6254A44-8C97-462D-A453-EE64D1458293}" type="presOf" srcId="{69D4C385-C61E-4951-B3F6-FCFE15BB287E}" destId="{06EB88FF-7CF3-431C-9B7E-59A9D2398D8D}" srcOrd="0" destOrd="0" presId="urn:microsoft.com/office/officeart/2018/2/layout/IconLabelList"/>
    <dgm:cxn modelId="{175DC2A1-17A2-4BFF-BDF4-C1440CC0BF3D}" type="presOf" srcId="{4372BD77-4A7D-41A7-879E-1FF961C15300}" destId="{CFDCE7ED-D175-4F29-BA7B-67A1F9AB1549}" srcOrd="0" destOrd="0" presId="urn:microsoft.com/office/officeart/2018/2/layout/IconLabelList"/>
    <dgm:cxn modelId="{DB7395C7-AE34-4715-8B56-BF899F971174}" srcId="{3696E586-325D-4389-AAEB-DB0FEB945402}" destId="{4372BD77-4A7D-41A7-879E-1FF961C15300}" srcOrd="0" destOrd="0" parTransId="{5A408CED-73FF-47E3-AEB8-C171903104E3}" sibTransId="{E4265341-D2D4-4E6E-98AB-235ED0B6136F}"/>
    <dgm:cxn modelId="{0AE14BE7-6BC8-43DE-8401-E17880B0968D}" type="presOf" srcId="{84EA24EB-3E63-4F9C-AB64-C749BA516616}" destId="{C4A4BAE5-71FA-47BB-89BB-7499C692514A}" srcOrd="0" destOrd="0" presId="urn:microsoft.com/office/officeart/2018/2/layout/IconLabelList"/>
    <dgm:cxn modelId="{0FF633FE-313E-40FD-A6D7-FD83908C989D}" srcId="{3696E586-325D-4389-AAEB-DB0FEB945402}" destId="{69D4C385-C61E-4951-B3F6-FCFE15BB287E}" srcOrd="2" destOrd="0" parTransId="{76D825BD-7A61-47C9-AEE0-FB016E3C1527}" sibTransId="{75FCBD40-05AB-4F34-B1CF-DC82D1DFC3A1}"/>
    <dgm:cxn modelId="{CBDAC70F-491F-4C5F-884C-BA90361F8E09}" type="presParOf" srcId="{6429FEB5-6209-40C6-887A-27AB2D761261}" destId="{3AB49C66-DF6A-4C11-BADD-6BBEE364F032}" srcOrd="0" destOrd="0" presId="urn:microsoft.com/office/officeart/2018/2/layout/IconLabelList"/>
    <dgm:cxn modelId="{81B5F084-4858-4371-83DB-C6AF71E5B910}" type="presParOf" srcId="{3AB49C66-DF6A-4C11-BADD-6BBEE364F032}" destId="{B9C387FE-B207-4E16-B57D-5DA6F58BBEA0}" srcOrd="0" destOrd="0" presId="urn:microsoft.com/office/officeart/2018/2/layout/IconLabelList"/>
    <dgm:cxn modelId="{11086D2E-8742-480A-8D57-6F812B0C18FC}" type="presParOf" srcId="{3AB49C66-DF6A-4C11-BADD-6BBEE364F032}" destId="{0303A6F2-DAC1-473B-93E5-5636F46090B8}" srcOrd="1" destOrd="0" presId="urn:microsoft.com/office/officeart/2018/2/layout/IconLabelList"/>
    <dgm:cxn modelId="{8C7427BF-CD4A-4FDC-B7F6-EE6AAD25F62C}" type="presParOf" srcId="{3AB49C66-DF6A-4C11-BADD-6BBEE364F032}" destId="{CFDCE7ED-D175-4F29-BA7B-67A1F9AB1549}" srcOrd="2" destOrd="0" presId="urn:microsoft.com/office/officeart/2018/2/layout/IconLabelList"/>
    <dgm:cxn modelId="{D6C17797-EE4A-403C-ADBA-04D902E2BB23}" type="presParOf" srcId="{6429FEB5-6209-40C6-887A-27AB2D761261}" destId="{A6F71AD0-1AF5-4CEE-93A6-F24EB9F228B3}" srcOrd="1" destOrd="0" presId="urn:microsoft.com/office/officeart/2018/2/layout/IconLabelList"/>
    <dgm:cxn modelId="{CE77A2DC-CB60-4E07-8A85-8FFE4950D9F9}" type="presParOf" srcId="{6429FEB5-6209-40C6-887A-27AB2D761261}" destId="{B06283E8-9E6D-41E1-B5F0-FEC097FBAD52}" srcOrd="2" destOrd="0" presId="urn:microsoft.com/office/officeart/2018/2/layout/IconLabelList"/>
    <dgm:cxn modelId="{61D6892A-C1AD-448F-99F6-A9A2A7F725F3}" type="presParOf" srcId="{B06283E8-9E6D-41E1-B5F0-FEC097FBAD52}" destId="{D5B8BA51-6F04-4604-88C5-28B017171C01}" srcOrd="0" destOrd="0" presId="urn:microsoft.com/office/officeart/2018/2/layout/IconLabelList"/>
    <dgm:cxn modelId="{FA4A1C06-255F-4C6F-8454-F1CFABD2FC46}" type="presParOf" srcId="{B06283E8-9E6D-41E1-B5F0-FEC097FBAD52}" destId="{5E863727-C592-403F-AA24-F508FFDC83C9}" srcOrd="1" destOrd="0" presId="urn:microsoft.com/office/officeart/2018/2/layout/IconLabelList"/>
    <dgm:cxn modelId="{975D62E5-D352-4CF5-959F-8F74D990F031}" type="presParOf" srcId="{B06283E8-9E6D-41E1-B5F0-FEC097FBAD52}" destId="{C4A4BAE5-71FA-47BB-89BB-7499C692514A}" srcOrd="2" destOrd="0" presId="urn:microsoft.com/office/officeart/2018/2/layout/IconLabelList"/>
    <dgm:cxn modelId="{82823B7D-AB41-45F0-8E42-B1B3FF85A7E9}" type="presParOf" srcId="{6429FEB5-6209-40C6-887A-27AB2D761261}" destId="{BF6CEA4F-6CAA-4A0F-AC04-A7C6C036910A}" srcOrd="3" destOrd="0" presId="urn:microsoft.com/office/officeart/2018/2/layout/IconLabelList"/>
    <dgm:cxn modelId="{A54E9F32-0CC3-4252-A0AE-13D1C1EF5CD1}" type="presParOf" srcId="{6429FEB5-6209-40C6-887A-27AB2D761261}" destId="{0C9E03AD-AF2C-4EFA-B4D3-142C430764AA}" srcOrd="4" destOrd="0" presId="urn:microsoft.com/office/officeart/2018/2/layout/IconLabelList"/>
    <dgm:cxn modelId="{529A0B11-731B-4280-96EB-37A01641749A}" type="presParOf" srcId="{0C9E03AD-AF2C-4EFA-B4D3-142C430764AA}" destId="{3A3BB6E3-4DF0-4F2C-A562-A5FACD7AFA36}" srcOrd="0" destOrd="0" presId="urn:microsoft.com/office/officeart/2018/2/layout/IconLabelList"/>
    <dgm:cxn modelId="{B2C20CFF-D2FD-41FB-902E-40FEA5C7F9BB}" type="presParOf" srcId="{0C9E03AD-AF2C-4EFA-B4D3-142C430764AA}" destId="{399B6BDB-7AA2-42B3-B1E0-2E4CA0EF1FFB}" srcOrd="1" destOrd="0" presId="urn:microsoft.com/office/officeart/2018/2/layout/IconLabelList"/>
    <dgm:cxn modelId="{52F865E9-97F4-4963-BD38-9CFA90D47DCD}" type="presParOf" srcId="{0C9E03AD-AF2C-4EFA-B4D3-142C430764AA}" destId="{06EB88FF-7CF3-431C-9B7E-59A9D2398D8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47C575F8-6713-4DB4-8E27-556EAD9A2C39}"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27DD0F3D-24E8-4005-8F9D-EFFF666E1971}">
      <dgm:prSet/>
      <dgm:spPr/>
      <dgm:t>
        <a:bodyPr/>
        <a:lstStyle/>
        <a:p>
          <a:pPr>
            <a:lnSpc>
              <a:spcPct val="100000"/>
            </a:lnSpc>
          </a:pPr>
          <a:r>
            <a:rPr lang="en-US"/>
            <a:t>Thematic analysis is a flexible method that can be used to address most types of research question, from studying what participants think about a phenomenon to exploring what they do in relation to it and why they do it. </a:t>
          </a:r>
        </a:p>
      </dgm:t>
    </dgm:pt>
    <dgm:pt modelId="{F9FDD5E2-14BE-4F0F-A1BA-261ED98F556E}" type="parTrans" cxnId="{49A1A457-7C62-455A-8A8F-E47E0641DB82}">
      <dgm:prSet/>
      <dgm:spPr/>
      <dgm:t>
        <a:bodyPr/>
        <a:lstStyle/>
        <a:p>
          <a:endParaRPr lang="en-US"/>
        </a:p>
      </dgm:t>
    </dgm:pt>
    <dgm:pt modelId="{9AB36B19-49AA-419D-AD26-F7AA4A5DD269}" type="sibTrans" cxnId="{49A1A457-7C62-455A-8A8F-E47E0641DB82}">
      <dgm:prSet/>
      <dgm:spPr/>
      <dgm:t>
        <a:bodyPr/>
        <a:lstStyle/>
        <a:p>
          <a:endParaRPr lang="en-US"/>
        </a:p>
      </dgm:t>
    </dgm:pt>
    <dgm:pt modelId="{B939C445-40C3-4653-895E-721CB79CAC47}">
      <dgm:prSet/>
      <dgm:spPr/>
      <dgm:t>
        <a:bodyPr/>
        <a:lstStyle/>
        <a:p>
          <a:pPr>
            <a:lnSpc>
              <a:spcPct val="100000"/>
            </a:lnSpc>
          </a:pPr>
          <a:r>
            <a:rPr lang="en-US"/>
            <a:t>It can also be applied to different types of data (such as interviews, documents, photographs, or other visual material) and to datasets of different sizes (from only one participant to as many as 50 or more). </a:t>
          </a:r>
        </a:p>
      </dgm:t>
    </dgm:pt>
    <dgm:pt modelId="{E5058E34-0EC6-4BAF-9C6D-73D5BF403296}" type="parTrans" cxnId="{20FD16D4-B5ED-4AAC-8A65-D62DAD6E1451}">
      <dgm:prSet/>
      <dgm:spPr/>
      <dgm:t>
        <a:bodyPr/>
        <a:lstStyle/>
        <a:p>
          <a:endParaRPr lang="en-US"/>
        </a:p>
      </dgm:t>
    </dgm:pt>
    <dgm:pt modelId="{40420153-B470-4E74-BD64-3E840714843E}" type="sibTrans" cxnId="{20FD16D4-B5ED-4AAC-8A65-D62DAD6E1451}">
      <dgm:prSet/>
      <dgm:spPr/>
      <dgm:t>
        <a:bodyPr/>
        <a:lstStyle/>
        <a:p>
          <a:endParaRPr lang="en-US"/>
        </a:p>
      </dgm:t>
    </dgm:pt>
    <dgm:pt modelId="{B9420652-EEED-42B1-B7B3-1C52F018F0D9}">
      <dgm:prSet/>
      <dgm:spPr/>
      <dgm:t>
        <a:bodyPr/>
        <a:lstStyle/>
        <a:p>
          <a:pPr>
            <a:lnSpc>
              <a:spcPct val="100000"/>
            </a:lnSpc>
          </a:pPr>
          <a:r>
            <a:rPr lang="en-US"/>
            <a:t>Thematic analysis is also theoretically flexible and can be applied within any ontological, epistemological, or theoretical framework, from positivism and post-positivism to critical theory and social constructionism. </a:t>
          </a:r>
        </a:p>
      </dgm:t>
    </dgm:pt>
    <dgm:pt modelId="{6CCA775D-82F5-4847-87C5-7D6F2E5378C8}" type="parTrans" cxnId="{E61B2306-5FB6-4697-9033-8990BE2CB06C}">
      <dgm:prSet/>
      <dgm:spPr/>
      <dgm:t>
        <a:bodyPr/>
        <a:lstStyle/>
        <a:p>
          <a:endParaRPr lang="en-US"/>
        </a:p>
      </dgm:t>
    </dgm:pt>
    <dgm:pt modelId="{F8C1FF80-CE4A-4CB6-ACBE-F014E7914522}" type="sibTrans" cxnId="{E61B2306-5FB6-4697-9033-8990BE2CB06C}">
      <dgm:prSet/>
      <dgm:spPr/>
      <dgm:t>
        <a:bodyPr/>
        <a:lstStyle/>
        <a:p>
          <a:endParaRPr lang="en-US"/>
        </a:p>
      </dgm:t>
    </dgm:pt>
    <dgm:pt modelId="{F98B7C52-9A6A-48EB-83BF-232FDEF605D9}">
      <dgm:prSet/>
      <dgm:spPr/>
      <dgm:t>
        <a:bodyPr/>
        <a:lstStyle/>
        <a:p>
          <a:pPr>
            <a:lnSpc>
              <a:spcPct val="100000"/>
            </a:lnSpc>
          </a:pPr>
          <a:r>
            <a:rPr lang="en-US"/>
            <a:t>Unlike other methods, thematic analysis has not been developed by a specific person or group of researchers and is often used interchangeably with term “content analysis”. </a:t>
          </a:r>
        </a:p>
      </dgm:t>
    </dgm:pt>
    <dgm:pt modelId="{17EE4778-3137-4B46-B335-7800DE05A6C7}" type="parTrans" cxnId="{35B6F36F-8331-452A-8798-C731BFE43AD3}">
      <dgm:prSet/>
      <dgm:spPr/>
      <dgm:t>
        <a:bodyPr/>
        <a:lstStyle/>
        <a:p>
          <a:endParaRPr lang="en-US"/>
        </a:p>
      </dgm:t>
    </dgm:pt>
    <dgm:pt modelId="{B2BF1B99-2DE1-4BD8-A00F-CDA41EBFF5CF}" type="sibTrans" cxnId="{35B6F36F-8331-452A-8798-C731BFE43AD3}">
      <dgm:prSet/>
      <dgm:spPr/>
      <dgm:t>
        <a:bodyPr/>
        <a:lstStyle/>
        <a:p>
          <a:endParaRPr lang="en-US"/>
        </a:p>
      </dgm:t>
    </dgm:pt>
    <dgm:pt modelId="{25D9333D-FA70-45B2-9089-6EBA4AE29F69}" type="pres">
      <dgm:prSet presAssocID="{47C575F8-6713-4DB4-8E27-556EAD9A2C39}" presName="root" presStyleCnt="0">
        <dgm:presLayoutVars>
          <dgm:dir/>
          <dgm:resizeHandles val="exact"/>
        </dgm:presLayoutVars>
      </dgm:prSet>
      <dgm:spPr/>
    </dgm:pt>
    <dgm:pt modelId="{B03E6D6B-7124-463C-A811-7317C50FA7AC}" type="pres">
      <dgm:prSet presAssocID="{27DD0F3D-24E8-4005-8F9D-EFFF666E1971}" presName="compNode" presStyleCnt="0"/>
      <dgm:spPr/>
    </dgm:pt>
    <dgm:pt modelId="{38A759A1-B393-44B0-B59E-0652569B742E}" type="pres">
      <dgm:prSet presAssocID="{27DD0F3D-24E8-4005-8F9D-EFFF666E1971}" presName="bgRect" presStyleLbl="bgShp" presStyleIdx="0" presStyleCnt="4"/>
      <dgm:spPr/>
    </dgm:pt>
    <dgm:pt modelId="{35987B30-7A46-465F-9FDE-6FA573DFA8DC}" type="pres">
      <dgm:prSet presAssocID="{27DD0F3D-24E8-4005-8F9D-EFFF666E19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95133AD9-2496-4B76-B882-A09D35AF3D23}" type="pres">
      <dgm:prSet presAssocID="{27DD0F3D-24E8-4005-8F9D-EFFF666E1971}" presName="spaceRect" presStyleCnt="0"/>
      <dgm:spPr/>
    </dgm:pt>
    <dgm:pt modelId="{05D6EBA3-6C7C-4E1D-964A-1BE39D033EBF}" type="pres">
      <dgm:prSet presAssocID="{27DD0F3D-24E8-4005-8F9D-EFFF666E1971}" presName="parTx" presStyleLbl="revTx" presStyleIdx="0" presStyleCnt="4">
        <dgm:presLayoutVars>
          <dgm:chMax val="0"/>
          <dgm:chPref val="0"/>
        </dgm:presLayoutVars>
      </dgm:prSet>
      <dgm:spPr/>
    </dgm:pt>
    <dgm:pt modelId="{6C8DED11-E83E-45E7-B125-A143C3ECB51F}" type="pres">
      <dgm:prSet presAssocID="{9AB36B19-49AA-419D-AD26-F7AA4A5DD269}" presName="sibTrans" presStyleCnt="0"/>
      <dgm:spPr/>
    </dgm:pt>
    <dgm:pt modelId="{EFAAF496-F33D-4E84-8644-67403486363D}" type="pres">
      <dgm:prSet presAssocID="{B939C445-40C3-4653-895E-721CB79CAC47}" presName="compNode" presStyleCnt="0"/>
      <dgm:spPr/>
    </dgm:pt>
    <dgm:pt modelId="{ABC99E6D-48F2-43D2-899F-535D12F8DB1D}" type="pres">
      <dgm:prSet presAssocID="{B939C445-40C3-4653-895E-721CB79CAC47}" presName="bgRect" presStyleLbl="bgShp" presStyleIdx="1" presStyleCnt="4"/>
      <dgm:spPr/>
    </dgm:pt>
    <dgm:pt modelId="{50B6DBB6-6AFD-4344-A4A4-3A46238A6B56}" type="pres">
      <dgm:prSet presAssocID="{B939C445-40C3-4653-895E-721CB79CAC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mage"/>
        </a:ext>
      </dgm:extLst>
    </dgm:pt>
    <dgm:pt modelId="{D8C1DC86-FEF2-4036-A338-34BEC7F9D8BD}" type="pres">
      <dgm:prSet presAssocID="{B939C445-40C3-4653-895E-721CB79CAC47}" presName="spaceRect" presStyleCnt="0"/>
      <dgm:spPr/>
    </dgm:pt>
    <dgm:pt modelId="{6A0D61B4-04A4-45F7-9A0D-60576AEBBA72}" type="pres">
      <dgm:prSet presAssocID="{B939C445-40C3-4653-895E-721CB79CAC47}" presName="parTx" presStyleLbl="revTx" presStyleIdx="1" presStyleCnt="4">
        <dgm:presLayoutVars>
          <dgm:chMax val="0"/>
          <dgm:chPref val="0"/>
        </dgm:presLayoutVars>
      </dgm:prSet>
      <dgm:spPr/>
    </dgm:pt>
    <dgm:pt modelId="{F306F955-42AB-4643-9692-F92F860CFE3F}" type="pres">
      <dgm:prSet presAssocID="{40420153-B470-4E74-BD64-3E840714843E}" presName="sibTrans" presStyleCnt="0"/>
      <dgm:spPr/>
    </dgm:pt>
    <dgm:pt modelId="{E1E929F5-4418-4D53-9736-64C7FC8D2111}" type="pres">
      <dgm:prSet presAssocID="{B9420652-EEED-42B1-B7B3-1C52F018F0D9}" presName="compNode" presStyleCnt="0"/>
      <dgm:spPr/>
    </dgm:pt>
    <dgm:pt modelId="{68EFCB19-8C55-40A3-AD2B-3D1C34E54B5E}" type="pres">
      <dgm:prSet presAssocID="{B9420652-EEED-42B1-B7B3-1C52F018F0D9}" presName="bgRect" presStyleLbl="bgShp" presStyleIdx="2" presStyleCnt="4"/>
      <dgm:spPr/>
    </dgm:pt>
    <dgm:pt modelId="{91AE4CD2-B71E-46C2-96F7-A7D803EE5FB5}" type="pres">
      <dgm:prSet presAssocID="{B9420652-EEED-42B1-B7B3-1C52F018F0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66B1BEDF-807C-4B05-AD4D-E4E28380CBDF}" type="pres">
      <dgm:prSet presAssocID="{B9420652-EEED-42B1-B7B3-1C52F018F0D9}" presName="spaceRect" presStyleCnt="0"/>
      <dgm:spPr/>
    </dgm:pt>
    <dgm:pt modelId="{8D0C11C3-6416-40C4-A403-30B9556FF9E9}" type="pres">
      <dgm:prSet presAssocID="{B9420652-EEED-42B1-B7B3-1C52F018F0D9}" presName="parTx" presStyleLbl="revTx" presStyleIdx="2" presStyleCnt="4">
        <dgm:presLayoutVars>
          <dgm:chMax val="0"/>
          <dgm:chPref val="0"/>
        </dgm:presLayoutVars>
      </dgm:prSet>
      <dgm:spPr/>
    </dgm:pt>
    <dgm:pt modelId="{4A0E1AE1-51CA-4B7F-8347-B4FDB2F2BB33}" type="pres">
      <dgm:prSet presAssocID="{F8C1FF80-CE4A-4CB6-ACBE-F014E7914522}" presName="sibTrans" presStyleCnt="0"/>
      <dgm:spPr/>
    </dgm:pt>
    <dgm:pt modelId="{7CE87A1B-E09E-4DC9-80B6-7860CDDC3A33}" type="pres">
      <dgm:prSet presAssocID="{F98B7C52-9A6A-48EB-83BF-232FDEF605D9}" presName="compNode" presStyleCnt="0"/>
      <dgm:spPr/>
    </dgm:pt>
    <dgm:pt modelId="{339BBE63-6061-4A9D-9EB7-F1A263A4CA3D}" type="pres">
      <dgm:prSet presAssocID="{F98B7C52-9A6A-48EB-83BF-232FDEF605D9}" presName="bgRect" presStyleLbl="bgShp" presStyleIdx="3" presStyleCnt="4"/>
      <dgm:spPr/>
    </dgm:pt>
    <dgm:pt modelId="{B0152B67-A4EE-4510-805D-B786AA8699E3}" type="pres">
      <dgm:prSet presAssocID="{F98B7C52-9A6A-48EB-83BF-232FDEF605D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otes"/>
        </a:ext>
      </dgm:extLst>
    </dgm:pt>
    <dgm:pt modelId="{958C22FF-EF47-4D5E-B9FB-185FBB2EFB95}" type="pres">
      <dgm:prSet presAssocID="{F98B7C52-9A6A-48EB-83BF-232FDEF605D9}" presName="spaceRect" presStyleCnt="0"/>
      <dgm:spPr/>
    </dgm:pt>
    <dgm:pt modelId="{82509884-B9AC-4314-B080-C5E604B99F98}" type="pres">
      <dgm:prSet presAssocID="{F98B7C52-9A6A-48EB-83BF-232FDEF605D9}" presName="parTx" presStyleLbl="revTx" presStyleIdx="3" presStyleCnt="4">
        <dgm:presLayoutVars>
          <dgm:chMax val="0"/>
          <dgm:chPref val="0"/>
        </dgm:presLayoutVars>
      </dgm:prSet>
      <dgm:spPr/>
    </dgm:pt>
  </dgm:ptLst>
  <dgm:cxnLst>
    <dgm:cxn modelId="{E61B2306-5FB6-4697-9033-8990BE2CB06C}" srcId="{47C575F8-6713-4DB4-8E27-556EAD9A2C39}" destId="{B9420652-EEED-42B1-B7B3-1C52F018F0D9}" srcOrd="2" destOrd="0" parTransId="{6CCA775D-82F5-4847-87C5-7D6F2E5378C8}" sibTransId="{F8C1FF80-CE4A-4CB6-ACBE-F014E7914522}"/>
    <dgm:cxn modelId="{66BBBE29-5C15-4852-B87E-DBEDB097DE8D}" type="presOf" srcId="{47C575F8-6713-4DB4-8E27-556EAD9A2C39}" destId="{25D9333D-FA70-45B2-9089-6EBA4AE29F69}" srcOrd="0" destOrd="0" presId="urn:microsoft.com/office/officeart/2018/2/layout/IconVerticalSolidList"/>
    <dgm:cxn modelId="{F405E932-DB18-4E64-A3EE-2DD1F7B4F9A8}" type="presOf" srcId="{B9420652-EEED-42B1-B7B3-1C52F018F0D9}" destId="{8D0C11C3-6416-40C4-A403-30B9556FF9E9}" srcOrd="0" destOrd="0" presId="urn:microsoft.com/office/officeart/2018/2/layout/IconVerticalSolidList"/>
    <dgm:cxn modelId="{9067416E-59F9-4020-B41E-A7A8E66F85CA}" type="presOf" srcId="{27DD0F3D-24E8-4005-8F9D-EFFF666E1971}" destId="{05D6EBA3-6C7C-4E1D-964A-1BE39D033EBF}" srcOrd="0" destOrd="0" presId="urn:microsoft.com/office/officeart/2018/2/layout/IconVerticalSolidList"/>
    <dgm:cxn modelId="{35B6F36F-8331-452A-8798-C731BFE43AD3}" srcId="{47C575F8-6713-4DB4-8E27-556EAD9A2C39}" destId="{F98B7C52-9A6A-48EB-83BF-232FDEF605D9}" srcOrd="3" destOrd="0" parTransId="{17EE4778-3137-4B46-B335-7800DE05A6C7}" sibTransId="{B2BF1B99-2DE1-4BD8-A00F-CDA41EBFF5CF}"/>
    <dgm:cxn modelId="{49A1A457-7C62-455A-8A8F-E47E0641DB82}" srcId="{47C575F8-6713-4DB4-8E27-556EAD9A2C39}" destId="{27DD0F3D-24E8-4005-8F9D-EFFF666E1971}" srcOrd="0" destOrd="0" parTransId="{F9FDD5E2-14BE-4F0F-A1BA-261ED98F556E}" sibTransId="{9AB36B19-49AA-419D-AD26-F7AA4A5DD269}"/>
    <dgm:cxn modelId="{B5B4A29F-C9FD-4474-A7D5-0562DCF9778B}" type="presOf" srcId="{B939C445-40C3-4653-895E-721CB79CAC47}" destId="{6A0D61B4-04A4-45F7-9A0D-60576AEBBA72}" srcOrd="0" destOrd="0" presId="urn:microsoft.com/office/officeart/2018/2/layout/IconVerticalSolidList"/>
    <dgm:cxn modelId="{20FD16D4-B5ED-4AAC-8A65-D62DAD6E1451}" srcId="{47C575F8-6713-4DB4-8E27-556EAD9A2C39}" destId="{B939C445-40C3-4653-895E-721CB79CAC47}" srcOrd="1" destOrd="0" parTransId="{E5058E34-0EC6-4BAF-9C6D-73D5BF403296}" sibTransId="{40420153-B470-4E74-BD64-3E840714843E}"/>
    <dgm:cxn modelId="{521147ED-DE25-4460-97B9-FA8122C7AC2A}" type="presOf" srcId="{F98B7C52-9A6A-48EB-83BF-232FDEF605D9}" destId="{82509884-B9AC-4314-B080-C5E604B99F98}" srcOrd="0" destOrd="0" presId="urn:microsoft.com/office/officeart/2018/2/layout/IconVerticalSolidList"/>
    <dgm:cxn modelId="{2DE207A7-2357-4311-B24B-5A27719D4974}" type="presParOf" srcId="{25D9333D-FA70-45B2-9089-6EBA4AE29F69}" destId="{B03E6D6B-7124-463C-A811-7317C50FA7AC}" srcOrd="0" destOrd="0" presId="urn:microsoft.com/office/officeart/2018/2/layout/IconVerticalSolidList"/>
    <dgm:cxn modelId="{A8FA317C-0F49-4FB6-8001-413E51D4BA14}" type="presParOf" srcId="{B03E6D6B-7124-463C-A811-7317C50FA7AC}" destId="{38A759A1-B393-44B0-B59E-0652569B742E}" srcOrd="0" destOrd="0" presId="urn:microsoft.com/office/officeart/2018/2/layout/IconVerticalSolidList"/>
    <dgm:cxn modelId="{77B25C9F-1757-43F2-B6B6-87B26E4CF1CF}" type="presParOf" srcId="{B03E6D6B-7124-463C-A811-7317C50FA7AC}" destId="{35987B30-7A46-465F-9FDE-6FA573DFA8DC}" srcOrd="1" destOrd="0" presId="urn:microsoft.com/office/officeart/2018/2/layout/IconVerticalSolidList"/>
    <dgm:cxn modelId="{C10800FE-9CE3-4D08-B926-995A093E2E8D}" type="presParOf" srcId="{B03E6D6B-7124-463C-A811-7317C50FA7AC}" destId="{95133AD9-2496-4B76-B882-A09D35AF3D23}" srcOrd="2" destOrd="0" presId="urn:microsoft.com/office/officeart/2018/2/layout/IconVerticalSolidList"/>
    <dgm:cxn modelId="{9AF4928B-8C00-4FD4-A916-BD0A1CDDDE4F}" type="presParOf" srcId="{B03E6D6B-7124-463C-A811-7317C50FA7AC}" destId="{05D6EBA3-6C7C-4E1D-964A-1BE39D033EBF}" srcOrd="3" destOrd="0" presId="urn:microsoft.com/office/officeart/2018/2/layout/IconVerticalSolidList"/>
    <dgm:cxn modelId="{D176155E-7B4E-4D1F-A174-491F5B4129C4}" type="presParOf" srcId="{25D9333D-FA70-45B2-9089-6EBA4AE29F69}" destId="{6C8DED11-E83E-45E7-B125-A143C3ECB51F}" srcOrd="1" destOrd="0" presId="urn:microsoft.com/office/officeart/2018/2/layout/IconVerticalSolidList"/>
    <dgm:cxn modelId="{CF41FFD2-4969-4669-B0C1-5A28755AB5BA}" type="presParOf" srcId="{25D9333D-FA70-45B2-9089-6EBA4AE29F69}" destId="{EFAAF496-F33D-4E84-8644-67403486363D}" srcOrd="2" destOrd="0" presId="urn:microsoft.com/office/officeart/2018/2/layout/IconVerticalSolidList"/>
    <dgm:cxn modelId="{0779989C-3FC8-465B-BFE8-0C69061704A5}" type="presParOf" srcId="{EFAAF496-F33D-4E84-8644-67403486363D}" destId="{ABC99E6D-48F2-43D2-899F-535D12F8DB1D}" srcOrd="0" destOrd="0" presId="urn:microsoft.com/office/officeart/2018/2/layout/IconVerticalSolidList"/>
    <dgm:cxn modelId="{FB9A0698-9090-4EE7-8547-B27E01CF910F}" type="presParOf" srcId="{EFAAF496-F33D-4E84-8644-67403486363D}" destId="{50B6DBB6-6AFD-4344-A4A4-3A46238A6B56}" srcOrd="1" destOrd="0" presId="urn:microsoft.com/office/officeart/2018/2/layout/IconVerticalSolidList"/>
    <dgm:cxn modelId="{9C80A94E-0C44-4916-B138-415A1F6B6545}" type="presParOf" srcId="{EFAAF496-F33D-4E84-8644-67403486363D}" destId="{D8C1DC86-FEF2-4036-A338-34BEC7F9D8BD}" srcOrd="2" destOrd="0" presId="urn:microsoft.com/office/officeart/2018/2/layout/IconVerticalSolidList"/>
    <dgm:cxn modelId="{7238A948-F123-467E-9137-9C3D14792ADA}" type="presParOf" srcId="{EFAAF496-F33D-4E84-8644-67403486363D}" destId="{6A0D61B4-04A4-45F7-9A0D-60576AEBBA72}" srcOrd="3" destOrd="0" presId="urn:microsoft.com/office/officeart/2018/2/layout/IconVerticalSolidList"/>
    <dgm:cxn modelId="{05758BE3-180B-425B-8F61-14BB274FB281}" type="presParOf" srcId="{25D9333D-FA70-45B2-9089-6EBA4AE29F69}" destId="{F306F955-42AB-4643-9692-F92F860CFE3F}" srcOrd="3" destOrd="0" presId="urn:microsoft.com/office/officeart/2018/2/layout/IconVerticalSolidList"/>
    <dgm:cxn modelId="{E6D8093A-0066-42D9-97B7-2233B3C4982A}" type="presParOf" srcId="{25D9333D-FA70-45B2-9089-6EBA4AE29F69}" destId="{E1E929F5-4418-4D53-9736-64C7FC8D2111}" srcOrd="4" destOrd="0" presId="urn:microsoft.com/office/officeart/2018/2/layout/IconVerticalSolidList"/>
    <dgm:cxn modelId="{D673598A-93BA-4983-8306-80AF255ECB8E}" type="presParOf" srcId="{E1E929F5-4418-4D53-9736-64C7FC8D2111}" destId="{68EFCB19-8C55-40A3-AD2B-3D1C34E54B5E}" srcOrd="0" destOrd="0" presId="urn:microsoft.com/office/officeart/2018/2/layout/IconVerticalSolidList"/>
    <dgm:cxn modelId="{55F87551-CC3D-4D06-8EFE-BAB60D09CACD}" type="presParOf" srcId="{E1E929F5-4418-4D53-9736-64C7FC8D2111}" destId="{91AE4CD2-B71E-46C2-96F7-A7D803EE5FB5}" srcOrd="1" destOrd="0" presId="urn:microsoft.com/office/officeart/2018/2/layout/IconVerticalSolidList"/>
    <dgm:cxn modelId="{1C399EC2-9E2C-45AD-8968-B824BBD1B028}" type="presParOf" srcId="{E1E929F5-4418-4D53-9736-64C7FC8D2111}" destId="{66B1BEDF-807C-4B05-AD4D-E4E28380CBDF}" srcOrd="2" destOrd="0" presId="urn:microsoft.com/office/officeart/2018/2/layout/IconVerticalSolidList"/>
    <dgm:cxn modelId="{89C5672F-F00C-4558-9EA5-073EACE87CF1}" type="presParOf" srcId="{E1E929F5-4418-4D53-9736-64C7FC8D2111}" destId="{8D0C11C3-6416-40C4-A403-30B9556FF9E9}" srcOrd="3" destOrd="0" presId="urn:microsoft.com/office/officeart/2018/2/layout/IconVerticalSolidList"/>
    <dgm:cxn modelId="{B04B0703-D8D1-47B0-814A-7926E0C66555}" type="presParOf" srcId="{25D9333D-FA70-45B2-9089-6EBA4AE29F69}" destId="{4A0E1AE1-51CA-4B7F-8347-B4FDB2F2BB33}" srcOrd="5" destOrd="0" presId="urn:microsoft.com/office/officeart/2018/2/layout/IconVerticalSolidList"/>
    <dgm:cxn modelId="{30E2A18A-4FCD-4103-B487-15F6E0EC978B}" type="presParOf" srcId="{25D9333D-FA70-45B2-9089-6EBA4AE29F69}" destId="{7CE87A1B-E09E-4DC9-80B6-7860CDDC3A33}" srcOrd="6" destOrd="0" presId="urn:microsoft.com/office/officeart/2018/2/layout/IconVerticalSolidList"/>
    <dgm:cxn modelId="{63BE3F9F-38BA-4292-A72B-4C11B5D456E0}" type="presParOf" srcId="{7CE87A1B-E09E-4DC9-80B6-7860CDDC3A33}" destId="{339BBE63-6061-4A9D-9EB7-F1A263A4CA3D}" srcOrd="0" destOrd="0" presId="urn:microsoft.com/office/officeart/2018/2/layout/IconVerticalSolidList"/>
    <dgm:cxn modelId="{4F1E2291-2996-4A51-B6A0-F7DDE211271A}" type="presParOf" srcId="{7CE87A1B-E09E-4DC9-80B6-7860CDDC3A33}" destId="{B0152B67-A4EE-4510-805D-B786AA8699E3}" srcOrd="1" destOrd="0" presId="urn:microsoft.com/office/officeart/2018/2/layout/IconVerticalSolidList"/>
    <dgm:cxn modelId="{9AFE7A2F-2209-4835-AA50-772834899E06}" type="presParOf" srcId="{7CE87A1B-E09E-4DC9-80B6-7860CDDC3A33}" destId="{958C22FF-EF47-4D5E-B9FB-185FBB2EFB95}" srcOrd="2" destOrd="0" presId="urn:microsoft.com/office/officeart/2018/2/layout/IconVerticalSolidList"/>
    <dgm:cxn modelId="{78D71F9C-C529-488B-A969-9E20B51E39AB}" type="presParOf" srcId="{7CE87A1B-E09E-4DC9-80B6-7860CDDC3A33}" destId="{82509884-B9AC-4314-B080-C5E604B99F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3596E5-B79F-48C6-A9D6-B21B94C6843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2E2AAF-CF71-460C-AF24-4C0A41D42FBD}">
      <dgm:prSet/>
      <dgm:spPr/>
      <dgm:t>
        <a:bodyPr/>
        <a:lstStyle/>
        <a:p>
          <a:r>
            <a:rPr lang="en-US" b="1"/>
            <a:t>Theory</a:t>
          </a:r>
          <a:r>
            <a:rPr lang="en-US"/>
            <a:t> is the attempt to explain an observable event, with the explanation being couched in more abstract terms than those used to describe it.</a:t>
          </a:r>
        </a:p>
      </dgm:t>
    </dgm:pt>
    <dgm:pt modelId="{20BCC4D0-51DB-474E-B2EC-51F898432CCC}" type="parTrans" cxnId="{E3BF55CE-621D-4257-B6A2-1A8EED867DF7}">
      <dgm:prSet/>
      <dgm:spPr/>
      <dgm:t>
        <a:bodyPr/>
        <a:lstStyle/>
        <a:p>
          <a:endParaRPr lang="en-US"/>
        </a:p>
      </dgm:t>
    </dgm:pt>
    <dgm:pt modelId="{1FC62B22-468D-48E2-99DB-049846D45CC3}" type="sibTrans" cxnId="{E3BF55CE-621D-4257-B6A2-1A8EED867DF7}">
      <dgm:prSet/>
      <dgm:spPr/>
      <dgm:t>
        <a:bodyPr/>
        <a:lstStyle/>
        <a:p>
          <a:endParaRPr lang="en-US"/>
        </a:p>
      </dgm:t>
    </dgm:pt>
    <dgm:pt modelId="{38AC4B02-15F5-481E-AF2D-29446F772017}">
      <dgm:prSet/>
      <dgm:spPr/>
      <dgm:t>
        <a:bodyPr/>
        <a:lstStyle/>
        <a:p>
          <a:r>
            <a:rPr lang="en-US"/>
            <a:t>Theory generation or </a:t>
          </a:r>
          <a:r>
            <a:rPr lang="en-US" b="1"/>
            <a:t>inductive reasoning</a:t>
          </a:r>
          <a:r>
            <a:rPr lang="en-US"/>
            <a:t>: when one starts with specific observations and infers a general conclusion from them. </a:t>
          </a:r>
        </a:p>
      </dgm:t>
    </dgm:pt>
    <dgm:pt modelId="{74A57711-ED0F-4CD1-8742-679C822A9295}" type="parTrans" cxnId="{664AD69F-D7F5-42A9-989A-6169512592FD}">
      <dgm:prSet/>
      <dgm:spPr/>
      <dgm:t>
        <a:bodyPr/>
        <a:lstStyle/>
        <a:p>
          <a:endParaRPr lang="en-US"/>
        </a:p>
      </dgm:t>
    </dgm:pt>
    <dgm:pt modelId="{5D42F426-D62C-453F-A220-75523F39DFBE}" type="sibTrans" cxnId="{664AD69F-D7F5-42A9-989A-6169512592FD}">
      <dgm:prSet/>
      <dgm:spPr/>
      <dgm:t>
        <a:bodyPr/>
        <a:lstStyle/>
        <a:p>
          <a:endParaRPr lang="en-US"/>
        </a:p>
      </dgm:t>
    </dgm:pt>
    <dgm:pt modelId="{E4232844-9A7E-4C33-9E31-6DB9308879AF}">
      <dgm:prSet/>
      <dgm:spPr/>
      <dgm:t>
        <a:bodyPr/>
        <a:lstStyle/>
        <a:p>
          <a:r>
            <a:rPr lang="en-US"/>
            <a:t>But how do we test the “correctness” of a theory once we have generated it? This is a process known as theory verification or </a:t>
          </a:r>
          <a:r>
            <a:rPr lang="en-US" b="1"/>
            <a:t>deductive reasoning </a:t>
          </a:r>
          <a:r>
            <a:rPr lang="en-US"/>
            <a:t>in which one starts from a general conclusion and applies it to specific cases or situations to see if it applies. </a:t>
          </a:r>
        </a:p>
      </dgm:t>
    </dgm:pt>
    <dgm:pt modelId="{9CCB5571-36D0-4E9F-81EB-57A3B132F828}" type="parTrans" cxnId="{EFD02B1A-7C2D-4FAE-B71F-B641A6FD4939}">
      <dgm:prSet/>
      <dgm:spPr/>
      <dgm:t>
        <a:bodyPr/>
        <a:lstStyle/>
        <a:p>
          <a:endParaRPr lang="en-US"/>
        </a:p>
      </dgm:t>
    </dgm:pt>
    <dgm:pt modelId="{3A2ED863-42D7-4AD6-86E3-7E9011F3F002}" type="sibTrans" cxnId="{EFD02B1A-7C2D-4FAE-B71F-B641A6FD4939}">
      <dgm:prSet/>
      <dgm:spPr/>
      <dgm:t>
        <a:bodyPr/>
        <a:lstStyle/>
        <a:p>
          <a:endParaRPr lang="en-US"/>
        </a:p>
      </dgm:t>
    </dgm:pt>
    <dgm:pt modelId="{BA524E73-E69F-476C-9382-2179B30EDA64}">
      <dgm:prSet/>
      <dgm:spPr/>
      <dgm:t>
        <a:bodyPr/>
        <a:lstStyle/>
        <a:p>
          <a:r>
            <a:rPr lang="en-US"/>
            <a:t>In practice, research follows </a:t>
          </a:r>
          <a:r>
            <a:rPr lang="en-US" i="1" u="sng"/>
            <a:t>a cyclical path of inductive-deductive reasoning</a:t>
          </a:r>
          <a:r>
            <a:rPr lang="en-US"/>
            <a:t>.</a:t>
          </a:r>
        </a:p>
      </dgm:t>
    </dgm:pt>
    <dgm:pt modelId="{C53B4D9B-85FD-4ED8-93E4-D4D069621782}" type="parTrans" cxnId="{939FE5A4-DCE1-4971-9340-F4E0BC1DDA36}">
      <dgm:prSet/>
      <dgm:spPr/>
      <dgm:t>
        <a:bodyPr/>
        <a:lstStyle/>
        <a:p>
          <a:endParaRPr lang="en-US"/>
        </a:p>
      </dgm:t>
    </dgm:pt>
    <dgm:pt modelId="{61D2651B-6232-4E86-9A76-8B21211A6724}" type="sibTrans" cxnId="{939FE5A4-DCE1-4971-9340-F4E0BC1DDA36}">
      <dgm:prSet/>
      <dgm:spPr/>
      <dgm:t>
        <a:bodyPr/>
        <a:lstStyle/>
        <a:p>
          <a:endParaRPr lang="en-US"/>
        </a:p>
      </dgm:t>
    </dgm:pt>
    <dgm:pt modelId="{9B5712E3-B16E-4304-B7E1-CF36046A4F5E}" type="pres">
      <dgm:prSet presAssocID="{6A3596E5-B79F-48C6-A9D6-B21B94C6843E}" presName="root" presStyleCnt="0">
        <dgm:presLayoutVars>
          <dgm:dir/>
          <dgm:resizeHandles val="exact"/>
        </dgm:presLayoutVars>
      </dgm:prSet>
      <dgm:spPr/>
    </dgm:pt>
    <dgm:pt modelId="{24086147-6321-48E3-A6AA-032F53BEA7FC}" type="pres">
      <dgm:prSet presAssocID="{B22E2AAF-CF71-460C-AF24-4C0A41D42FBD}" presName="compNode" presStyleCnt="0"/>
      <dgm:spPr/>
    </dgm:pt>
    <dgm:pt modelId="{978030C2-6905-45E7-B6F4-6D1D8122EC15}" type="pres">
      <dgm:prSet presAssocID="{B22E2AAF-CF71-460C-AF24-4C0A41D42FBD}" presName="bgRect" presStyleLbl="bgShp" presStyleIdx="0" presStyleCnt="4"/>
      <dgm:spPr/>
    </dgm:pt>
    <dgm:pt modelId="{E5A3383F-D4C4-451E-90C2-90890AB24DB6}" type="pres">
      <dgm:prSet presAssocID="{B22E2AAF-CF71-460C-AF24-4C0A41D42F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8FF47E65-16E6-4894-B1E0-BA0FAC5B8123}" type="pres">
      <dgm:prSet presAssocID="{B22E2AAF-CF71-460C-AF24-4C0A41D42FBD}" presName="spaceRect" presStyleCnt="0"/>
      <dgm:spPr/>
    </dgm:pt>
    <dgm:pt modelId="{B1D2B8F7-4B89-4413-85F5-905FBF5E6430}" type="pres">
      <dgm:prSet presAssocID="{B22E2AAF-CF71-460C-AF24-4C0A41D42FBD}" presName="parTx" presStyleLbl="revTx" presStyleIdx="0" presStyleCnt="4">
        <dgm:presLayoutVars>
          <dgm:chMax val="0"/>
          <dgm:chPref val="0"/>
        </dgm:presLayoutVars>
      </dgm:prSet>
      <dgm:spPr/>
    </dgm:pt>
    <dgm:pt modelId="{C2D2D8D2-99A0-43E8-99D3-BD62AF99FBF8}" type="pres">
      <dgm:prSet presAssocID="{1FC62B22-468D-48E2-99DB-049846D45CC3}" presName="sibTrans" presStyleCnt="0"/>
      <dgm:spPr/>
    </dgm:pt>
    <dgm:pt modelId="{1CCFB1E1-58FF-4151-862D-739FD004FE91}" type="pres">
      <dgm:prSet presAssocID="{38AC4B02-15F5-481E-AF2D-29446F772017}" presName="compNode" presStyleCnt="0"/>
      <dgm:spPr/>
    </dgm:pt>
    <dgm:pt modelId="{53D04353-1797-4552-A166-DF7E41FF3B95}" type="pres">
      <dgm:prSet presAssocID="{38AC4B02-15F5-481E-AF2D-29446F772017}" presName="bgRect" presStyleLbl="bgShp" presStyleIdx="1" presStyleCnt="4"/>
      <dgm:spPr/>
    </dgm:pt>
    <dgm:pt modelId="{9A59BA6B-395C-4006-9994-781DAEDAA9FD}" type="pres">
      <dgm:prSet presAssocID="{38AC4B02-15F5-481E-AF2D-29446F77201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B156487-24EF-497E-A905-492210F475AE}" type="pres">
      <dgm:prSet presAssocID="{38AC4B02-15F5-481E-AF2D-29446F772017}" presName="spaceRect" presStyleCnt="0"/>
      <dgm:spPr/>
    </dgm:pt>
    <dgm:pt modelId="{64711A44-1D0F-4433-8D40-0CBBFE34222D}" type="pres">
      <dgm:prSet presAssocID="{38AC4B02-15F5-481E-AF2D-29446F772017}" presName="parTx" presStyleLbl="revTx" presStyleIdx="1" presStyleCnt="4">
        <dgm:presLayoutVars>
          <dgm:chMax val="0"/>
          <dgm:chPref val="0"/>
        </dgm:presLayoutVars>
      </dgm:prSet>
      <dgm:spPr/>
    </dgm:pt>
    <dgm:pt modelId="{1508201F-6787-4160-9634-9DFDDACEAC00}" type="pres">
      <dgm:prSet presAssocID="{5D42F426-D62C-453F-A220-75523F39DFBE}" presName="sibTrans" presStyleCnt="0"/>
      <dgm:spPr/>
    </dgm:pt>
    <dgm:pt modelId="{2CBA307B-D966-4BD1-9CBF-8DB8A37C51CF}" type="pres">
      <dgm:prSet presAssocID="{E4232844-9A7E-4C33-9E31-6DB9308879AF}" presName="compNode" presStyleCnt="0"/>
      <dgm:spPr/>
    </dgm:pt>
    <dgm:pt modelId="{AE9E3F5C-B25C-4684-9D34-075361824A20}" type="pres">
      <dgm:prSet presAssocID="{E4232844-9A7E-4C33-9E31-6DB9308879AF}" presName="bgRect" presStyleLbl="bgShp" presStyleIdx="2" presStyleCnt="4"/>
      <dgm:spPr/>
    </dgm:pt>
    <dgm:pt modelId="{227FEC6F-8D15-4B8A-9A27-0719BB8432B8}" type="pres">
      <dgm:prSet presAssocID="{E4232844-9A7E-4C33-9E31-6DB9308879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807434EE-7150-4867-8E24-27F0D47BC0A7}" type="pres">
      <dgm:prSet presAssocID="{E4232844-9A7E-4C33-9E31-6DB9308879AF}" presName="spaceRect" presStyleCnt="0"/>
      <dgm:spPr/>
    </dgm:pt>
    <dgm:pt modelId="{F4D4A56F-4760-4764-B727-653BCC0D4AB0}" type="pres">
      <dgm:prSet presAssocID="{E4232844-9A7E-4C33-9E31-6DB9308879AF}" presName="parTx" presStyleLbl="revTx" presStyleIdx="2" presStyleCnt="4">
        <dgm:presLayoutVars>
          <dgm:chMax val="0"/>
          <dgm:chPref val="0"/>
        </dgm:presLayoutVars>
      </dgm:prSet>
      <dgm:spPr/>
    </dgm:pt>
    <dgm:pt modelId="{54ACE374-3C4F-46A9-BFCB-98BE5658B4EC}" type="pres">
      <dgm:prSet presAssocID="{3A2ED863-42D7-4AD6-86E3-7E9011F3F002}" presName="sibTrans" presStyleCnt="0"/>
      <dgm:spPr/>
    </dgm:pt>
    <dgm:pt modelId="{63078E42-26F3-44CD-AC08-467A42664A37}" type="pres">
      <dgm:prSet presAssocID="{BA524E73-E69F-476C-9382-2179B30EDA64}" presName="compNode" presStyleCnt="0"/>
      <dgm:spPr/>
    </dgm:pt>
    <dgm:pt modelId="{E2D122C4-3243-4B86-85BE-BAED3ADB1FE2}" type="pres">
      <dgm:prSet presAssocID="{BA524E73-E69F-476C-9382-2179B30EDA64}" presName="bgRect" presStyleLbl="bgShp" presStyleIdx="3" presStyleCnt="4"/>
      <dgm:spPr/>
    </dgm:pt>
    <dgm:pt modelId="{E904A887-9044-4B4B-8DCA-4BE7908B3A37}" type="pres">
      <dgm:prSet presAssocID="{BA524E73-E69F-476C-9382-2179B30EDA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B8A6991D-2FA5-4CC9-A1F5-98F87A330B8A}" type="pres">
      <dgm:prSet presAssocID="{BA524E73-E69F-476C-9382-2179B30EDA64}" presName="spaceRect" presStyleCnt="0"/>
      <dgm:spPr/>
    </dgm:pt>
    <dgm:pt modelId="{913066D8-5B2D-48C1-9BD0-AE0165E9ADF6}" type="pres">
      <dgm:prSet presAssocID="{BA524E73-E69F-476C-9382-2179B30EDA64}" presName="parTx" presStyleLbl="revTx" presStyleIdx="3" presStyleCnt="4">
        <dgm:presLayoutVars>
          <dgm:chMax val="0"/>
          <dgm:chPref val="0"/>
        </dgm:presLayoutVars>
      </dgm:prSet>
      <dgm:spPr/>
    </dgm:pt>
  </dgm:ptLst>
  <dgm:cxnLst>
    <dgm:cxn modelId="{AAA85713-0E83-4F9F-91EC-9021CF2A7EEB}" type="presOf" srcId="{38AC4B02-15F5-481E-AF2D-29446F772017}" destId="{64711A44-1D0F-4433-8D40-0CBBFE34222D}" srcOrd="0" destOrd="0" presId="urn:microsoft.com/office/officeart/2018/2/layout/IconVerticalSolidList"/>
    <dgm:cxn modelId="{EFD02B1A-7C2D-4FAE-B71F-B641A6FD4939}" srcId="{6A3596E5-B79F-48C6-A9D6-B21B94C6843E}" destId="{E4232844-9A7E-4C33-9E31-6DB9308879AF}" srcOrd="2" destOrd="0" parTransId="{9CCB5571-36D0-4E9F-81EB-57A3B132F828}" sibTransId="{3A2ED863-42D7-4AD6-86E3-7E9011F3F002}"/>
    <dgm:cxn modelId="{70BAB75E-5A6C-438A-A3FD-1A4DB6C64B48}" type="presOf" srcId="{6A3596E5-B79F-48C6-A9D6-B21B94C6843E}" destId="{9B5712E3-B16E-4304-B7E1-CF36046A4F5E}" srcOrd="0" destOrd="0" presId="urn:microsoft.com/office/officeart/2018/2/layout/IconVerticalSolidList"/>
    <dgm:cxn modelId="{F896208E-C410-48DB-AB68-057F6B3E909D}" type="presOf" srcId="{B22E2AAF-CF71-460C-AF24-4C0A41D42FBD}" destId="{B1D2B8F7-4B89-4413-85F5-905FBF5E6430}" srcOrd="0" destOrd="0" presId="urn:microsoft.com/office/officeart/2018/2/layout/IconVerticalSolidList"/>
    <dgm:cxn modelId="{664AD69F-D7F5-42A9-989A-6169512592FD}" srcId="{6A3596E5-B79F-48C6-A9D6-B21B94C6843E}" destId="{38AC4B02-15F5-481E-AF2D-29446F772017}" srcOrd="1" destOrd="0" parTransId="{74A57711-ED0F-4CD1-8742-679C822A9295}" sibTransId="{5D42F426-D62C-453F-A220-75523F39DFBE}"/>
    <dgm:cxn modelId="{939FE5A4-DCE1-4971-9340-F4E0BC1DDA36}" srcId="{6A3596E5-B79F-48C6-A9D6-B21B94C6843E}" destId="{BA524E73-E69F-476C-9382-2179B30EDA64}" srcOrd="3" destOrd="0" parTransId="{C53B4D9B-85FD-4ED8-93E4-D4D069621782}" sibTransId="{61D2651B-6232-4E86-9A76-8B21211A6724}"/>
    <dgm:cxn modelId="{79F018B1-9B30-4F54-946A-F9255EF6B881}" type="presOf" srcId="{E4232844-9A7E-4C33-9E31-6DB9308879AF}" destId="{F4D4A56F-4760-4764-B727-653BCC0D4AB0}" srcOrd="0" destOrd="0" presId="urn:microsoft.com/office/officeart/2018/2/layout/IconVerticalSolidList"/>
    <dgm:cxn modelId="{E3BF55CE-621D-4257-B6A2-1A8EED867DF7}" srcId="{6A3596E5-B79F-48C6-A9D6-B21B94C6843E}" destId="{B22E2AAF-CF71-460C-AF24-4C0A41D42FBD}" srcOrd="0" destOrd="0" parTransId="{20BCC4D0-51DB-474E-B2EC-51F898432CCC}" sibTransId="{1FC62B22-468D-48E2-99DB-049846D45CC3}"/>
    <dgm:cxn modelId="{7234E1F0-12BD-40CB-A021-9BF081EA650C}" type="presOf" srcId="{BA524E73-E69F-476C-9382-2179B30EDA64}" destId="{913066D8-5B2D-48C1-9BD0-AE0165E9ADF6}" srcOrd="0" destOrd="0" presId="urn:microsoft.com/office/officeart/2018/2/layout/IconVerticalSolidList"/>
    <dgm:cxn modelId="{B0739BEE-B492-4065-A2EA-87A80F404904}" type="presParOf" srcId="{9B5712E3-B16E-4304-B7E1-CF36046A4F5E}" destId="{24086147-6321-48E3-A6AA-032F53BEA7FC}" srcOrd="0" destOrd="0" presId="urn:microsoft.com/office/officeart/2018/2/layout/IconVerticalSolidList"/>
    <dgm:cxn modelId="{CA27DB64-0B40-4B2C-9FB1-484032DD1E4B}" type="presParOf" srcId="{24086147-6321-48E3-A6AA-032F53BEA7FC}" destId="{978030C2-6905-45E7-B6F4-6D1D8122EC15}" srcOrd="0" destOrd="0" presId="urn:microsoft.com/office/officeart/2018/2/layout/IconVerticalSolidList"/>
    <dgm:cxn modelId="{91D9E9BD-3CC9-417D-B797-53F043335C2A}" type="presParOf" srcId="{24086147-6321-48E3-A6AA-032F53BEA7FC}" destId="{E5A3383F-D4C4-451E-90C2-90890AB24DB6}" srcOrd="1" destOrd="0" presId="urn:microsoft.com/office/officeart/2018/2/layout/IconVerticalSolidList"/>
    <dgm:cxn modelId="{E45E841E-90A6-4E0B-A164-4B7CA522C4D1}" type="presParOf" srcId="{24086147-6321-48E3-A6AA-032F53BEA7FC}" destId="{8FF47E65-16E6-4894-B1E0-BA0FAC5B8123}" srcOrd="2" destOrd="0" presId="urn:microsoft.com/office/officeart/2018/2/layout/IconVerticalSolidList"/>
    <dgm:cxn modelId="{D6105F4B-0FC8-4239-AB5E-56454B370082}" type="presParOf" srcId="{24086147-6321-48E3-A6AA-032F53BEA7FC}" destId="{B1D2B8F7-4B89-4413-85F5-905FBF5E6430}" srcOrd="3" destOrd="0" presId="urn:microsoft.com/office/officeart/2018/2/layout/IconVerticalSolidList"/>
    <dgm:cxn modelId="{7B6E6BDF-B762-4677-BC23-697E4FE1B482}" type="presParOf" srcId="{9B5712E3-B16E-4304-B7E1-CF36046A4F5E}" destId="{C2D2D8D2-99A0-43E8-99D3-BD62AF99FBF8}" srcOrd="1" destOrd="0" presId="urn:microsoft.com/office/officeart/2018/2/layout/IconVerticalSolidList"/>
    <dgm:cxn modelId="{9D17ECED-379C-4DBD-B3E7-5BEFABC825F7}" type="presParOf" srcId="{9B5712E3-B16E-4304-B7E1-CF36046A4F5E}" destId="{1CCFB1E1-58FF-4151-862D-739FD004FE91}" srcOrd="2" destOrd="0" presId="urn:microsoft.com/office/officeart/2018/2/layout/IconVerticalSolidList"/>
    <dgm:cxn modelId="{B832A9D4-233E-41EB-A330-66D6FDEE00C6}" type="presParOf" srcId="{1CCFB1E1-58FF-4151-862D-739FD004FE91}" destId="{53D04353-1797-4552-A166-DF7E41FF3B95}" srcOrd="0" destOrd="0" presId="urn:microsoft.com/office/officeart/2018/2/layout/IconVerticalSolidList"/>
    <dgm:cxn modelId="{A27896E1-9A29-471F-98D0-0503271978B4}" type="presParOf" srcId="{1CCFB1E1-58FF-4151-862D-739FD004FE91}" destId="{9A59BA6B-395C-4006-9994-781DAEDAA9FD}" srcOrd="1" destOrd="0" presId="urn:microsoft.com/office/officeart/2018/2/layout/IconVerticalSolidList"/>
    <dgm:cxn modelId="{00D9979E-6292-4083-A646-04E787100F39}" type="presParOf" srcId="{1CCFB1E1-58FF-4151-862D-739FD004FE91}" destId="{5B156487-24EF-497E-A905-492210F475AE}" srcOrd="2" destOrd="0" presId="urn:microsoft.com/office/officeart/2018/2/layout/IconVerticalSolidList"/>
    <dgm:cxn modelId="{B8C8DF40-901E-433B-BAAD-B350F7613831}" type="presParOf" srcId="{1CCFB1E1-58FF-4151-862D-739FD004FE91}" destId="{64711A44-1D0F-4433-8D40-0CBBFE34222D}" srcOrd="3" destOrd="0" presId="urn:microsoft.com/office/officeart/2018/2/layout/IconVerticalSolidList"/>
    <dgm:cxn modelId="{5CEFAAE8-C5C3-4D38-AC69-39DA83E0C93F}" type="presParOf" srcId="{9B5712E3-B16E-4304-B7E1-CF36046A4F5E}" destId="{1508201F-6787-4160-9634-9DFDDACEAC00}" srcOrd="3" destOrd="0" presId="urn:microsoft.com/office/officeart/2018/2/layout/IconVerticalSolidList"/>
    <dgm:cxn modelId="{90516F70-48FD-4F31-9C97-66621B372610}" type="presParOf" srcId="{9B5712E3-B16E-4304-B7E1-CF36046A4F5E}" destId="{2CBA307B-D966-4BD1-9CBF-8DB8A37C51CF}" srcOrd="4" destOrd="0" presId="urn:microsoft.com/office/officeart/2018/2/layout/IconVerticalSolidList"/>
    <dgm:cxn modelId="{156C0AF8-67F4-4759-8CB5-819FD525D052}" type="presParOf" srcId="{2CBA307B-D966-4BD1-9CBF-8DB8A37C51CF}" destId="{AE9E3F5C-B25C-4684-9D34-075361824A20}" srcOrd="0" destOrd="0" presId="urn:microsoft.com/office/officeart/2018/2/layout/IconVerticalSolidList"/>
    <dgm:cxn modelId="{9DF597C1-D948-4F81-AC4E-0AA4725604C0}" type="presParOf" srcId="{2CBA307B-D966-4BD1-9CBF-8DB8A37C51CF}" destId="{227FEC6F-8D15-4B8A-9A27-0719BB8432B8}" srcOrd="1" destOrd="0" presId="urn:microsoft.com/office/officeart/2018/2/layout/IconVerticalSolidList"/>
    <dgm:cxn modelId="{CF1A9880-3AAB-4185-B57C-E576C9622090}" type="presParOf" srcId="{2CBA307B-D966-4BD1-9CBF-8DB8A37C51CF}" destId="{807434EE-7150-4867-8E24-27F0D47BC0A7}" srcOrd="2" destOrd="0" presId="urn:microsoft.com/office/officeart/2018/2/layout/IconVerticalSolidList"/>
    <dgm:cxn modelId="{489409F6-707E-4667-A83F-712A439BA353}" type="presParOf" srcId="{2CBA307B-D966-4BD1-9CBF-8DB8A37C51CF}" destId="{F4D4A56F-4760-4764-B727-653BCC0D4AB0}" srcOrd="3" destOrd="0" presId="urn:microsoft.com/office/officeart/2018/2/layout/IconVerticalSolidList"/>
    <dgm:cxn modelId="{379A8E34-6354-4F0C-9A6A-65D301DB7608}" type="presParOf" srcId="{9B5712E3-B16E-4304-B7E1-CF36046A4F5E}" destId="{54ACE374-3C4F-46A9-BFCB-98BE5658B4EC}" srcOrd="5" destOrd="0" presId="urn:microsoft.com/office/officeart/2018/2/layout/IconVerticalSolidList"/>
    <dgm:cxn modelId="{D0B8F571-4523-4947-BF45-698740B35A5E}" type="presParOf" srcId="{9B5712E3-B16E-4304-B7E1-CF36046A4F5E}" destId="{63078E42-26F3-44CD-AC08-467A42664A37}" srcOrd="6" destOrd="0" presId="urn:microsoft.com/office/officeart/2018/2/layout/IconVerticalSolidList"/>
    <dgm:cxn modelId="{1DAB26B7-7780-4E4D-B089-04FFBE72AF3B}" type="presParOf" srcId="{63078E42-26F3-44CD-AC08-467A42664A37}" destId="{E2D122C4-3243-4B86-85BE-BAED3ADB1FE2}" srcOrd="0" destOrd="0" presId="urn:microsoft.com/office/officeart/2018/2/layout/IconVerticalSolidList"/>
    <dgm:cxn modelId="{7C03010A-7529-437B-8616-8D9344AD95E2}" type="presParOf" srcId="{63078E42-26F3-44CD-AC08-467A42664A37}" destId="{E904A887-9044-4B4B-8DCA-4BE7908B3A37}" srcOrd="1" destOrd="0" presId="urn:microsoft.com/office/officeart/2018/2/layout/IconVerticalSolidList"/>
    <dgm:cxn modelId="{84907883-F1FD-4DE2-A4FC-EB9A5456C633}" type="presParOf" srcId="{63078E42-26F3-44CD-AC08-467A42664A37}" destId="{B8A6991D-2FA5-4CC9-A1F5-98F87A330B8A}" srcOrd="2" destOrd="0" presId="urn:microsoft.com/office/officeart/2018/2/layout/IconVerticalSolidList"/>
    <dgm:cxn modelId="{EDE774B3-F27E-488E-AD45-A0C50A87A3BC}" type="presParOf" srcId="{63078E42-26F3-44CD-AC08-467A42664A37}" destId="{913066D8-5B2D-48C1-9BD0-AE0165E9AD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76FB1305-6F6F-4CB8-9845-CE21890FD3D4}"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A84774F0-3169-4FFB-BA30-622016B84019}">
      <dgm:prSet/>
      <dgm:spPr/>
      <dgm:t>
        <a:bodyPr/>
        <a:lstStyle/>
        <a:p>
          <a:pPr>
            <a:lnSpc>
              <a:spcPct val="100000"/>
            </a:lnSpc>
          </a:pPr>
          <a:r>
            <a:rPr lang="en-US"/>
            <a:t>The next step is to begin reading and re-reading the transcripts to gain a good grasp of what participants are saying. </a:t>
          </a:r>
        </a:p>
      </dgm:t>
    </dgm:pt>
    <dgm:pt modelId="{9FDE2038-2442-412C-A811-3FE45E9FF3C5}" type="parTrans" cxnId="{35140738-BFD5-4559-8F79-FE442AAEF455}">
      <dgm:prSet/>
      <dgm:spPr/>
      <dgm:t>
        <a:bodyPr/>
        <a:lstStyle/>
        <a:p>
          <a:endParaRPr lang="en-US"/>
        </a:p>
      </dgm:t>
    </dgm:pt>
    <dgm:pt modelId="{DC4DD0E9-AD5C-482B-A4D9-7B17E4C51D26}" type="sibTrans" cxnId="{35140738-BFD5-4559-8F79-FE442AAEF455}">
      <dgm:prSet/>
      <dgm:spPr/>
      <dgm:t>
        <a:bodyPr/>
        <a:lstStyle/>
        <a:p>
          <a:endParaRPr lang="en-US"/>
        </a:p>
      </dgm:t>
    </dgm:pt>
    <dgm:pt modelId="{E03B4C6F-5630-4E8E-99E8-B39CEB509537}">
      <dgm:prSet/>
      <dgm:spPr/>
      <dgm:t>
        <a:bodyPr/>
        <a:lstStyle/>
        <a:p>
          <a:pPr>
            <a:lnSpc>
              <a:spcPct val="100000"/>
            </a:lnSpc>
          </a:pPr>
          <a:r>
            <a:rPr lang="en-US"/>
            <a:t>During data familiarisation, the researcher primarily looks at the semantic (obvious) meanings of what participants say. </a:t>
          </a:r>
        </a:p>
      </dgm:t>
    </dgm:pt>
    <dgm:pt modelId="{C1A54FD7-EDBF-40A2-8480-8424DA5557A6}" type="parTrans" cxnId="{542E9ACE-65D8-4C91-93F3-E4AC53254335}">
      <dgm:prSet/>
      <dgm:spPr/>
      <dgm:t>
        <a:bodyPr/>
        <a:lstStyle/>
        <a:p>
          <a:endParaRPr lang="en-US"/>
        </a:p>
      </dgm:t>
    </dgm:pt>
    <dgm:pt modelId="{FC4618CD-6BE1-4BB3-9FED-23DA3DF7148C}" type="sibTrans" cxnId="{542E9ACE-65D8-4C91-93F3-E4AC53254335}">
      <dgm:prSet/>
      <dgm:spPr/>
      <dgm:t>
        <a:bodyPr/>
        <a:lstStyle/>
        <a:p>
          <a:endParaRPr lang="en-US"/>
        </a:p>
      </dgm:t>
    </dgm:pt>
    <dgm:pt modelId="{F19471B4-DE20-4663-AD53-4983164FFC50}">
      <dgm:prSet/>
      <dgm:spPr/>
      <dgm:t>
        <a:bodyPr/>
        <a:lstStyle/>
        <a:p>
          <a:pPr>
            <a:lnSpc>
              <a:spcPct val="100000"/>
            </a:lnSpc>
          </a:pPr>
          <a:r>
            <a:rPr lang="en-US"/>
            <a:t>However, s/he is also expected to start engaging with the data more interpretatively by noting down any latent meanings that may be discerned (i.e. what specific words or phrases could mean beyond their obvious content). </a:t>
          </a:r>
        </a:p>
      </dgm:t>
    </dgm:pt>
    <dgm:pt modelId="{D9BBF3C1-50CA-45A2-BB84-1C7A9C50E5D7}" type="parTrans" cxnId="{DAD55C77-5D12-4D0A-9573-4651BE420082}">
      <dgm:prSet/>
      <dgm:spPr/>
      <dgm:t>
        <a:bodyPr/>
        <a:lstStyle/>
        <a:p>
          <a:endParaRPr lang="en-US"/>
        </a:p>
      </dgm:t>
    </dgm:pt>
    <dgm:pt modelId="{F078DB2C-E581-4197-BC8E-45DA50A09337}" type="sibTrans" cxnId="{DAD55C77-5D12-4D0A-9573-4651BE420082}">
      <dgm:prSet/>
      <dgm:spPr/>
      <dgm:t>
        <a:bodyPr/>
        <a:lstStyle/>
        <a:p>
          <a:endParaRPr lang="en-US"/>
        </a:p>
      </dgm:t>
    </dgm:pt>
    <dgm:pt modelId="{1F6ABFFA-96A3-451F-AB94-7596384E3734}" type="pres">
      <dgm:prSet presAssocID="{76FB1305-6F6F-4CB8-9845-CE21890FD3D4}" presName="root" presStyleCnt="0">
        <dgm:presLayoutVars>
          <dgm:dir/>
          <dgm:resizeHandles val="exact"/>
        </dgm:presLayoutVars>
      </dgm:prSet>
      <dgm:spPr/>
    </dgm:pt>
    <dgm:pt modelId="{B1E935C2-D4F3-452E-B3A4-13D64C1B1BF9}" type="pres">
      <dgm:prSet presAssocID="{A84774F0-3169-4FFB-BA30-622016B84019}" presName="compNode" presStyleCnt="0"/>
      <dgm:spPr/>
    </dgm:pt>
    <dgm:pt modelId="{4DCA8CF4-7C5E-4D8F-A5C1-E8EC29B7DE1C}" type="pres">
      <dgm:prSet presAssocID="{A84774F0-3169-4FFB-BA30-622016B84019}" presName="bgRect" presStyleLbl="bgShp" presStyleIdx="0" presStyleCnt="3"/>
      <dgm:spPr/>
    </dgm:pt>
    <dgm:pt modelId="{5B4DCCB6-A3F3-4AD2-9734-915E627533F9}" type="pres">
      <dgm:prSet presAssocID="{A84774F0-3169-4FFB-BA30-622016B840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71E4D1E-1BDE-4AA6-8F76-294383C0DAE6}" type="pres">
      <dgm:prSet presAssocID="{A84774F0-3169-4FFB-BA30-622016B84019}" presName="spaceRect" presStyleCnt="0"/>
      <dgm:spPr/>
    </dgm:pt>
    <dgm:pt modelId="{4615E846-8E56-4E83-B3A0-DE29FFFC8A00}" type="pres">
      <dgm:prSet presAssocID="{A84774F0-3169-4FFB-BA30-622016B84019}" presName="parTx" presStyleLbl="revTx" presStyleIdx="0" presStyleCnt="3">
        <dgm:presLayoutVars>
          <dgm:chMax val="0"/>
          <dgm:chPref val="0"/>
        </dgm:presLayoutVars>
      </dgm:prSet>
      <dgm:spPr/>
    </dgm:pt>
    <dgm:pt modelId="{DE77EF57-12BE-4E5C-83C0-E43A3841E5A1}" type="pres">
      <dgm:prSet presAssocID="{DC4DD0E9-AD5C-482B-A4D9-7B17E4C51D26}" presName="sibTrans" presStyleCnt="0"/>
      <dgm:spPr/>
    </dgm:pt>
    <dgm:pt modelId="{791FB6C0-6CD6-459B-A8C5-79F36FB35889}" type="pres">
      <dgm:prSet presAssocID="{E03B4C6F-5630-4E8E-99E8-B39CEB509537}" presName="compNode" presStyleCnt="0"/>
      <dgm:spPr/>
    </dgm:pt>
    <dgm:pt modelId="{B55B8F4B-01AD-43B7-B292-01284FD3E168}" type="pres">
      <dgm:prSet presAssocID="{E03B4C6F-5630-4E8E-99E8-B39CEB509537}" presName="bgRect" presStyleLbl="bgShp" presStyleIdx="1" presStyleCnt="3"/>
      <dgm:spPr/>
    </dgm:pt>
    <dgm:pt modelId="{344006C0-4CB3-4D15-BF2C-2EF5693436D6}" type="pres">
      <dgm:prSet presAssocID="{E03B4C6F-5630-4E8E-99E8-B39CEB5095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A6E412BC-B370-4C1E-B2F5-F5C079AE673B}" type="pres">
      <dgm:prSet presAssocID="{E03B4C6F-5630-4E8E-99E8-B39CEB509537}" presName="spaceRect" presStyleCnt="0"/>
      <dgm:spPr/>
    </dgm:pt>
    <dgm:pt modelId="{87E10EEE-63B1-460F-9AEC-4F75EEB63364}" type="pres">
      <dgm:prSet presAssocID="{E03B4C6F-5630-4E8E-99E8-B39CEB509537}" presName="parTx" presStyleLbl="revTx" presStyleIdx="1" presStyleCnt="3">
        <dgm:presLayoutVars>
          <dgm:chMax val="0"/>
          <dgm:chPref val="0"/>
        </dgm:presLayoutVars>
      </dgm:prSet>
      <dgm:spPr/>
    </dgm:pt>
    <dgm:pt modelId="{864FD63A-8588-49EE-9A97-F4585039B352}" type="pres">
      <dgm:prSet presAssocID="{FC4618CD-6BE1-4BB3-9FED-23DA3DF7148C}" presName="sibTrans" presStyleCnt="0"/>
      <dgm:spPr/>
    </dgm:pt>
    <dgm:pt modelId="{40CB9F32-ABF1-49B2-A6B4-9330A7878D7B}" type="pres">
      <dgm:prSet presAssocID="{F19471B4-DE20-4663-AD53-4983164FFC50}" presName="compNode" presStyleCnt="0"/>
      <dgm:spPr/>
    </dgm:pt>
    <dgm:pt modelId="{0A73E829-B4E8-4622-B0CB-867F738157FF}" type="pres">
      <dgm:prSet presAssocID="{F19471B4-DE20-4663-AD53-4983164FFC50}" presName="bgRect" presStyleLbl="bgShp" presStyleIdx="2" presStyleCnt="3"/>
      <dgm:spPr/>
    </dgm:pt>
    <dgm:pt modelId="{FDAE2CE5-7CF8-46D1-814B-B4207F9E04F3}" type="pres">
      <dgm:prSet presAssocID="{F19471B4-DE20-4663-AD53-4983164FFC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otes"/>
        </a:ext>
      </dgm:extLst>
    </dgm:pt>
    <dgm:pt modelId="{3700F00E-4EFC-488F-B90B-58987FF85E4E}" type="pres">
      <dgm:prSet presAssocID="{F19471B4-DE20-4663-AD53-4983164FFC50}" presName="spaceRect" presStyleCnt="0"/>
      <dgm:spPr/>
    </dgm:pt>
    <dgm:pt modelId="{8D125F89-BF6F-4D18-92DB-B552652D9E16}" type="pres">
      <dgm:prSet presAssocID="{F19471B4-DE20-4663-AD53-4983164FFC50}" presName="parTx" presStyleLbl="revTx" presStyleIdx="2" presStyleCnt="3">
        <dgm:presLayoutVars>
          <dgm:chMax val="0"/>
          <dgm:chPref val="0"/>
        </dgm:presLayoutVars>
      </dgm:prSet>
      <dgm:spPr/>
    </dgm:pt>
  </dgm:ptLst>
  <dgm:cxnLst>
    <dgm:cxn modelId="{C1EACA30-0784-40B8-B436-9DE50D86FF08}" type="presOf" srcId="{F19471B4-DE20-4663-AD53-4983164FFC50}" destId="{8D125F89-BF6F-4D18-92DB-B552652D9E16}" srcOrd="0" destOrd="0" presId="urn:microsoft.com/office/officeart/2018/2/layout/IconVerticalSolidList"/>
    <dgm:cxn modelId="{35140738-BFD5-4559-8F79-FE442AAEF455}" srcId="{76FB1305-6F6F-4CB8-9845-CE21890FD3D4}" destId="{A84774F0-3169-4FFB-BA30-622016B84019}" srcOrd="0" destOrd="0" parTransId="{9FDE2038-2442-412C-A811-3FE45E9FF3C5}" sibTransId="{DC4DD0E9-AD5C-482B-A4D9-7B17E4C51D26}"/>
    <dgm:cxn modelId="{001F0839-0DFD-4F00-914E-60318E14DD6D}" type="presOf" srcId="{A84774F0-3169-4FFB-BA30-622016B84019}" destId="{4615E846-8E56-4E83-B3A0-DE29FFFC8A00}" srcOrd="0" destOrd="0" presId="urn:microsoft.com/office/officeart/2018/2/layout/IconVerticalSolidList"/>
    <dgm:cxn modelId="{26D2225C-1D76-4B12-B90C-63715775971D}" type="presOf" srcId="{76FB1305-6F6F-4CB8-9845-CE21890FD3D4}" destId="{1F6ABFFA-96A3-451F-AB94-7596384E3734}" srcOrd="0" destOrd="0" presId="urn:microsoft.com/office/officeart/2018/2/layout/IconVerticalSolidList"/>
    <dgm:cxn modelId="{DAD55C77-5D12-4D0A-9573-4651BE420082}" srcId="{76FB1305-6F6F-4CB8-9845-CE21890FD3D4}" destId="{F19471B4-DE20-4663-AD53-4983164FFC50}" srcOrd="2" destOrd="0" parTransId="{D9BBF3C1-50CA-45A2-BB84-1C7A9C50E5D7}" sibTransId="{F078DB2C-E581-4197-BC8E-45DA50A09337}"/>
    <dgm:cxn modelId="{542E9ACE-65D8-4C91-93F3-E4AC53254335}" srcId="{76FB1305-6F6F-4CB8-9845-CE21890FD3D4}" destId="{E03B4C6F-5630-4E8E-99E8-B39CEB509537}" srcOrd="1" destOrd="0" parTransId="{C1A54FD7-EDBF-40A2-8480-8424DA5557A6}" sibTransId="{FC4618CD-6BE1-4BB3-9FED-23DA3DF7148C}"/>
    <dgm:cxn modelId="{799522EB-ED36-40DE-AA89-2D10946BA6A0}" type="presOf" srcId="{E03B4C6F-5630-4E8E-99E8-B39CEB509537}" destId="{87E10EEE-63B1-460F-9AEC-4F75EEB63364}" srcOrd="0" destOrd="0" presId="urn:microsoft.com/office/officeart/2018/2/layout/IconVerticalSolidList"/>
    <dgm:cxn modelId="{713B5C33-544E-4AB8-8098-2B98EE426B99}" type="presParOf" srcId="{1F6ABFFA-96A3-451F-AB94-7596384E3734}" destId="{B1E935C2-D4F3-452E-B3A4-13D64C1B1BF9}" srcOrd="0" destOrd="0" presId="urn:microsoft.com/office/officeart/2018/2/layout/IconVerticalSolidList"/>
    <dgm:cxn modelId="{915BC447-AA40-4357-BE7A-91671B170A71}" type="presParOf" srcId="{B1E935C2-D4F3-452E-B3A4-13D64C1B1BF9}" destId="{4DCA8CF4-7C5E-4D8F-A5C1-E8EC29B7DE1C}" srcOrd="0" destOrd="0" presId="urn:microsoft.com/office/officeart/2018/2/layout/IconVerticalSolidList"/>
    <dgm:cxn modelId="{F7D03AFE-4F02-4CE6-A6AA-1DD8B0998A62}" type="presParOf" srcId="{B1E935C2-D4F3-452E-B3A4-13D64C1B1BF9}" destId="{5B4DCCB6-A3F3-4AD2-9734-915E627533F9}" srcOrd="1" destOrd="0" presId="urn:microsoft.com/office/officeart/2018/2/layout/IconVerticalSolidList"/>
    <dgm:cxn modelId="{DBD057DF-72D5-4CEF-BFDF-777DBBEA7676}" type="presParOf" srcId="{B1E935C2-D4F3-452E-B3A4-13D64C1B1BF9}" destId="{F71E4D1E-1BDE-4AA6-8F76-294383C0DAE6}" srcOrd="2" destOrd="0" presId="urn:microsoft.com/office/officeart/2018/2/layout/IconVerticalSolidList"/>
    <dgm:cxn modelId="{8CCF0301-BD32-4204-A2C3-CC255EC2A7B3}" type="presParOf" srcId="{B1E935C2-D4F3-452E-B3A4-13D64C1B1BF9}" destId="{4615E846-8E56-4E83-B3A0-DE29FFFC8A00}" srcOrd="3" destOrd="0" presId="urn:microsoft.com/office/officeart/2018/2/layout/IconVerticalSolidList"/>
    <dgm:cxn modelId="{A1E5B1D7-A6A3-4AB0-8625-871761EFE422}" type="presParOf" srcId="{1F6ABFFA-96A3-451F-AB94-7596384E3734}" destId="{DE77EF57-12BE-4E5C-83C0-E43A3841E5A1}" srcOrd="1" destOrd="0" presId="urn:microsoft.com/office/officeart/2018/2/layout/IconVerticalSolidList"/>
    <dgm:cxn modelId="{904CCF65-6F29-45C6-9A8B-9D7592F3A118}" type="presParOf" srcId="{1F6ABFFA-96A3-451F-AB94-7596384E3734}" destId="{791FB6C0-6CD6-459B-A8C5-79F36FB35889}" srcOrd="2" destOrd="0" presId="urn:microsoft.com/office/officeart/2018/2/layout/IconVerticalSolidList"/>
    <dgm:cxn modelId="{413C6203-5BA2-4D95-B255-D7565A3F5BE9}" type="presParOf" srcId="{791FB6C0-6CD6-459B-A8C5-79F36FB35889}" destId="{B55B8F4B-01AD-43B7-B292-01284FD3E168}" srcOrd="0" destOrd="0" presId="urn:microsoft.com/office/officeart/2018/2/layout/IconVerticalSolidList"/>
    <dgm:cxn modelId="{BA51F7E2-2EA4-4E12-9750-3D1114C7F649}" type="presParOf" srcId="{791FB6C0-6CD6-459B-A8C5-79F36FB35889}" destId="{344006C0-4CB3-4D15-BF2C-2EF5693436D6}" srcOrd="1" destOrd="0" presId="urn:microsoft.com/office/officeart/2018/2/layout/IconVerticalSolidList"/>
    <dgm:cxn modelId="{D53AE482-917B-4191-9BB0-5F12205EE35C}" type="presParOf" srcId="{791FB6C0-6CD6-459B-A8C5-79F36FB35889}" destId="{A6E412BC-B370-4C1E-B2F5-F5C079AE673B}" srcOrd="2" destOrd="0" presId="urn:microsoft.com/office/officeart/2018/2/layout/IconVerticalSolidList"/>
    <dgm:cxn modelId="{B0CFB891-FF63-467F-AEB9-4C0380617A1D}" type="presParOf" srcId="{791FB6C0-6CD6-459B-A8C5-79F36FB35889}" destId="{87E10EEE-63B1-460F-9AEC-4F75EEB63364}" srcOrd="3" destOrd="0" presId="urn:microsoft.com/office/officeart/2018/2/layout/IconVerticalSolidList"/>
    <dgm:cxn modelId="{E56192C1-87C5-417A-9092-3D9368D6CA6A}" type="presParOf" srcId="{1F6ABFFA-96A3-451F-AB94-7596384E3734}" destId="{864FD63A-8588-49EE-9A97-F4585039B352}" srcOrd="3" destOrd="0" presId="urn:microsoft.com/office/officeart/2018/2/layout/IconVerticalSolidList"/>
    <dgm:cxn modelId="{5076DD2C-D72C-4334-90E8-4ADDA19ECB54}" type="presParOf" srcId="{1F6ABFFA-96A3-451F-AB94-7596384E3734}" destId="{40CB9F32-ABF1-49B2-A6B4-9330A7878D7B}" srcOrd="4" destOrd="0" presId="urn:microsoft.com/office/officeart/2018/2/layout/IconVerticalSolidList"/>
    <dgm:cxn modelId="{D83BDC24-A355-4CD1-A478-796ABC72D00F}" type="presParOf" srcId="{40CB9F32-ABF1-49B2-A6B4-9330A7878D7B}" destId="{0A73E829-B4E8-4622-B0CB-867F738157FF}" srcOrd="0" destOrd="0" presId="urn:microsoft.com/office/officeart/2018/2/layout/IconVerticalSolidList"/>
    <dgm:cxn modelId="{4039626E-B129-40D0-9973-55427D64C96F}" type="presParOf" srcId="{40CB9F32-ABF1-49B2-A6B4-9330A7878D7B}" destId="{FDAE2CE5-7CF8-46D1-814B-B4207F9E04F3}" srcOrd="1" destOrd="0" presId="urn:microsoft.com/office/officeart/2018/2/layout/IconVerticalSolidList"/>
    <dgm:cxn modelId="{44B2E531-FE9B-4BF9-BD1E-82454CC11092}" type="presParOf" srcId="{40CB9F32-ABF1-49B2-A6B4-9330A7878D7B}" destId="{3700F00E-4EFC-488F-B90B-58987FF85E4E}" srcOrd="2" destOrd="0" presId="urn:microsoft.com/office/officeart/2018/2/layout/IconVerticalSolidList"/>
    <dgm:cxn modelId="{EBF41D7F-332E-420C-90F6-1689559D6F8E}" type="presParOf" srcId="{40CB9F32-ABF1-49B2-A6B4-9330A7878D7B}" destId="{8D125F89-BF6F-4D18-92DB-B552652D9E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B3584A47-E3E0-47A2-BDA8-6A100E1CB29D}" type="doc">
      <dgm:prSet loTypeId="urn:microsoft.com/office/officeart/2005/8/layout/hierarchy1" loCatId="hierarchy" qsTypeId="urn:microsoft.com/office/officeart/2005/8/quickstyle/3d1" qsCatId="3D" csTypeId="urn:microsoft.com/office/officeart/2005/8/colors/accent1_2" csCatId="accent1"/>
      <dgm:spPr/>
      <dgm:t>
        <a:bodyPr/>
        <a:lstStyle/>
        <a:p>
          <a:endParaRPr lang="en-US"/>
        </a:p>
      </dgm:t>
    </dgm:pt>
    <dgm:pt modelId="{26143D0C-6C21-47C3-A8DB-6B07111CB20E}">
      <dgm:prSet/>
      <dgm:spPr/>
      <dgm:t>
        <a:bodyPr/>
        <a:lstStyle/>
        <a:p>
          <a:r>
            <a:rPr lang="en-US"/>
            <a:t>Coding involves (a) identifying words, phrases, or other segments of data in the transcripts which offer potential answers to the research questions and (b) assigning labels to them that summarise their meaning. These labels (tags) are known as “codes”. Codes do not just capture the surface meanings of the data; they encapsulate the researcher’s interpretations of it as well. </a:t>
          </a:r>
        </a:p>
      </dgm:t>
    </dgm:pt>
    <dgm:pt modelId="{572AE5FF-EEB6-4DA1-832E-E752C6BFC7DA}" type="parTrans" cxnId="{71F4F951-D846-419E-A628-951214F4E3AD}">
      <dgm:prSet/>
      <dgm:spPr/>
      <dgm:t>
        <a:bodyPr/>
        <a:lstStyle/>
        <a:p>
          <a:endParaRPr lang="en-US"/>
        </a:p>
      </dgm:t>
    </dgm:pt>
    <dgm:pt modelId="{22AEBCC3-F7B9-4563-9C1B-0183DCEB984E}" type="sibTrans" cxnId="{71F4F951-D846-419E-A628-951214F4E3AD}">
      <dgm:prSet/>
      <dgm:spPr/>
      <dgm:t>
        <a:bodyPr/>
        <a:lstStyle/>
        <a:p>
          <a:endParaRPr lang="en-US"/>
        </a:p>
      </dgm:t>
    </dgm:pt>
    <dgm:pt modelId="{3C6AA598-D496-46D1-AD61-92B262452F1F}">
      <dgm:prSet/>
      <dgm:spPr/>
      <dgm:t>
        <a:bodyPr/>
        <a:lstStyle/>
        <a:p>
          <a:r>
            <a:rPr lang="en-US"/>
            <a:t>Eventually, most data in the transcripts should have a code attached to them, except for those clearly irrelevant to the topic or research questions. </a:t>
          </a:r>
        </a:p>
      </dgm:t>
    </dgm:pt>
    <dgm:pt modelId="{ABC37831-8034-451E-9E87-DF8B11F789E8}" type="parTrans" cxnId="{2D2068C2-AE51-4643-B34C-8B00B21FFDD6}">
      <dgm:prSet/>
      <dgm:spPr/>
      <dgm:t>
        <a:bodyPr/>
        <a:lstStyle/>
        <a:p>
          <a:endParaRPr lang="en-US"/>
        </a:p>
      </dgm:t>
    </dgm:pt>
    <dgm:pt modelId="{E86B504A-A939-41DB-BBE0-2FB91778ACEB}" type="sibTrans" cxnId="{2D2068C2-AE51-4643-B34C-8B00B21FFDD6}">
      <dgm:prSet/>
      <dgm:spPr/>
      <dgm:t>
        <a:bodyPr/>
        <a:lstStyle/>
        <a:p>
          <a:endParaRPr lang="en-US"/>
        </a:p>
      </dgm:t>
    </dgm:pt>
    <dgm:pt modelId="{E7CA9F4E-9929-497E-9A3A-074F8B623BE5}">
      <dgm:prSet/>
      <dgm:spPr/>
      <dgm:t>
        <a:bodyPr/>
        <a:lstStyle/>
        <a:p>
          <a:r>
            <a:rPr lang="en-US"/>
            <a:t>Once the first round of coding is complete, the researcher may go through the data once again for a second round to ensure that relevant data has not been missed and that coding has been done thoroughly and consistently.</a:t>
          </a:r>
        </a:p>
      </dgm:t>
    </dgm:pt>
    <dgm:pt modelId="{2AB1F32E-43A0-411B-AD47-514B13174A76}" type="parTrans" cxnId="{084453B0-AC1C-4BB3-991C-B6055EEE1590}">
      <dgm:prSet/>
      <dgm:spPr/>
      <dgm:t>
        <a:bodyPr/>
        <a:lstStyle/>
        <a:p>
          <a:endParaRPr lang="en-US"/>
        </a:p>
      </dgm:t>
    </dgm:pt>
    <dgm:pt modelId="{1F012D69-7EA7-4827-B3A3-8DF97CAD994D}" type="sibTrans" cxnId="{084453B0-AC1C-4BB3-991C-B6055EEE1590}">
      <dgm:prSet/>
      <dgm:spPr/>
      <dgm:t>
        <a:bodyPr/>
        <a:lstStyle/>
        <a:p>
          <a:endParaRPr lang="en-US"/>
        </a:p>
      </dgm:t>
    </dgm:pt>
    <dgm:pt modelId="{0F2109DC-1FEA-4BC1-8F47-481C485686A2}" type="pres">
      <dgm:prSet presAssocID="{B3584A47-E3E0-47A2-BDA8-6A100E1CB29D}" presName="hierChild1" presStyleCnt="0">
        <dgm:presLayoutVars>
          <dgm:chPref val="1"/>
          <dgm:dir/>
          <dgm:animOne val="branch"/>
          <dgm:animLvl val="lvl"/>
          <dgm:resizeHandles/>
        </dgm:presLayoutVars>
      </dgm:prSet>
      <dgm:spPr/>
    </dgm:pt>
    <dgm:pt modelId="{91B6E924-1B21-40C6-8DB6-0B936D6241A0}" type="pres">
      <dgm:prSet presAssocID="{26143D0C-6C21-47C3-A8DB-6B07111CB20E}" presName="hierRoot1" presStyleCnt="0"/>
      <dgm:spPr/>
    </dgm:pt>
    <dgm:pt modelId="{ACB44113-2290-489A-BD06-CBCD1BEB953A}" type="pres">
      <dgm:prSet presAssocID="{26143D0C-6C21-47C3-A8DB-6B07111CB20E}" presName="composite" presStyleCnt="0"/>
      <dgm:spPr/>
    </dgm:pt>
    <dgm:pt modelId="{997992BA-5291-47C5-A50C-AA93DE29B160}" type="pres">
      <dgm:prSet presAssocID="{26143D0C-6C21-47C3-A8DB-6B07111CB20E}" presName="background" presStyleLbl="node0" presStyleIdx="0" presStyleCnt="3"/>
      <dgm:spPr/>
    </dgm:pt>
    <dgm:pt modelId="{1C6B11D3-6B07-496B-B486-06C254538A04}" type="pres">
      <dgm:prSet presAssocID="{26143D0C-6C21-47C3-A8DB-6B07111CB20E}" presName="text" presStyleLbl="fgAcc0" presStyleIdx="0" presStyleCnt="3">
        <dgm:presLayoutVars>
          <dgm:chPref val="3"/>
        </dgm:presLayoutVars>
      </dgm:prSet>
      <dgm:spPr/>
    </dgm:pt>
    <dgm:pt modelId="{D7DCA098-550F-47A4-A340-682DFE903264}" type="pres">
      <dgm:prSet presAssocID="{26143D0C-6C21-47C3-A8DB-6B07111CB20E}" presName="hierChild2" presStyleCnt="0"/>
      <dgm:spPr/>
    </dgm:pt>
    <dgm:pt modelId="{19F85771-0CDC-4542-916B-0D529742924F}" type="pres">
      <dgm:prSet presAssocID="{3C6AA598-D496-46D1-AD61-92B262452F1F}" presName="hierRoot1" presStyleCnt="0"/>
      <dgm:spPr/>
    </dgm:pt>
    <dgm:pt modelId="{EF68F1E9-7180-461D-A84B-AC9B25436579}" type="pres">
      <dgm:prSet presAssocID="{3C6AA598-D496-46D1-AD61-92B262452F1F}" presName="composite" presStyleCnt="0"/>
      <dgm:spPr/>
    </dgm:pt>
    <dgm:pt modelId="{07D32F6B-E240-41F1-A9EB-263E535549FD}" type="pres">
      <dgm:prSet presAssocID="{3C6AA598-D496-46D1-AD61-92B262452F1F}" presName="background" presStyleLbl="node0" presStyleIdx="1" presStyleCnt="3"/>
      <dgm:spPr/>
    </dgm:pt>
    <dgm:pt modelId="{427E9869-C02F-4114-A36D-42AF64694BE3}" type="pres">
      <dgm:prSet presAssocID="{3C6AA598-D496-46D1-AD61-92B262452F1F}" presName="text" presStyleLbl="fgAcc0" presStyleIdx="1" presStyleCnt="3">
        <dgm:presLayoutVars>
          <dgm:chPref val="3"/>
        </dgm:presLayoutVars>
      </dgm:prSet>
      <dgm:spPr/>
    </dgm:pt>
    <dgm:pt modelId="{C3654BFD-567B-47F3-BB02-7CA858BE8CA7}" type="pres">
      <dgm:prSet presAssocID="{3C6AA598-D496-46D1-AD61-92B262452F1F}" presName="hierChild2" presStyleCnt="0"/>
      <dgm:spPr/>
    </dgm:pt>
    <dgm:pt modelId="{21AB4886-5900-41AB-B64E-469E6E52FEB5}" type="pres">
      <dgm:prSet presAssocID="{E7CA9F4E-9929-497E-9A3A-074F8B623BE5}" presName="hierRoot1" presStyleCnt="0"/>
      <dgm:spPr/>
    </dgm:pt>
    <dgm:pt modelId="{66B91D65-8221-4381-A2A2-A956A5A7375A}" type="pres">
      <dgm:prSet presAssocID="{E7CA9F4E-9929-497E-9A3A-074F8B623BE5}" presName="composite" presStyleCnt="0"/>
      <dgm:spPr/>
    </dgm:pt>
    <dgm:pt modelId="{5A10A2A7-0D6C-4A7A-AE6C-A66EA7535900}" type="pres">
      <dgm:prSet presAssocID="{E7CA9F4E-9929-497E-9A3A-074F8B623BE5}" presName="background" presStyleLbl="node0" presStyleIdx="2" presStyleCnt="3"/>
      <dgm:spPr/>
    </dgm:pt>
    <dgm:pt modelId="{053FF1CC-2ABE-461F-ABA6-6CCA58DA3CEF}" type="pres">
      <dgm:prSet presAssocID="{E7CA9F4E-9929-497E-9A3A-074F8B623BE5}" presName="text" presStyleLbl="fgAcc0" presStyleIdx="2" presStyleCnt="3">
        <dgm:presLayoutVars>
          <dgm:chPref val="3"/>
        </dgm:presLayoutVars>
      </dgm:prSet>
      <dgm:spPr/>
    </dgm:pt>
    <dgm:pt modelId="{7E84952A-A2D8-443C-A273-A340CEA77552}" type="pres">
      <dgm:prSet presAssocID="{E7CA9F4E-9929-497E-9A3A-074F8B623BE5}" presName="hierChild2" presStyleCnt="0"/>
      <dgm:spPr/>
    </dgm:pt>
  </dgm:ptLst>
  <dgm:cxnLst>
    <dgm:cxn modelId="{941CCE19-6A26-4E6B-BC4A-9B9C49853E07}" type="presOf" srcId="{B3584A47-E3E0-47A2-BDA8-6A100E1CB29D}" destId="{0F2109DC-1FEA-4BC1-8F47-481C485686A2}" srcOrd="0" destOrd="0" presId="urn:microsoft.com/office/officeart/2005/8/layout/hierarchy1"/>
    <dgm:cxn modelId="{1579A132-1869-4955-8AB0-0413CB7AE058}" type="presOf" srcId="{26143D0C-6C21-47C3-A8DB-6B07111CB20E}" destId="{1C6B11D3-6B07-496B-B486-06C254538A04}" srcOrd="0" destOrd="0" presId="urn:microsoft.com/office/officeart/2005/8/layout/hierarchy1"/>
    <dgm:cxn modelId="{A43CBA6F-9A77-4305-8E2D-AC1BE6C96987}" type="presOf" srcId="{E7CA9F4E-9929-497E-9A3A-074F8B623BE5}" destId="{053FF1CC-2ABE-461F-ABA6-6CCA58DA3CEF}" srcOrd="0" destOrd="0" presId="urn:microsoft.com/office/officeart/2005/8/layout/hierarchy1"/>
    <dgm:cxn modelId="{71F4F951-D846-419E-A628-951214F4E3AD}" srcId="{B3584A47-E3E0-47A2-BDA8-6A100E1CB29D}" destId="{26143D0C-6C21-47C3-A8DB-6B07111CB20E}" srcOrd="0" destOrd="0" parTransId="{572AE5FF-EEB6-4DA1-832E-E752C6BFC7DA}" sibTransId="{22AEBCC3-F7B9-4563-9C1B-0183DCEB984E}"/>
    <dgm:cxn modelId="{084453B0-AC1C-4BB3-991C-B6055EEE1590}" srcId="{B3584A47-E3E0-47A2-BDA8-6A100E1CB29D}" destId="{E7CA9F4E-9929-497E-9A3A-074F8B623BE5}" srcOrd="2" destOrd="0" parTransId="{2AB1F32E-43A0-411B-AD47-514B13174A76}" sibTransId="{1F012D69-7EA7-4827-B3A3-8DF97CAD994D}"/>
    <dgm:cxn modelId="{2D2068C2-AE51-4643-B34C-8B00B21FFDD6}" srcId="{B3584A47-E3E0-47A2-BDA8-6A100E1CB29D}" destId="{3C6AA598-D496-46D1-AD61-92B262452F1F}" srcOrd="1" destOrd="0" parTransId="{ABC37831-8034-451E-9E87-DF8B11F789E8}" sibTransId="{E86B504A-A939-41DB-BBE0-2FB91778ACEB}"/>
    <dgm:cxn modelId="{23F7CEC3-A4EF-407D-B5BE-2B012899D47B}" type="presOf" srcId="{3C6AA598-D496-46D1-AD61-92B262452F1F}" destId="{427E9869-C02F-4114-A36D-42AF64694BE3}" srcOrd="0" destOrd="0" presId="urn:microsoft.com/office/officeart/2005/8/layout/hierarchy1"/>
    <dgm:cxn modelId="{7357CA98-D4C5-49DF-AE76-3C3AC83CA798}" type="presParOf" srcId="{0F2109DC-1FEA-4BC1-8F47-481C485686A2}" destId="{91B6E924-1B21-40C6-8DB6-0B936D6241A0}" srcOrd="0" destOrd="0" presId="urn:microsoft.com/office/officeart/2005/8/layout/hierarchy1"/>
    <dgm:cxn modelId="{3AC0A1CD-12DE-48E1-B56A-2FF939809BC4}" type="presParOf" srcId="{91B6E924-1B21-40C6-8DB6-0B936D6241A0}" destId="{ACB44113-2290-489A-BD06-CBCD1BEB953A}" srcOrd="0" destOrd="0" presId="urn:microsoft.com/office/officeart/2005/8/layout/hierarchy1"/>
    <dgm:cxn modelId="{8D208F05-566B-40A3-912D-7FDE2492EC65}" type="presParOf" srcId="{ACB44113-2290-489A-BD06-CBCD1BEB953A}" destId="{997992BA-5291-47C5-A50C-AA93DE29B160}" srcOrd="0" destOrd="0" presId="urn:microsoft.com/office/officeart/2005/8/layout/hierarchy1"/>
    <dgm:cxn modelId="{32733A23-6C87-41EB-8CC6-850C8B905E72}" type="presParOf" srcId="{ACB44113-2290-489A-BD06-CBCD1BEB953A}" destId="{1C6B11D3-6B07-496B-B486-06C254538A04}" srcOrd="1" destOrd="0" presId="urn:microsoft.com/office/officeart/2005/8/layout/hierarchy1"/>
    <dgm:cxn modelId="{82C5F821-CC4A-4D9B-8895-EDB75C790713}" type="presParOf" srcId="{91B6E924-1B21-40C6-8DB6-0B936D6241A0}" destId="{D7DCA098-550F-47A4-A340-682DFE903264}" srcOrd="1" destOrd="0" presId="urn:microsoft.com/office/officeart/2005/8/layout/hierarchy1"/>
    <dgm:cxn modelId="{4584B6D6-4E69-4588-BE5C-E47FBEA2724B}" type="presParOf" srcId="{0F2109DC-1FEA-4BC1-8F47-481C485686A2}" destId="{19F85771-0CDC-4542-916B-0D529742924F}" srcOrd="1" destOrd="0" presId="urn:microsoft.com/office/officeart/2005/8/layout/hierarchy1"/>
    <dgm:cxn modelId="{DECAAB3E-40D2-4B05-B5CF-DE3BA5640779}" type="presParOf" srcId="{19F85771-0CDC-4542-916B-0D529742924F}" destId="{EF68F1E9-7180-461D-A84B-AC9B25436579}" srcOrd="0" destOrd="0" presId="urn:microsoft.com/office/officeart/2005/8/layout/hierarchy1"/>
    <dgm:cxn modelId="{8503170D-CE2E-4DBE-A9EF-BE34FBDC15F2}" type="presParOf" srcId="{EF68F1E9-7180-461D-A84B-AC9B25436579}" destId="{07D32F6B-E240-41F1-A9EB-263E535549FD}" srcOrd="0" destOrd="0" presId="urn:microsoft.com/office/officeart/2005/8/layout/hierarchy1"/>
    <dgm:cxn modelId="{7EE31C58-4719-425A-A5AD-8C272608FFA4}" type="presParOf" srcId="{EF68F1E9-7180-461D-A84B-AC9B25436579}" destId="{427E9869-C02F-4114-A36D-42AF64694BE3}" srcOrd="1" destOrd="0" presId="urn:microsoft.com/office/officeart/2005/8/layout/hierarchy1"/>
    <dgm:cxn modelId="{02471561-5282-4A78-A8A5-FE9E8B9EC1F2}" type="presParOf" srcId="{19F85771-0CDC-4542-916B-0D529742924F}" destId="{C3654BFD-567B-47F3-BB02-7CA858BE8CA7}" srcOrd="1" destOrd="0" presId="urn:microsoft.com/office/officeart/2005/8/layout/hierarchy1"/>
    <dgm:cxn modelId="{ED608239-793C-4149-A47E-B004490DE4F9}" type="presParOf" srcId="{0F2109DC-1FEA-4BC1-8F47-481C485686A2}" destId="{21AB4886-5900-41AB-B64E-469E6E52FEB5}" srcOrd="2" destOrd="0" presId="urn:microsoft.com/office/officeart/2005/8/layout/hierarchy1"/>
    <dgm:cxn modelId="{3211DCD8-6CE0-4433-9E91-C665AE42A56C}" type="presParOf" srcId="{21AB4886-5900-41AB-B64E-469E6E52FEB5}" destId="{66B91D65-8221-4381-A2A2-A956A5A7375A}" srcOrd="0" destOrd="0" presId="urn:microsoft.com/office/officeart/2005/8/layout/hierarchy1"/>
    <dgm:cxn modelId="{A489033A-FDC9-4710-AF59-E3883E70F5AC}" type="presParOf" srcId="{66B91D65-8221-4381-A2A2-A956A5A7375A}" destId="{5A10A2A7-0D6C-4A7A-AE6C-A66EA7535900}" srcOrd="0" destOrd="0" presId="urn:microsoft.com/office/officeart/2005/8/layout/hierarchy1"/>
    <dgm:cxn modelId="{9497E41C-3211-41A5-95B1-8495B7B91351}" type="presParOf" srcId="{66B91D65-8221-4381-A2A2-A956A5A7375A}" destId="{053FF1CC-2ABE-461F-ABA6-6CCA58DA3CEF}" srcOrd="1" destOrd="0" presId="urn:microsoft.com/office/officeart/2005/8/layout/hierarchy1"/>
    <dgm:cxn modelId="{48F0DD4F-CA77-45F5-BFD5-066890843981}" type="presParOf" srcId="{21AB4886-5900-41AB-B64E-469E6E52FEB5}" destId="{7E84952A-A2D8-443C-A273-A340CEA7755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3CF7AA1B-CFFD-441B-90C8-07B4213E2709}" type="doc">
      <dgm:prSet loTypeId="urn:microsoft.com/office/officeart/2005/8/layout/hierarchy1" loCatId="hierarchy" qsTypeId="urn:microsoft.com/office/officeart/2005/8/quickstyle/3d1" qsCatId="3D" csTypeId="urn:microsoft.com/office/officeart/2005/8/colors/accent0_3" csCatId="mainScheme"/>
      <dgm:spPr/>
      <dgm:t>
        <a:bodyPr/>
        <a:lstStyle/>
        <a:p>
          <a:endParaRPr lang="en-US"/>
        </a:p>
      </dgm:t>
    </dgm:pt>
    <dgm:pt modelId="{C0DD21B8-8314-49ED-A117-5299DED2BB00}">
      <dgm:prSet/>
      <dgm:spPr/>
      <dgm:t>
        <a:bodyPr/>
        <a:lstStyle/>
        <a:p>
          <a:r>
            <a:rPr lang="en-US"/>
            <a:t>Each theme must be checked against all coded data relevant to that theme to ensure there is a good fit between the two. Compiling all the data extracts associated with all the codes that are relevant to a specific theme helps to do this </a:t>
          </a:r>
        </a:p>
      </dgm:t>
    </dgm:pt>
    <dgm:pt modelId="{2999314B-601B-42AF-9410-711BAB15085A}" type="parTrans" cxnId="{30F84AE6-EAF6-44FC-9F7B-CC79EEE62EC6}">
      <dgm:prSet/>
      <dgm:spPr/>
      <dgm:t>
        <a:bodyPr/>
        <a:lstStyle/>
        <a:p>
          <a:endParaRPr lang="en-US"/>
        </a:p>
      </dgm:t>
    </dgm:pt>
    <dgm:pt modelId="{8BA16051-F486-4243-A9C1-DD8C0D689201}" type="sibTrans" cxnId="{30F84AE6-EAF6-44FC-9F7B-CC79EEE62EC6}">
      <dgm:prSet/>
      <dgm:spPr/>
      <dgm:t>
        <a:bodyPr/>
        <a:lstStyle/>
        <a:p>
          <a:endParaRPr lang="en-US"/>
        </a:p>
      </dgm:t>
    </dgm:pt>
    <dgm:pt modelId="{07DB66FC-2B97-489B-A032-3C625C7E2228}">
      <dgm:prSet/>
      <dgm:spPr/>
      <dgm:t>
        <a:bodyPr/>
        <a:lstStyle/>
        <a:p>
          <a:r>
            <a:rPr lang="en-US"/>
            <a:t>A researcher must also examine and highlight how individual themes are related and connected to one another. </a:t>
          </a:r>
        </a:p>
      </dgm:t>
    </dgm:pt>
    <dgm:pt modelId="{D1F04335-CA59-4FF1-A400-D2548A3399AF}" type="parTrans" cxnId="{9FAE5337-FE77-47B5-A899-01C0DDA9543B}">
      <dgm:prSet/>
      <dgm:spPr/>
      <dgm:t>
        <a:bodyPr/>
        <a:lstStyle/>
        <a:p>
          <a:endParaRPr lang="en-US"/>
        </a:p>
      </dgm:t>
    </dgm:pt>
    <dgm:pt modelId="{9818C433-5BE6-4D51-BA15-D463AD829382}" type="sibTrans" cxnId="{9FAE5337-FE77-47B5-A899-01C0DDA9543B}">
      <dgm:prSet/>
      <dgm:spPr/>
      <dgm:t>
        <a:bodyPr/>
        <a:lstStyle/>
        <a:p>
          <a:endParaRPr lang="en-US"/>
        </a:p>
      </dgm:t>
    </dgm:pt>
    <dgm:pt modelId="{9E372C11-F5FF-4C4D-891A-2A655D753444}" type="pres">
      <dgm:prSet presAssocID="{3CF7AA1B-CFFD-441B-90C8-07B4213E2709}" presName="hierChild1" presStyleCnt="0">
        <dgm:presLayoutVars>
          <dgm:chPref val="1"/>
          <dgm:dir/>
          <dgm:animOne val="branch"/>
          <dgm:animLvl val="lvl"/>
          <dgm:resizeHandles/>
        </dgm:presLayoutVars>
      </dgm:prSet>
      <dgm:spPr/>
    </dgm:pt>
    <dgm:pt modelId="{48FF3188-1D1B-4C11-8E91-6C23F3206BD0}" type="pres">
      <dgm:prSet presAssocID="{C0DD21B8-8314-49ED-A117-5299DED2BB00}" presName="hierRoot1" presStyleCnt="0"/>
      <dgm:spPr/>
    </dgm:pt>
    <dgm:pt modelId="{369480D4-A580-49ED-B567-A6A5B38A2E3C}" type="pres">
      <dgm:prSet presAssocID="{C0DD21B8-8314-49ED-A117-5299DED2BB00}" presName="composite" presStyleCnt="0"/>
      <dgm:spPr/>
    </dgm:pt>
    <dgm:pt modelId="{176270DE-B899-46BB-966F-01E94C6AABE9}" type="pres">
      <dgm:prSet presAssocID="{C0DD21B8-8314-49ED-A117-5299DED2BB00}" presName="background" presStyleLbl="node0" presStyleIdx="0" presStyleCnt="2"/>
      <dgm:spPr/>
    </dgm:pt>
    <dgm:pt modelId="{B3F06E0B-875A-43AF-82E4-0249F74F8421}" type="pres">
      <dgm:prSet presAssocID="{C0DD21B8-8314-49ED-A117-5299DED2BB00}" presName="text" presStyleLbl="fgAcc0" presStyleIdx="0" presStyleCnt="2">
        <dgm:presLayoutVars>
          <dgm:chPref val="3"/>
        </dgm:presLayoutVars>
      </dgm:prSet>
      <dgm:spPr/>
    </dgm:pt>
    <dgm:pt modelId="{990D08C3-ABDD-42F3-9436-0C60561C31DC}" type="pres">
      <dgm:prSet presAssocID="{C0DD21B8-8314-49ED-A117-5299DED2BB00}" presName="hierChild2" presStyleCnt="0"/>
      <dgm:spPr/>
    </dgm:pt>
    <dgm:pt modelId="{650A8686-FF81-40F5-AC4A-E255894B07F1}" type="pres">
      <dgm:prSet presAssocID="{07DB66FC-2B97-489B-A032-3C625C7E2228}" presName="hierRoot1" presStyleCnt="0"/>
      <dgm:spPr/>
    </dgm:pt>
    <dgm:pt modelId="{B4198188-360A-47DB-B853-EDE33D935747}" type="pres">
      <dgm:prSet presAssocID="{07DB66FC-2B97-489B-A032-3C625C7E2228}" presName="composite" presStyleCnt="0"/>
      <dgm:spPr/>
    </dgm:pt>
    <dgm:pt modelId="{11DDF8B4-3C58-459E-B2D9-1E1D2C750543}" type="pres">
      <dgm:prSet presAssocID="{07DB66FC-2B97-489B-A032-3C625C7E2228}" presName="background" presStyleLbl="node0" presStyleIdx="1" presStyleCnt="2"/>
      <dgm:spPr/>
    </dgm:pt>
    <dgm:pt modelId="{95727C96-9DCC-4284-BE36-E7C72FAE449F}" type="pres">
      <dgm:prSet presAssocID="{07DB66FC-2B97-489B-A032-3C625C7E2228}" presName="text" presStyleLbl="fgAcc0" presStyleIdx="1" presStyleCnt="2">
        <dgm:presLayoutVars>
          <dgm:chPref val="3"/>
        </dgm:presLayoutVars>
      </dgm:prSet>
      <dgm:spPr/>
    </dgm:pt>
    <dgm:pt modelId="{D9EFAED1-01C4-4AC5-968F-87EA7C6F2168}" type="pres">
      <dgm:prSet presAssocID="{07DB66FC-2B97-489B-A032-3C625C7E2228}" presName="hierChild2" presStyleCnt="0"/>
      <dgm:spPr/>
    </dgm:pt>
  </dgm:ptLst>
  <dgm:cxnLst>
    <dgm:cxn modelId="{9FAE5337-FE77-47B5-A899-01C0DDA9543B}" srcId="{3CF7AA1B-CFFD-441B-90C8-07B4213E2709}" destId="{07DB66FC-2B97-489B-A032-3C625C7E2228}" srcOrd="1" destOrd="0" parTransId="{D1F04335-CA59-4FF1-A400-D2548A3399AF}" sibTransId="{9818C433-5BE6-4D51-BA15-D463AD829382}"/>
    <dgm:cxn modelId="{0EEC4F6E-1EDD-4FA0-8F06-2BF335FA941B}" type="presOf" srcId="{3CF7AA1B-CFFD-441B-90C8-07B4213E2709}" destId="{9E372C11-F5FF-4C4D-891A-2A655D753444}" srcOrd="0" destOrd="0" presId="urn:microsoft.com/office/officeart/2005/8/layout/hierarchy1"/>
    <dgm:cxn modelId="{A897CEB0-CAA6-4251-B0F5-EC42A1741CD2}" type="presOf" srcId="{07DB66FC-2B97-489B-A032-3C625C7E2228}" destId="{95727C96-9DCC-4284-BE36-E7C72FAE449F}" srcOrd="0" destOrd="0" presId="urn:microsoft.com/office/officeart/2005/8/layout/hierarchy1"/>
    <dgm:cxn modelId="{28C1DCD4-2779-4CFE-8692-23A1D7140D49}" type="presOf" srcId="{C0DD21B8-8314-49ED-A117-5299DED2BB00}" destId="{B3F06E0B-875A-43AF-82E4-0249F74F8421}" srcOrd="0" destOrd="0" presId="urn:microsoft.com/office/officeart/2005/8/layout/hierarchy1"/>
    <dgm:cxn modelId="{30F84AE6-EAF6-44FC-9F7B-CC79EEE62EC6}" srcId="{3CF7AA1B-CFFD-441B-90C8-07B4213E2709}" destId="{C0DD21B8-8314-49ED-A117-5299DED2BB00}" srcOrd="0" destOrd="0" parTransId="{2999314B-601B-42AF-9410-711BAB15085A}" sibTransId="{8BA16051-F486-4243-A9C1-DD8C0D689201}"/>
    <dgm:cxn modelId="{E409644F-9EEA-411C-85B2-BB11C8EBC4BD}" type="presParOf" srcId="{9E372C11-F5FF-4C4D-891A-2A655D753444}" destId="{48FF3188-1D1B-4C11-8E91-6C23F3206BD0}" srcOrd="0" destOrd="0" presId="urn:microsoft.com/office/officeart/2005/8/layout/hierarchy1"/>
    <dgm:cxn modelId="{61AE7E2E-3069-4406-AAB8-71FEFE3E9F56}" type="presParOf" srcId="{48FF3188-1D1B-4C11-8E91-6C23F3206BD0}" destId="{369480D4-A580-49ED-B567-A6A5B38A2E3C}" srcOrd="0" destOrd="0" presId="urn:microsoft.com/office/officeart/2005/8/layout/hierarchy1"/>
    <dgm:cxn modelId="{5D469889-DF4E-4C68-B8A4-B0E8204880AB}" type="presParOf" srcId="{369480D4-A580-49ED-B567-A6A5B38A2E3C}" destId="{176270DE-B899-46BB-966F-01E94C6AABE9}" srcOrd="0" destOrd="0" presId="urn:microsoft.com/office/officeart/2005/8/layout/hierarchy1"/>
    <dgm:cxn modelId="{27ADC990-D6C2-46DE-BD9A-B5443D35C1AC}" type="presParOf" srcId="{369480D4-A580-49ED-B567-A6A5B38A2E3C}" destId="{B3F06E0B-875A-43AF-82E4-0249F74F8421}" srcOrd="1" destOrd="0" presId="urn:microsoft.com/office/officeart/2005/8/layout/hierarchy1"/>
    <dgm:cxn modelId="{374F091C-6908-48B8-BCAF-0DDC5A8D0130}" type="presParOf" srcId="{48FF3188-1D1B-4C11-8E91-6C23F3206BD0}" destId="{990D08C3-ABDD-42F3-9436-0C60561C31DC}" srcOrd="1" destOrd="0" presId="urn:microsoft.com/office/officeart/2005/8/layout/hierarchy1"/>
    <dgm:cxn modelId="{9EE7032A-28CE-4B93-A239-56400539DD50}" type="presParOf" srcId="{9E372C11-F5FF-4C4D-891A-2A655D753444}" destId="{650A8686-FF81-40F5-AC4A-E255894B07F1}" srcOrd="1" destOrd="0" presId="urn:microsoft.com/office/officeart/2005/8/layout/hierarchy1"/>
    <dgm:cxn modelId="{02FAB61A-A33E-42E7-9159-2498CD84E121}" type="presParOf" srcId="{650A8686-FF81-40F5-AC4A-E255894B07F1}" destId="{B4198188-360A-47DB-B853-EDE33D935747}" srcOrd="0" destOrd="0" presId="urn:microsoft.com/office/officeart/2005/8/layout/hierarchy1"/>
    <dgm:cxn modelId="{6485FA17-09DC-41FB-8C08-1009DE75931C}" type="presParOf" srcId="{B4198188-360A-47DB-B853-EDE33D935747}" destId="{11DDF8B4-3C58-459E-B2D9-1E1D2C750543}" srcOrd="0" destOrd="0" presId="urn:microsoft.com/office/officeart/2005/8/layout/hierarchy1"/>
    <dgm:cxn modelId="{1587D3A6-AEAC-4A6A-8C61-FC7E508DF538}" type="presParOf" srcId="{B4198188-360A-47DB-B853-EDE33D935747}" destId="{95727C96-9DCC-4284-BE36-E7C72FAE449F}" srcOrd="1" destOrd="0" presId="urn:microsoft.com/office/officeart/2005/8/layout/hierarchy1"/>
    <dgm:cxn modelId="{86E8DFC3-D7B8-44BC-BA8F-BAA7182F17D8}" type="presParOf" srcId="{650A8686-FF81-40F5-AC4A-E255894B07F1}" destId="{D9EFAED1-01C4-4AC5-968F-87EA7C6F21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A0EBF50A-15E8-4F72-891F-9111F070AD8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F8B5AC9-E8AA-4AAB-90E7-1891AC493D50}">
      <dgm:prSet/>
      <dgm:spPr/>
      <dgm:t>
        <a:bodyPr/>
        <a:lstStyle/>
        <a:p>
          <a:r>
            <a:rPr lang="en-US"/>
            <a:t>One should begin with presenting the core themes identified, and then, use relevant data extracts to illustrate the core concepts or ideas underlying these themes. </a:t>
          </a:r>
        </a:p>
      </dgm:t>
    </dgm:pt>
    <dgm:pt modelId="{7A7DEC4F-B5D1-47E2-9DEB-4A8EBC5ECC6A}" type="parTrans" cxnId="{0A333CE4-B74F-434E-8E7C-16443C831B82}">
      <dgm:prSet/>
      <dgm:spPr/>
      <dgm:t>
        <a:bodyPr/>
        <a:lstStyle/>
        <a:p>
          <a:endParaRPr lang="en-US"/>
        </a:p>
      </dgm:t>
    </dgm:pt>
    <dgm:pt modelId="{4524D6D1-5EF3-4A13-8283-34601431FE48}" type="sibTrans" cxnId="{0A333CE4-B74F-434E-8E7C-16443C831B82}">
      <dgm:prSet/>
      <dgm:spPr/>
      <dgm:t>
        <a:bodyPr/>
        <a:lstStyle/>
        <a:p>
          <a:endParaRPr lang="en-US"/>
        </a:p>
      </dgm:t>
    </dgm:pt>
    <dgm:pt modelId="{F99A3F6F-F530-4E27-894B-A8A57C16BBEB}">
      <dgm:prSet/>
      <dgm:spPr/>
      <dgm:t>
        <a:bodyPr/>
        <a:lstStyle/>
        <a:p>
          <a:r>
            <a:rPr lang="en-US"/>
            <a:t>It is also important to contextualise the analysis in relation to existing theory and research. </a:t>
          </a:r>
        </a:p>
      </dgm:t>
    </dgm:pt>
    <dgm:pt modelId="{F37B7936-07BD-4FD7-A10E-3EAB2280A452}" type="parTrans" cxnId="{3C9CF6A2-818E-4B85-80DD-6169CF7FC960}">
      <dgm:prSet/>
      <dgm:spPr/>
      <dgm:t>
        <a:bodyPr/>
        <a:lstStyle/>
        <a:p>
          <a:endParaRPr lang="en-US"/>
        </a:p>
      </dgm:t>
    </dgm:pt>
    <dgm:pt modelId="{D101BA79-79A8-4EAF-BEE9-5258B59973AE}" type="sibTrans" cxnId="{3C9CF6A2-818E-4B85-80DD-6169CF7FC960}">
      <dgm:prSet/>
      <dgm:spPr/>
      <dgm:t>
        <a:bodyPr/>
        <a:lstStyle/>
        <a:p>
          <a:endParaRPr lang="en-US"/>
        </a:p>
      </dgm:t>
    </dgm:pt>
    <dgm:pt modelId="{E0249B8D-5DE7-4CBC-8A3C-3A8305DB20F1}">
      <dgm:prSet/>
      <dgm:spPr/>
      <dgm:t>
        <a:bodyPr/>
        <a:lstStyle/>
        <a:p>
          <a:r>
            <a:rPr lang="en-US"/>
            <a:t>To achieve this, one does not only need to include a literature review section in the final report, but, in the analysis and/or discussion sections, the researcher must also re-engage with the relevant literature to highlight points of agreement or contradictions and to offer some possible explanations </a:t>
          </a:r>
        </a:p>
      </dgm:t>
    </dgm:pt>
    <dgm:pt modelId="{22B34501-4CAA-4A20-B851-5A7E8E525B8F}" type="parTrans" cxnId="{6B231920-A3B3-47F0-A7A6-7AEFFBF33186}">
      <dgm:prSet/>
      <dgm:spPr/>
      <dgm:t>
        <a:bodyPr/>
        <a:lstStyle/>
        <a:p>
          <a:endParaRPr lang="en-US"/>
        </a:p>
      </dgm:t>
    </dgm:pt>
    <dgm:pt modelId="{7DE8D266-43A4-401B-8C4D-EA42E02FEE52}" type="sibTrans" cxnId="{6B231920-A3B3-47F0-A7A6-7AEFFBF33186}">
      <dgm:prSet/>
      <dgm:spPr/>
      <dgm:t>
        <a:bodyPr/>
        <a:lstStyle/>
        <a:p>
          <a:endParaRPr lang="en-US"/>
        </a:p>
      </dgm:t>
    </dgm:pt>
    <dgm:pt modelId="{CD004BAB-15D5-42A6-A8EC-1BF4FC0D154D}" type="pres">
      <dgm:prSet presAssocID="{A0EBF50A-15E8-4F72-891F-9111F070AD8A}" presName="vert0" presStyleCnt="0">
        <dgm:presLayoutVars>
          <dgm:dir/>
          <dgm:animOne val="branch"/>
          <dgm:animLvl val="lvl"/>
        </dgm:presLayoutVars>
      </dgm:prSet>
      <dgm:spPr/>
    </dgm:pt>
    <dgm:pt modelId="{D6B03E45-D1B1-42D2-9788-178587937F1B}" type="pres">
      <dgm:prSet presAssocID="{2F8B5AC9-E8AA-4AAB-90E7-1891AC493D50}" presName="thickLine" presStyleLbl="alignNode1" presStyleIdx="0" presStyleCnt="3"/>
      <dgm:spPr/>
    </dgm:pt>
    <dgm:pt modelId="{0EC30C86-B377-48A7-98D1-C25109E25D82}" type="pres">
      <dgm:prSet presAssocID="{2F8B5AC9-E8AA-4AAB-90E7-1891AC493D50}" presName="horz1" presStyleCnt="0"/>
      <dgm:spPr/>
    </dgm:pt>
    <dgm:pt modelId="{9BD4BE04-7C69-4CB4-B5DA-9A98B791DDFA}" type="pres">
      <dgm:prSet presAssocID="{2F8B5AC9-E8AA-4AAB-90E7-1891AC493D50}" presName="tx1" presStyleLbl="revTx" presStyleIdx="0" presStyleCnt="3"/>
      <dgm:spPr/>
    </dgm:pt>
    <dgm:pt modelId="{F290CEBB-F9C0-47A5-BDF7-F76C3B880822}" type="pres">
      <dgm:prSet presAssocID="{2F8B5AC9-E8AA-4AAB-90E7-1891AC493D50}" presName="vert1" presStyleCnt="0"/>
      <dgm:spPr/>
    </dgm:pt>
    <dgm:pt modelId="{32F37C13-2978-4686-B928-B1EB787F802E}" type="pres">
      <dgm:prSet presAssocID="{F99A3F6F-F530-4E27-894B-A8A57C16BBEB}" presName="thickLine" presStyleLbl="alignNode1" presStyleIdx="1" presStyleCnt="3"/>
      <dgm:spPr/>
    </dgm:pt>
    <dgm:pt modelId="{05C117D8-EC76-4C87-BA2A-5DA7C59E153B}" type="pres">
      <dgm:prSet presAssocID="{F99A3F6F-F530-4E27-894B-A8A57C16BBEB}" presName="horz1" presStyleCnt="0"/>
      <dgm:spPr/>
    </dgm:pt>
    <dgm:pt modelId="{D6189994-305C-4889-9B5E-79FE7EBE22EF}" type="pres">
      <dgm:prSet presAssocID="{F99A3F6F-F530-4E27-894B-A8A57C16BBEB}" presName="tx1" presStyleLbl="revTx" presStyleIdx="1" presStyleCnt="3"/>
      <dgm:spPr/>
    </dgm:pt>
    <dgm:pt modelId="{4DD702DC-7A66-4424-80ED-F86836A42C97}" type="pres">
      <dgm:prSet presAssocID="{F99A3F6F-F530-4E27-894B-A8A57C16BBEB}" presName="vert1" presStyleCnt="0"/>
      <dgm:spPr/>
    </dgm:pt>
    <dgm:pt modelId="{246E6B89-DF97-4BD9-AFDB-6BF838046533}" type="pres">
      <dgm:prSet presAssocID="{E0249B8D-5DE7-4CBC-8A3C-3A8305DB20F1}" presName="thickLine" presStyleLbl="alignNode1" presStyleIdx="2" presStyleCnt="3"/>
      <dgm:spPr/>
    </dgm:pt>
    <dgm:pt modelId="{7ADFC462-4451-495A-891C-A535E1F04DCA}" type="pres">
      <dgm:prSet presAssocID="{E0249B8D-5DE7-4CBC-8A3C-3A8305DB20F1}" presName="horz1" presStyleCnt="0"/>
      <dgm:spPr/>
    </dgm:pt>
    <dgm:pt modelId="{81C18FCC-2AB3-403F-8822-0E2A55194C46}" type="pres">
      <dgm:prSet presAssocID="{E0249B8D-5DE7-4CBC-8A3C-3A8305DB20F1}" presName="tx1" presStyleLbl="revTx" presStyleIdx="2" presStyleCnt="3"/>
      <dgm:spPr/>
    </dgm:pt>
    <dgm:pt modelId="{99CCF08D-BB89-4943-B468-1B2524B50044}" type="pres">
      <dgm:prSet presAssocID="{E0249B8D-5DE7-4CBC-8A3C-3A8305DB20F1}" presName="vert1" presStyleCnt="0"/>
      <dgm:spPr/>
    </dgm:pt>
  </dgm:ptLst>
  <dgm:cxnLst>
    <dgm:cxn modelId="{6B231920-A3B3-47F0-A7A6-7AEFFBF33186}" srcId="{A0EBF50A-15E8-4F72-891F-9111F070AD8A}" destId="{E0249B8D-5DE7-4CBC-8A3C-3A8305DB20F1}" srcOrd="2" destOrd="0" parTransId="{22B34501-4CAA-4A20-B851-5A7E8E525B8F}" sibTransId="{7DE8D266-43A4-401B-8C4D-EA42E02FEE52}"/>
    <dgm:cxn modelId="{4A07B67A-4EED-4160-8FFE-A62BC1835A23}" type="presOf" srcId="{E0249B8D-5DE7-4CBC-8A3C-3A8305DB20F1}" destId="{81C18FCC-2AB3-403F-8822-0E2A55194C46}" srcOrd="0" destOrd="0" presId="urn:microsoft.com/office/officeart/2008/layout/LinedList"/>
    <dgm:cxn modelId="{6F9CBA92-B738-49D8-9EF4-3F4BCBB65D8F}" type="presOf" srcId="{2F8B5AC9-E8AA-4AAB-90E7-1891AC493D50}" destId="{9BD4BE04-7C69-4CB4-B5DA-9A98B791DDFA}" srcOrd="0" destOrd="0" presId="urn:microsoft.com/office/officeart/2008/layout/LinedList"/>
    <dgm:cxn modelId="{3C9CF6A2-818E-4B85-80DD-6169CF7FC960}" srcId="{A0EBF50A-15E8-4F72-891F-9111F070AD8A}" destId="{F99A3F6F-F530-4E27-894B-A8A57C16BBEB}" srcOrd="1" destOrd="0" parTransId="{F37B7936-07BD-4FD7-A10E-3EAB2280A452}" sibTransId="{D101BA79-79A8-4EAF-BEE9-5258B59973AE}"/>
    <dgm:cxn modelId="{0A333CE4-B74F-434E-8E7C-16443C831B82}" srcId="{A0EBF50A-15E8-4F72-891F-9111F070AD8A}" destId="{2F8B5AC9-E8AA-4AAB-90E7-1891AC493D50}" srcOrd="0" destOrd="0" parTransId="{7A7DEC4F-B5D1-47E2-9DEB-4A8EBC5ECC6A}" sibTransId="{4524D6D1-5EF3-4A13-8283-34601431FE48}"/>
    <dgm:cxn modelId="{B52DBEF6-FA3A-4390-A439-9F4E4D9DC004}" type="presOf" srcId="{A0EBF50A-15E8-4F72-891F-9111F070AD8A}" destId="{CD004BAB-15D5-42A6-A8EC-1BF4FC0D154D}" srcOrd="0" destOrd="0" presId="urn:microsoft.com/office/officeart/2008/layout/LinedList"/>
    <dgm:cxn modelId="{53E062F9-9893-4EC0-9D6E-EB15CD45F49C}" type="presOf" srcId="{F99A3F6F-F530-4E27-894B-A8A57C16BBEB}" destId="{D6189994-305C-4889-9B5E-79FE7EBE22EF}" srcOrd="0" destOrd="0" presId="urn:microsoft.com/office/officeart/2008/layout/LinedList"/>
    <dgm:cxn modelId="{349FB201-1D1B-4952-89E1-BD37D08C6883}" type="presParOf" srcId="{CD004BAB-15D5-42A6-A8EC-1BF4FC0D154D}" destId="{D6B03E45-D1B1-42D2-9788-178587937F1B}" srcOrd="0" destOrd="0" presId="urn:microsoft.com/office/officeart/2008/layout/LinedList"/>
    <dgm:cxn modelId="{C76EE1C8-39C9-45B8-832D-D7FDF37E1B8A}" type="presParOf" srcId="{CD004BAB-15D5-42A6-A8EC-1BF4FC0D154D}" destId="{0EC30C86-B377-48A7-98D1-C25109E25D82}" srcOrd="1" destOrd="0" presId="urn:microsoft.com/office/officeart/2008/layout/LinedList"/>
    <dgm:cxn modelId="{73F0DBE4-CEC9-47AD-8DBC-A9A8505E164F}" type="presParOf" srcId="{0EC30C86-B377-48A7-98D1-C25109E25D82}" destId="{9BD4BE04-7C69-4CB4-B5DA-9A98B791DDFA}" srcOrd="0" destOrd="0" presId="urn:microsoft.com/office/officeart/2008/layout/LinedList"/>
    <dgm:cxn modelId="{F3D8551E-39D6-4517-8557-9B7502DED69B}" type="presParOf" srcId="{0EC30C86-B377-48A7-98D1-C25109E25D82}" destId="{F290CEBB-F9C0-47A5-BDF7-F76C3B880822}" srcOrd="1" destOrd="0" presId="urn:microsoft.com/office/officeart/2008/layout/LinedList"/>
    <dgm:cxn modelId="{F9B76C70-505B-49CF-BE02-A39A0A62AC73}" type="presParOf" srcId="{CD004BAB-15D5-42A6-A8EC-1BF4FC0D154D}" destId="{32F37C13-2978-4686-B928-B1EB787F802E}" srcOrd="2" destOrd="0" presId="urn:microsoft.com/office/officeart/2008/layout/LinedList"/>
    <dgm:cxn modelId="{B0319A1F-65F5-4527-9A57-CE8FC89C52A9}" type="presParOf" srcId="{CD004BAB-15D5-42A6-A8EC-1BF4FC0D154D}" destId="{05C117D8-EC76-4C87-BA2A-5DA7C59E153B}" srcOrd="3" destOrd="0" presId="urn:microsoft.com/office/officeart/2008/layout/LinedList"/>
    <dgm:cxn modelId="{312944F8-BDBA-4622-8633-A6991F2B1055}" type="presParOf" srcId="{05C117D8-EC76-4C87-BA2A-5DA7C59E153B}" destId="{D6189994-305C-4889-9B5E-79FE7EBE22EF}" srcOrd="0" destOrd="0" presId="urn:microsoft.com/office/officeart/2008/layout/LinedList"/>
    <dgm:cxn modelId="{919DD4C7-A6FF-476C-9BF1-3BE456488D6D}" type="presParOf" srcId="{05C117D8-EC76-4C87-BA2A-5DA7C59E153B}" destId="{4DD702DC-7A66-4424-80ED-F86836A42C97}" srcOrd="1" destOrd="0" presId="urn:microsoft.com/office/officeart/2008/layout/LinedList"/>
    <dgm:cxn modelId="{4B966E28-5A40-4C9B-AD45-8AEA3F80ABBC}" type="presParOf" srcId="{CD004BAB-15D5-42A6-A8EC-1BF4FC0D154D}" destId="{246E6B89-DF97-4BD9-AFDB-6BF838046533}" srcOrd="4" destOrd="0" presId="urn:microsoft.com/office/officeart/2008/layout/LinedList"/>
    <dgm:cxn modelId="{B8FA2340-B3D2-4AEB-BB96-BD1A6F428D36}" type="presParOf" srcId="{CD004BAB-15D5-42A6-A8EC-1BF4FC0D154D}" destId="{7ADFC462-4451-495A-891C-A535E1F04DCA}" srcOrd="5" destOrd="0" presId="urn:microsoft.com/office/officeart/2008/layout/LinedList"/>
    <dgm:cxn modelId="{7724B326-AF12-4461-A0CC-4D4548677739}" type="presParOf" srcId="{7ADFC462-4451-495A-891C-A535E1F04DCA}" destId="{81C18FCC-2AB3-403F-8822-0E2A55194C46}" srcOrd="0" destOrd="0" presId="urn:microsoft.com/office/officeart/2008/layout/LinedList"/>
    <dgm:cxn modelId="{F28AA8EF-92F6-4B2F-9692-7AFDE234874D}" type="presParOf" srcId="{7ADFC462-4451-495A-891C-A535E1F04DCA}" destId="{99CCF08D-BB89-4943-B468-1B2524B500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57934641-28CF-4EA5-AB4D-B3DFD57B82EC}" type="doc">
      <dgm:prSet loTypeId="urn:microsoft.com/office/officeart/2005/8/layout/hierarchy1" loCatId="hierarchy" qsTypeId="urn:microsoft.com/office/officeart/2005/8/quickstyle/3d1" qsCatId="3D" csTypeId="urn:microsoft.com/office/officeart/2005/8/colors/accent0_3" csCatId="mainScheme"/>
      <dgm:spPr/>
      <dgm:t>
        <a:bodyPr/>
        <a:lstStyle/>
        <a:p>
          <a:endParaRPr lang="en-US"/>
        </a:p>
      </dgm:t>
    </dgm:pt>
    <dgm:pt modelId="{EE9AD606-FE81-4B06-804E-6E7497717932}">
      <dgm:prSet/>
      <dgm:spPr/>
      <dgm:t>
        <a:bodyPr/>
        <a:lstStyle/>
        <a:p>
          <a:r>
            <a:rPr lang="en-US" b="1"/>
            <a:t>Open coding </a:t>
          </a:r>
          <a:r>
            <a:rPr lang="en-US"/>
            <a:t>aims to identify meaningful units of text (words, phrases, sentences, or larger sections) and generate from these data abstract conceptual categories that can be used to build theory in later stages of the analysis. </a:t>
          </a:r>
        </a:p>
      </dgm:t>
    </dgm:pt>
    <dgm:pt modelId="{538A285A-89BC-4F6E-8781-E27EFCFCD9CB}" type="parTrans" cxnId="{A9E346E6-6009-46E7-BEC7-865A4AC5AB7A}">
      <dgm:prSet/>
      <dgm:spPr/>
      <dgm:t>
        <a:bodyPr/>
        <a:lstStyle/>
        <a:p>
          <a:endParaRPr lang="en-US"/>
        </a:p>
      </dgm:t>
    </dgm:pt>
    <dgm:pt modelId="{8E2C08DD-3C13-4B37-B55A-74810F7FEA73}" type="sibTrans" cxnId="{A9E346E6-6009-46E7-BEC7-865A4AC5AB7A}">
      <dgm:prSet/>
      <dgm:spPr/>
      <dgm:t>
        <a:bodyPr/>
        <a:lstStyle/>
        <a:p>
          <a:endParaRPr lang="en-US"/>
        </a:p>
      </dgm:t>
    </dgm:pt>
    <dgm:pt modelId="{5E910145-8C22-4910-9132-ACAC2EFCC171}">
      <dgm:prSet/>
      <dgm:spPr/>
      <dgm:t>
        <a:bodyPr/>
        <a:lstStyle/>
        <a:p>
          <a:r>
            <a:rPr lang="en-US"/>
            <a:t>These conceptual categories are known as “substantive codes” and are more abstract than the pieces of data they describe.</a:t>
          </a:r>
        </a:p>
      </dgm:t>
    </dgm:pt>
    <dgm:pt modelId="{95063C4F-8D35-40CC-B8C9-48C78FAD4AA5}" type="parTrans" cxnId="{B394736B-1C5C-4C9E-A8C6-AD64197EE0B7}">
      <dgm:prSet/>
      <dgm:spPr/>
      <dgm:t>
        <a:bodyPr/>
        <a:lstStyle/>
        <a:p>
          <a:endParaRPr lang="en-US"/>
        </a:p>
      </dgm:t>
    </dgm:pt>
    <dgm:pt modelId="{DB55A93C-1A96-4BB7-A1F8-C2F7148F1269}" type="sibTrans" cxnId="{B394736B-1C5C-4C9E-A8C6-AD64197EE0B7}">
      <dgm:prSet/>
      <dgm:spPr/>
      <dgm:t>
        <a:bodyPr/>
        <a:lstStyle/>
        <a:p>
          <a:endParaRPr lang="en-US"/>
        </a:p>
      </dgm:t>
    </dgm:pt>
    <dgm:pt modelId="{A2874D5B-8D5D-4B4F-9A53-B42041B65AC9}" type="pres">
      <dgm:prSet presAssocID="{57934641-28CF-4EA5-AB4D-B3DFD57B82EC}" presName="hierChild1" presStyleCnt="0">
        <dgm:presLayoutVars>
          <dgm:chPref val="1"/>
          <dgm:dir/>
          <dgm:animOne val="branch"/>
          <dgm:animLvl val="lvl"/>
          <dgm:resizeHandles/>
        </dgm:presLayoutVars>
      </dgm:prSet>
      <dgm:spPr/>
    </dgm:pt>
    <dgm:pt modelId="{8376FA8D-0601-413E-89A8-98D4EDF798DF}" type="pres">
      <dgm:prSet presAssocID="{EE9AD606-FE81-4B06-804E-6E7497717932}" presName="hierRoot1" presStyleCnt="0"/>
      <dgm:spPr/>
    </dgm:pt>
    <dgm:pt modelId="{6F385030-3E5F-464B-9120-8BB328EAE89B}" type="pres">
      <dgm:prSet presAssocID="{EE9AD606-FE81-4B06-804E-6E7497717932}" presName="composite" presStyleCnt="0"/>
      <dgm:spPr/>
    </dgm:pt>
    <dgm:pt modelId="{7A5681E8-313C-4CBE-85BC-3214AEC579C9}" type="pres">
      <dgm:prSet presAssocID="{EE9AD606-FE81-4B06-804E-6E7497717932}" presName="background" presStyleLbl="node0" presStyleIdx="0" presStyleCnt="2"/>
      <dgm:spPr/>
    </dgm:pt>
    <dgm:pt modelId="{3699834E-93EC-43BC-9C99-36A6E058F22E}" type="pres">
      <dgm:prSet presAssocID="{EE9AD606-FE81-4B06-804E-6E7497717932}" presName="text" presStyleLbl="fgAcc0" presStyleIdx="0" presStyleCnt="2">
        <dgm:presLayoutVars>
          <dgm:chPref val="3"/>
        </dgm:presLayoutVars>
      </dgm:prSet>
      <dgm:spPr/>
    </dgm:pt>
    <dgm:pt modelId="{6CED9D99-417F-4497-A37D-F4FAAB47FAB6}" type="pres">
      <dgm:prSet presAssocID="{EE9AD606-FE81-4B06-804E-6E7497717932}" presName="hierChild2" presStyleCnt="0"/>
      <dgm:spPr/>
    </dgm:pt>
    <dgm:pt modelId="{1FC745F2-4823-49F1-BB0C-F1ED22ABBED7}" type="pres">
      <dgm:prSet presAssocID="{5E910145-8C22-4910-9132-ACAC2EFCC171}" presName="hierRoot1" presStyleCnt="0"/>
      <dgm:spPr/>
    </dgm:pt>
    <dgm:pt modelId="{B89427CB-0E85-4ED2-8653-6FC4CD7F6EC8}" type="pres">
      <dgm:prSet presAssocID="{5E910145-8C22-4910-9132-ACAC2EFCC171}" presName="composite" presStyleCnt="0"/>
      <dgm:spPr/>
    </dgm:pt>
    <dgm:pt modelId="{0DB239CF-25F0-404A-A398-4E195EF0F19A}" type="pres">
      <dgm:prSet presAssocID="{5E910145-8C22-4910-9132-ACAC2EFCC171}" presName="background" presStyleLbl="node0" presStyleIdx="1" presStyleCnt="2"/>
      <dgm:spPr/>
    </dgm:pt>
    <dgm:pt modelId="{E9A795E9-723E-418B-B334-0BC2715C41A2}" type="pres">
      <dgm:prSet presAssocID="{5E910145-8C22-4910-9132-ACAC2EFCC171}" presName="text" presStyleLbl="fgAcc0" presStyleIdx="1" presStyleCnt="2">
        <dgm:presLayoutVars>
          <dgm:chPref val="3"/>
        </dgm:presLayoutVars>
      </dgm:prSet>
      <dgm:spPr/>
    </dgm:pt>
    <dgm:pt modelId="{7739B690-7840-469B-82E4-03AC5CCFBCBC}" type="pres">
      <dgm:prSet presAssocID="{5E910145-8C22-4910-9132-ACAC2EFCC171}" presName="hierChild2" presStyleCnt="0"/>
      <dgm:spPr/>
    </dgm:pt>
  </dgm:ptLst>
  <dgm:cxnLst>
    <dgm:cxn modelId="{B394736B-1C5C-4C9E-A8C6-AD64197EE0B7}" srcId="{57934641-28CF-4EA5-AB4D-B3DFD57B82EC}" destId="{5E910145-8C22-4910-9132-ACAC2EFCC171}" srcOrd="1" destOrd="0" parTransId="{95063C4F-8D35-40CC-B8C9-48C78FAD4AA5}" sibTransId="{DB55A93C-1A96-4BB7-A1F8-C2F7148F1269}"/>
    <dgm:cxn modelId="{49AE078D-8911-430A-8628-B6089164FA99}" type="presOf" srcId="{EE9AD606-FE81-4B06-804E-6E7497717932}" destId="{3699834E-93EC-43BC-9C99-36A6E058F22E}" srcOrd="0" destOrd="0" presId="urn:microsoft.com/office/officeart/2005/8/layout/hierarchy1"/>
    <dgm:cxn modelId="{88A9A1C5-B778-48C1-99C0-19466F86F5C1}" type="presOf" srcId="{5E910145-8C22-4910-9132-ACAC2EFCC171}" destId="{E9A795E9-723E-418B-B334-0BC2715C41A2}" srcOrd="0" destOrd="0" presId="urn:microsoft.com/office/officeart/2005/8/layout/hierarchy1"/>
    <dgm:cxn modelId="{141BCDC8-8B70-4885-8FDE-77268BD78E12}" type="presOf" srcId="{57934641-28CF-4EA5-AB4D-B3DFD57B82EC}" destId="{A2874D5B-8D5D-4B4F-9A53-B42041B65AC9}" srcOrd="0" destOrd="0" presId="urn:microsoft.com/office/officeart/2005/8/layout/hierarchy1"/>
    <dgm:cxn modelId="{A9E346E6-6009-46E7-BEC7-865A4AC5AB7A}" srcId="{57934641-28CF-4EA5-AB4D-B3DFD57B82EC}" destId="{EE9AD606-FE81-4B06-804E-6E7497717932}" srcOrd="0" destOrd="0" parTransId="{538A285A-89BC-4F6E-8781-E27EFCFCD9CB}" sibTransId="{8E2C08DD-3C13-4B37-B55A-74810F7FEA73}"/>
    <dgm:cxn modelId="{FB67BCB9-BD3F-4DF4-9570-90EBC179DB14}" type="presParOf" srcId="{A2874D5B-8D5D-4B4F-9A53-B42041B65AC9}" destId="{8376FA8D-0601-413E-89A8-98D4EDF798DF}" srcOrd="0" destOrd="0" presId="urn:microsoft.com/office/officeart/2005/8/layout/hierarchy1"/>
    <dgm:cxn modelId="{6A2B9DA3-B914-4623-8B95-7B24EE931D7A}" type="presParOf" srcId="{8376FA8D-0601-413E-89A8-98D4EDF798DF}" destId="{6F385030-3E5F-464B-9120-8BB328EAE89B}" srcOrd="0" destOrd="0" presId="urn:microsoft.com/office/officeart/2005/8/layout/hierarchy1"/>
    <dgm:cxn modelId="{74EC83EA-3534-47C9-8A6D-02ECFC27E7AD}" type="presParOf" srcId="{6F385030-3E5F-464B-9120-8BB328EAE89B}" destId="{7A5681E8-313C-4CBE-85BC-3214AEC579C9}" srcOrd="0" destOrd="0" presId="urn:microsoft.com/office/officeart/2005/8/layout/hierarchy1"/>
    <dgm:cxn modelId="{467946CF-B434-4EA2-B662-3404970229F4}" type="presParOf" srcId="{6F385030-3E5F-464B-9120-8BB328EAE89B}" destId="{3699834E-93EC-43BC-9C99-36A6E058F22E}" srcOrd="1" destOrd="0" presId="urn:microsoft.com/office/officeart/2005/8/layout/hierarchy1"/>
    <dgm:cxn modelId="{CDFD92CD-D390-4565-BCDA-3EC7D968F235}" type="presParOf" srcId="{8376FA8D-0601-413E-89A8-98D4EDF798DF}" destId="{6CED9D99-417F-4497-A37D-F4FAAB47FAB6}" srcOrd="1" destOrd="0" presId="urn:microsoft.com/office/officeart/2005/8/layout/hierarchy1"/>
    <dgm:cxn modelId="{59714126-4B3B-4988-90CE-908511E54F5A}" type="presParOf" srcId="{A2874D5B-8D5D-4B4F-9A53-B42041B65AC9}" destId="{1FC745F2-4823-49F1-BB0C-F1ED22ABBED7}" srcOrd="1" destOrd="0" presId="urn:microsoft.com/office/officeart/2005/8/layout/hierarchy1"/>
    <dgm:cxn modelId="{8688963D-032E-465D-A80F-A91A5A7BC11E}" type="presParOf" srcId="{1FC745F2-4823-49F1-BB0C-F1ED22ABBED7}" destId="{B89427CB-0E85-4ED2-8653-6FC4CD7F6EC8}" srcOrd="0" destOrd="0" presId="urn:microsoft.com/office/officeart/2005/8/layout/hierarchy1"/>
    <dgm:cxn modelId="{72C72659-58D1-40C3-B7F2-43B4DA697444}" type="presParOf" srcId="{B89427CB-0E85-4ED2-8653-6FC4CD7F6EC8}" destId="{0DB239CF-25F0-404A-A398-4E195EF0F19A}" srcOrd="0" destOrd="0" presId="urn:microsoft.com/office/officeart/2005/8/layout/hierarchy1"/>
    <dgm:cxn modelId="{E17EB12E-0F8D-4633-AC31-84EBDACE3DA7}" type="presParOf" srcId="{B89427CB-0E85-4ED2-8653-6FC4CD7F6EC8}" destId="{E9A795E9-723E-418B-B334-0BC2715C41A2}" srcOrd="1" destOrd="0" presId="urn:microsoft.com/office/officeart/2005/8/layout/hierarchy1"/>
    <dgm:cxn modelId="{119CC8F6-357D-4261-BC24-AE8D58C1713A}" type="presParOf" srcId="{1FC745F2-4823-49F1-BB0C-F1ED22ABBED7}" destId="{7739B690-7840-469B-82E4-03AC5CCFBC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45A1A510-AE5E-4912-B2DF-08BCE5452C64}"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E7E48DCC-F671-4E5B-A40E-ABA2C3526ACF}">
      <dgm:prSet/>
      <dgm:spPr/>
      <dgm:t>
        <a:bodyPr/>
        <a:lstStyle/>
        <a:p>
          <a:pPr>
            <a:lnSpc>
              <a:spcPct val="100000"/>
            </a:lnSpc>
          </a:pPr>
          <a:r>
            <a:rPr lang="en-US" b="1"/>
            <a:t>Axial coding </a:t>
          </a:r>
          <a:r>
            <a:rPr lang="en-US"/>
            <a:t>involves finding interconnections between the substantive codes generated during the open coding stage. </a:t>
          </a:r>
        </a:p>
      </dgm:t>
    </dgm:pt>
    <dgm:pt modelId="{0ADFEAE0-0758-4C87-9E97-0FF091C8614A}" type="parTrans" cxnId="{DDFC1784-4734-4FFA-B4BF-D3CC854CE553}">
      <dgm:prSet/>
      <dgm:spPr/>
      <dgm:t>
        <a:bodyPr/>
        <a:lstStyle/>
        <a:p>
          <a:endParaRPr lang="en-US"/>
        </a:p>
      </dgm:t>
    </dgm:pt>
    <dgm:pt modelId="{B79CE528-240F-451B-90E9-C0A5C7674F5F}" type="sibTrans" cxnId="{DDFC1784-4734-4FFA-B4BF-D3CC854CE553}">
      <dgm:prSet/>
      <dgm:spPr/>
      <dgm:t>
        <a:bodyPr/>
        <a:lstStyle/>
        <a:p>
          <a:endParaRPr lang="en-US"/>
        </a:p>
      </dgm:t>
    </dgm:pt>
    <dgm:pt modelId="{09840F6D-E7A4-406B-9726-2C1C15BAA167}">
      <dgm:prSet/>
      <dgm:spPr/>
      <dgm:t>
        <a:bodyPr/>
        <a:lstStyle/>
        <a:p>
          <a:pPr>
            <a:lnSpc>
              <a:spcPct val="100000"/>
            </a:lnSpc>
          </a:pPr>
          <a:r>
            <a:rPr lang="en-US"/>
            <a:t>The word “axial” denotes the idea of putting an axis through the data that connects the categories identified in open coding. </a:t>
          </a:r>
        </a:p>
      </dgm:t>
    </dgm:pt>
    <dgm:pt modelId="{35686E25-8D14-4CC3-BAC8-DF3FF50A41B4}" type="parTrans" cxnId="{FAD07ECA-F9ED-4B52-9693-541CF0143E2E}">
      <dgm:prSet/>
      <dgm:spPr/>
      <dgm:t>
        <a:bodyPr/>
        <a:lstStyle/>
        <a:p>
          <a:endParaRPr lang="en-US"/>
        </a:p>
      </dgm:t>
    </dgm:pt>
    <dgm:pt modelId="{7F9687D8-F12E-4E00-BA44-D75BBCC2882A}" type="sibTrans" cxnId="{FAD07ECA-F9ED-4B52-9693-541CF0143E2E}">
      <dgm:prSet/>
      <dgm:spPr/>
      <dgm:t>
        <a:bodyPr/>
        <a:lstStyle/>
        <a:p>
          <a:endParaRPr lang="en-US"/>
        </a:p>
      </dgm:t>
    </dgm:pt>
    <dgm:pt modelId="{FC602B10-FFAC-4F1E-9976-072B3BAF3B1B}">
      <dgm:prSet/>
      <dgm:spPr/>
      <dgm:t>
        <a:bodyPr/>
        <a:lstStyle/>
        <a:p>
          <a:pPr>
            <a:lnSpc>
              <a:spcPct val="100000"/>
            </a:lnSpc>
          </a:pPr>
          <a:r>
            <a:rPr lang="en-US"/>
            <a:t>These axial codes are also referred to as “theoretical codes”.</a:t>
          </a:r>
        </a:p>
      </dgm:t>
    </dgm:pt>
    <dgm:pt modelId="{7369EDD5-F19F-40A4-B808-710C621F4A29}" type="parTrans" cxnId="{76C87180-7D14-4A76-9808-9C70DCB524E5}">
      <dgm:prSet/>
      <dgm:spPr/>
      <dgm:t>
        <a:bodyPr/>
        <a:lstStyle/>
        <a:p>
          <a:endParaRPr lang="en-US"/>
        </a:p>
      </dgm:t>
    </dgm:pt>
    <dgm:pt modelId="{B933FFD6-4714-4520-84EE-2C2610E04048}" type="sibTrans" cxnId="{76C87180-7D14-4A76-9808-9C70DCB524E5}">
      <dgm:prSet/>
      <dgm:spPr/>
      <dgm:t>
        <a:bodyPr/>
        <a:lstStyle/>
        <a:p>
          <a:endParaRPr lang="en-US"/>
        </a:p>
      </dgm:t>
    </dgm:pt>
    <dgm:pt modelId="{6E1F58BD-6A67-4D66-8E43-B37B5B74CB79}" type="pres">
      <dgm:prSet presAssocID="{45A1A510-AE5E-4912-B2DF-08BCE5452C64}" presName="root" presStyleCnt="0">
        <dgm:presLayoutVars>
          <dgm:dir/>
          <dgm:resizeHandles val="exact"/>
        </dgm:presLayoutVars>
      </dgm:prSet>
      <dgm:spPr/>
    </dgm:pt>
    <dgm:pt modelId="{DA72C762-03A9-4E0D-A3A3-6BDC20B0A8F3}" type="pres">
      <dgm:prSet presAssocID="{E7E48DCC-F671-4E5B-A40E-ABA2C3526ACF}" presName="compNode" presStyleCnt="0"/>
      <dgm:spPr/>
    </dgm:pt>
    <dgm:pt modelId="{905196CE-E98F-4DDA-9CF8-810DC27D602C}" type="pres">
      <dgm:prSet presAssocID="{E7E48DCC-F671-4E5B-A40E-ABA2C3526ACF}" presName="bgRect" presStyleLbl="bgShp" presStyleIdx="0" presStyleCnt="3"/>
      <dgm:spPr/>
    </dgm:pt>
    <dgm:pt modelId="{F16B3FE9-42A4-42A9-A4DF-88A497F0E067}" type="pres">
      <dgm:prSet presAssocID="{E7E48DCC-F671-4E5B-A40E-ABA2C3526A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05C79D28-7F0F-42C1-A7C2-A055D417AE2A}" type="pres">
      <dgm:prSet presAssocID="{E7E48DCC-F671-4E5B-A40E-ABA2C3526ACF}" presName="spaceRect" presStyleCnt="0"/>
      <dgm:spPr/>
    </dgm:pt>
    <dgm:pt modelId="{65449357-4328-48C5-BBF4-DED83E97C726}" type="pres">
      <dgm:prSet presAssocID="{E7E48DCC-F671-4E5B-A40E-ABA2C3526ACF}" presName="parTx" presStyleLbl="revTx" presStyleIdx="0" presStyleCnt="3">
        <dgm:presLayoutVars>
          <dgm:chMax val="0"/>
          <dgm:chPref val="0"/>
        </dgm:presLayoutVars>
      </dgm:prSet>
      <dgm:spPr/>
    </dgm:pt>
    <dgm:pt modelId="{C1609D39-930D-4537-91CA-0169C5B45324}" type="pres">
      <dgm:prSet presAssocID="{B79CE528-240F-451B-90E9-C0A5C7674F5F}" presName="sibTrans" presStyleCnt="0"/>
      <dgm:spPr/>
    </dgm:pt>
    <dgm:pt modelId="{9EAB2C9B-65B2-4972-A0B3-84FEC07B9FC9}" type="pres">
      <dgm:prSet presAssocID="{09840F6D-E7A4-406B-9726-2C1C15BAA167}" presName="compNode" presStyleCnt="0"/>
      <dgm:spPr/>
    </dgm:pt>
    <dgm:pt modelId="{BEBC3805-6821-4D96-A012-5381789F5F09}" type="pres">
      <dgm:prSet presAssocID="{09840F6D-E7A4-406B-9726-2C1C15BAA167}" presName="bgRect" presStyleLbl="bgShp" presStyleIdx="1" presStyleCnt="3"/>
      <dgm:spPr/>
    </dgm:pt>
    <dgm:pt modelId="{650EC80C-2D41-4357-82B2-15C1D9DCF7C0}" type="pres">
      <dgm:prSet presAssocID="{09840F6D-E7A4-406B-9726-2C1C15BAA1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81A382A5-8927-4AEE-A4A5-245AF2B3052A}" type="pres">
      <dgm:prSet presAssocID="{09840F6D-E7A4-406B-9726-2C1C15BAA167}" presName="spaceRect" presStyleCnt="0"/>
      <dgm:spPr/>
    </dgm:pt>
    <dgm:pt modelId="{70E024A0-E76A-4EFE-A162-9EE51CFF4B3B}" type="pres">
      <dgm:prSet presAssocID="{09840F6D-E7A4-406B-9726-2C1C15BAA167}" presName="parTx" presStyleLbl="revTx" presStyleIdx="1" presStyleCnt="3">
        <dgm:presLayoutVars>
          <dgm:chMax val="0"/>
          <dgm:chPref val="0"/>
        </dgm:presLayoutVars>
      </dgm:prSet>
      <dgm:spPr/>
    </dgm:pt>
    <dgm:pt modelId="{F77EBBAC-0A60-4E7F-871F-AD9E990461D3}" type="pres">
      <dgm:prSet presAssocID="{7F9687D8-F12E-4E00-BA44-D75BBCC2882A}" presName="sibTrans" presStyleCnt="0"/>
      <dgm:spPr/>
    </dgm:pt>
    <dgm:pt modelId="{1713A829-D008-4BD4-B5F5-406451B10BE5}" type="pres">
      <dgm:prSet presAssocID="{FC602B10-FFAC-4F1E-9976-072B3BAF3B1B}" presName="compNode" presStyleCnt="0"/>
      <dgm:spPr/>
    </dgm:pt>
    <dgm:pt modelId="{7E9DCE7A-C2F5-4261-8965-35548A95D701}" type="pres">
      <dgm:prSet presAssocID="{FC602B10-FFAC-4F1E-9976-072B3BAF3B1B}" presName="bgRect" presStyleLbl="bgShp" presStyleIdx="2" presStyleCnt="3"/>
      <dgm:spPr/>
    </dgm:pt>
    <dgm:pt modelId="{BEEAEA1E-51FE-4344-86B1-4C94B6C5F734}" type="pres">
      <dgm:prSet presAssocID="{FC602B10-FFAC-4F1E-9976-072B3BAF3B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49745241-DE7F-4AD0-8AFF-F779C313172B}" type="pres">
      <dgm:prSet presAssocID="{FC602B10-FFAC-4F1E-9976-072B3BAF3B1B}" presName="spaceRect" presStyleCnt="0"/>
      <dgm:spPr/>
    </dgm:pt>
    <dgm:pt modelId="{2E0F2FBB-9002-4305-ADA5-9FAEB00C9755}" type="pres">
      <dgm:prSet presAssocID="{FC602B10-FFAC-4F1E-9976-072B3BAF3B1B}" presName="parTx" presStyleLbl="revTx" presStyleIdx="2" presStyleCnt="3">
        <dgm:presLayoutVars>
          <dgm:chMax val="0"/>
          <dgm:chPref val="0"/>
        </dgm:presLayoutVars>
      </dgm:prSet>
      <dgm:spPr/>
    </dgm:pt>
  </dgm:ptLst>
  <dgm:cxnLst>
    <dgm:cxn modelId="{60913204-BF60-4EB5-9FF6-367290F92389}" type="presOf" srcId="{E7E48DCC-F671-4E5B-A40E-ABA2C3526ACF}" destId="{65449357-4328-48C5-BBF4-DED83E97C726}" srcOrd="0" destOrd="0" presId="urn:microsoft.com/office/officeart/2018/2/layout/IconVerticalSolidList"/>
    <dgm:cxn modelId="{3FAC916B-F942-4A17-87C0-CBC7447C2C15}" type="presOf" srcId="{45A1A510-AE5E-4912-B2DF-08BCE5452C64}" destId="{6E1F58BD-6A67-4D66-8E43-B37B5B74CB79}" srcOrd="0" destOrd="0" presId="urn:microsoft.com/office/officeart/2018/2/layout/IconVerticalSolidList"/>
    <dgm:cxn modelId="{76C87180-7D14-4A76-9808-9C70DCB524E5}" srcId="{45A1A510-AE5E-4912-B2DF-08BCE5452C64}" destId="{FC602B10-FFAC-4F1E-9976-072B3BAF3B1B}" srcOrd="2" destOrd="0" parTransId="{7369EDD5-F19F-40A4-B808-710C621F4A29}" sibTransId="{B933FFD6-4714-4520-84EE-2C2610E04048}"/>
    <dgm:cxn modelId="{DDFC1784-4734-4FFA-B4BF-D3CC854CE553}" srcId="{45A1A510-AE5E-4912-B2DF-08BCE5452C64}" destId="{E7E48DCC-F671-4E5B-A40E-ABA2C3526ACF}" srcOrd="0" destOrd="0" parTransId="{0ADFEAE0-0758-4C87-9E97-0FF091C8614A}" sibTransId="{B79CE528-240F-451B-90E9-C0A5C7674F5F}"/>
    <dgm:cxn modelId="{33F20296-9DCE-4F58-8800-C1F9E3FC67B9}" type="presOf" srcId="{FC602B10-FFAC-4F1E-9976-072B3BAF3B1B}" destId="{2E0F2FBB-9002-4305-ADA5-9FAEB00C9755}" srcOrd="0" destOrd="0" presId="urn:microsoft.com/office/officeart/2018/2/layout/IconVerticalSolidList"/>
    <dgm:cxn modelId="{0B7404A7-F90F-473D-B149-B5A94B349EB4}" type="presOf" srcId="{09840F6D-E7A4-406B-9726-2C1C15BAA167}" destId="{70E024A0-E76A-4EFE-A162-9EE51CFF4B3B}" srcOrd="0" destOrd="0" presId="urn:microsoft.com/office/officeart/2018/2/layout/IconVerticalSolidList"/>
    <dgm:cxn modelId="{FAD07ECA-F9ED-4B52-9693-541CF0143E2E}" srcId="{45A1A510-AE5E-4912-B2DF-08BCE5452C64}" destId="{09840F6D-E7A4-406B-9726-2C1C15BAA167}" srcOrd="1" destOrd="0" parTransId="{35686E25-8D14-4CC3-BAC8-DF3FF50A41B4}" sibTransId="{7F9687D8-F12E-4E00-BA44-D75BBCC2882A}"/>
    <dgm:cxn modelId="{E42162B2-C6A2-4C79-92C8-EC359E0D817A}" type="presParOf" srcId="{6E1F58BD-6A67-4D66-8E43-B37B5B74CB79}" destId="{DA72C762-03A9-4E0D-A3A3-6BDC20B0A8F3}" srcOrd="0" destOrd="0" presId="urn:microsoft.com/office/officeart/2018/2/layout/IconVerticalSolidList"/>
    <dgm:cxn modelId="{E5FEECD2-D79D-48CA-8764-34EDE455F2E3}" type="presParOf" srcId="{DA72C762-03A9-4E0D-A3A3-6BDC20B0A8F3}" destId="{905196CE-E98F-4DDA-9CF8-810DC27D602C}" srcOrd="0" destOrd="0" presId="urn:microsoft.com/office/officeart/2018/2/layout/IconVerticalSolidList"/>
    <dgm:cxn modelId="{72E99A6C-7F0A-4513-8EAC-80F6A80EBB2B}" type="presParOf" srcId="{DA72C762-03A9-4E0D-A3A3-6BDC20B0A8F3}" destId="{F16B3FE9-42A4-42A9-A4DF-88A497F0E067}" srcOrd="1" destOrd="0" presId="urn:microsoft.com/office/officeart/2018/2/layout/IconVerticalSolidList"/>
    <dgm:cxn modelId="{3D23D59E-9D36-46AC-89F7-F6B2B98B932E}" type="presParOf" srcId="{DA72C762-03A9-4E0D-A3A3-6BDC20B0A8F3}" destId="{05C79D28-7F0F-42C1-A7C2-A055D417AE2A}" srcOrd="2" destOrd="0" presId="urn:microsoft.com/office/officeart/2018/2/layout/IconVerticalSolidList"/>
    <dgm:cxn modelId="{7D7B7604-3670-460A-ABCF-9CB065102317}" type="presParOf" srcId="{DA72C762-03A9-4E0D-A3A3-6BDC20B0A8F3}" destId="{65449357-4328-48C5-BBF4-DED83E97C726}" srcOrd="3" destOrd="0" presId="urn:microsoft.com/office/officeart/2018/2/layout/IconVerticalSolidList"/>
    <dgm:cxn modelId="{D33A5050-F433-4432-86E3-FA4B33788830}" type="presParOf" srcId="{6E1F58BD-6A67-4D66-8E43-B37B5B74CB79}" destId="{C1609D39-930D-4537-91CA-0169C5B45324}" srcOrd="1" destOrd="0" presId="urn:microsoft.com/office/officeart/2018/2/layout/IconVerticalSolidList"/>
    <dgm:cxn modelId="{33B300FE-2AD8-4EC6-A587-76D8C1C7B6B6}" type="presParOf" srcId="{6E1F58BD-6A67-4D66-8E43-B37B5B74CB79}" destId="{9EAB2C9B-65B2-4972-A0B3-84FEC07B9FC9}" srcOrd="2" destOrd="0" presId="urn:microsoft.com/office/officeart/2018/2/layout/IconVerticalSolidList"/>
    <dgm:cxn modelId="{6007CF91-B6CD-4454-9F0A-7B17A08CDFF6}" type="presParOf" srcId="{9EAB2C9B-65B2-4972-A0B3-84FEC07B9FC9}" destId="{BEBC3805-6821-4D96-A012-5381789F5F09}" srcOrd="0" destOrd="0" presId="urn:microsoft.com/office/officeart/2018/2/layout/IconVerticalSolidList"/>
    <dgm:cxn modelId="{C052FA39-1321-42DD-9879-B126075666BF}" type="presParOf" srcId="{9EAB2C9B-65B2-4972-A0B3-84FEC07B9FC9}" destId="{650EC80C-2D41-4357-82B2-15C1D9DCF7C0}" srcOrd="1" destOrd="0" presId="urn:microsoft.com/office/officeart/2018/2/layout/IconVerticalSolidList"/>
    <dgm:cxn modelId="{5E5D8E57-EC4D-4E5C-83B0-F9908758C1A5}" type="presParOf" srcId="{9EAB2C9B-65B2-4972-A0B3-84FEC07B9FC9}" destId="{81A382A5-8927-4AEE-A4A5-245AF2B3052A}" srcOrd="2" destOrd="0" presId="urn:microsoft.com/office/officeart/2018/2/layout/IconVerticalSolidList"/>
    <dgm:cxn modelId="{2F980F8E-6659-4649-A51C-C9434503FC56}" type="presParOf" srcId="{9EAB2C9B-65B2-4972-A0B3-84FEC07B9FC9}" destId="{70E024A0-E76A-4EFE-A162-9EE51CFF4B3B}" srcOrd="3" destOrd="0" presId="urn:microsoft.com/office/officeart/2018/2/layout/IconVerticalSolidList"/>
    <dgm:cxn modelId="{963070AD-3688-450A-92EC-7A6B9ECB5455}" type="presParOf" srcId="{6E1F58BD-6A67-4D66-8E43-B37B5B74CB79}" destId="{F77EBBAC-0A60-4E7F-871F-AD9E990461D3}" srcOrd="3" destOrd="0" presId="urn:microsoft.com/office/officeart/2018/2/layout/IconVerticalSolidList"/>
    <dgm:cxn modelId="{BDDB5B4A-B774-44DC-A03C-A10EA24092A0}" type="presParOf" srcId="{6E1F58BD-6A67-4D66-8E43-B37B5B74CB79}" destId="{1713A829-D008-4BD4-B5F5-406451B10BE5}" srcOrd="4" destOrd="0" presId="urn:microsoft.com/office/officeart/2018/2/layout/IconVerticalSolidList"/>
    <dgm:cxn modelId="{C138142B-9614-4A5A-8CC0-83AFF4F48C5C}" type="presParOf" srcId="{1713A829-D008-4BD4-B5F5-406451B10BE5}" destId="{7E9DCE7A-C2F5-4261-8965-35548A95D701}" srcOrd="0" destOrd="0" presId="urn:microsoft.com/office/officeart/2018/2/layout/IconVerticalSolidList"/>
    <dgm:cxn modelId="{273BC730-A534-4AC1-8D79-D06219710723}" type="presParOf" srcId="{1713A829-D008-4BD4-B5F5-406451B10BE5}" destId="{BEEAEA1E-51FE-4344-86B1-4C94B6C5F734}" srcOrd="1" destOrd="0" presId="urn:microsoft.com/office/officeart/2018/2/layout/IconVerticalSolidList"/>
    <dgm:cxn modelId="{E0790421-2E0E-4D1F-B025-905B37BF8F21}" type="presParOf" srcId="{1713A829-D008-4BD4-B5F5-406451B10BE5}" destId="{49745241-DE7F-4AD0-8AFF-F779C313172B}" srcOrd="2" destOrd="0" presId="urn:microsoft.com/office/officeart/2018/2/layout/IconVerticalSolidList"/>
    <dgm:cxn modelId="{776EE594-9F63-4243-B8B2-625DCFD3EB2A}" type="presParOf" srcId="{1713A829-D008-4BD4-B5F5-406451B10BE5}" destId="{2E0F2FBB-9002-4305-ADA5-9FAEB00C97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012F204E-B248-4CB1-8CE0-7C79DB72633C}"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4B20F400-2A60-4DDE-B9BF-67DC28E4E985}">
      <dgm:prSet/>
      <dgm:spPr/>
      <dgm:t>
        <a:bodyPr/>
        <a:lstStyle/>
        <a:p>
          <a:r>
            <a:rPr lang="en-US"/>
            <a:t>Five types of secondary analysis of qualitative data: </a:t>
          </a:r>
        </a:p>
      </dgm:t>
    </dgm:pt>
    <dgm:pt modelId="{3002ECFE-1DF2-466A-8E82-DCC2D3392D13}" type="parTrans" cxnId="{A75B6C18-907F-4482-BE8D-F06653B42CB3}">
      <dgm:prSet/>
      <dgm:spPr/>
      <dgm:t>
        <a:bodyPr/>
        <a:lstStyle/>
        <a:p>
          <a:endParaRPr lang="en-US"/>
        </a:p>
      </dgm:t>
    </dgm:pt>
    <dgm:pt modelId="{BA228D16-0B1A-4837-86C2-C7A058BAC8CF}" type="sibTrans" cxnId="{A75B6C18-907F-4482-BE8D-F06653B42CB3}">
      <dgm:prSet/>
      <dgm:spPr/>
      <dgm:t>
        <a:bodyPr/>
        <a:lstStyle/>
        <a:p>
          <a:endParaRPr lang="en-US"/>
        </a:p>
      </dgm:t>
    </dgm:pt>
    <dgm:pt modelId="{8D98F591-5C9E-41E0-9A74-F869BAE18314}">
      <dgm:prSet/>
      <dgm:spPr/>
      <dgm:t>
        <a:bodyPr/>
        <a:lstStyle/>
        <a:p>
          <a:r>
            <a:rPr lang="en-US"/>
            <a:t>a. supplementary analysis, where an issue that was not addressed in the primary study is subject to a more in-depth analysis, </a:t>
          </a:r>
        </a:p>
      </dgm:t>
    </dgm:pt>
    <dgm:pt modelId="{0ED9C20C-ABD5-41C4-916E-2C18456DCB0C}" type="parTrans" cxnId="{09CA1525-69A9-42B9-BEFC-39EF6CA59DCE}">
      <dgm:prSet/>
      <dgm:spPr/>
      <dgm:t>
        <a:bodyPr/>
        <a:lstStyle/>
        <a:p>
          <a:endParaRPr lang="en-US"/>
        </a:p>
      </dgm:t>
    </dgm:pt>
    <dgm:pt modelId="{B2CDED9A-680C-4570-860E-A15B0366253F}" type="sibTrans" cxnId="{09CA1525-69A9-42B9-BEFC-39EF6CA59DCE}">
      <dgm:prSet/>
      <dgm:spPr/>
      <dgm:t>
        <a:bodyPr/>
        <a:lstStyle/>
        <a:p>
          <a:endParaRPr lang="en-US"/>
        </a:p>
      </dgm:t>
    </dgm:pt>
    <dgm:pt modelId="{1EACA575-FBD1-407B-BD8C-2E3573B2DC63}">
      <dgm:prSet/>
      <dgm:spPr/>
      <dgm:t>
        <a:bodyPr/>
        <a:lstStyle/>
        <a:p>
          <a:r>
            <a:rPr lang="en-US"/>
            <a:t>b. supra analysis, where the aims of the secondary study transcend those of the original research, </a:t>
          </a:r>
        </a:p>
      </dgm:t>
    </dgm:pt>
    <dgm:pt modelId="{0DD2A33E-1F73-49B4-AAE2-03BD55EFE91F}" type="parTrans" cxnId="{EF6A54B1-6FFE-4CA2-B959-38EE0F9CFDF9}">
      <dgm:prSet/>
      <dgm:spPr/>
      <dgm:t>
        <a:bodyPr/>
        <a:lstStyle/>
        <a:p>
          <a:endParaRPr lang="en-US"/>
        </a:p>
      </dgm:t>
    </dgm:pt>
    <dgm:pt modelId="{E39FF125-C57A-4D26-8EA9-9EFD7AC78B1B}" type="sibTrans" cxnId="{EF6A54B1-6FFE-4CA2-B959-38EE0F9CFDF9}">
      <dgm:prSet/>
      <dgm:spPr/>
      <dgm:t>
        <a:bodyPr/>
        <a:lstStyle/>
        <a:p>
          <a:endParaRPr lang="en-US"/>
        </a:p>
      </dgm:t>
    </dgm:pt>
    <dgm:pt modelId="{6FD6D4DC-5676-4EF7-B36F-248D5AC0356D}">
      <dgm:prSet/>
      <dgm:spPr/>
      <dgm:t>
        <a:bodyPr/>
        <a:lstStyle/>
        <a:p>
          <a:r>
            <a:rPr lang="en-US"/>
            <a:t>c. re-analysis, where data is reexamined to confirm findings of a primary study, </a:t>
          </a:r>
        </a:p>
      </dgm:t>
    </dgm:pt>
    <dgm:pt modelId="{496A6C1E-6ECE-4690-B228-4360B31897EB}" type="parTrans" cxnId="{EF595397-90A9-4B4C-B3CB-E7C93164CD71}">
      <dgm:prSet/>
      <dgm:spPr/>
      <dgm:t>
        <a:bodyPr/>
        <a:lstStyle/>
        <a:p>
          <a:endParaRPr lang="en-US"/>
        </a:p>
      </dgm:t>
    </dgm:pt>
    <dgm:pt modelId="{F82CAA18-332B-492E-91CE-D24BF00C93D8}" type="sibTrans" cxnId="{EF595397-90A9-4B4C-B3CB-E7C93164CD71}">
      <dgm:prSet/>
      <dgm:spPr/>
      <dgm:t>
        <a:bodyPr/>
        <a:lstStyle/>
        <a:p>
          <a:endParaRPr lang="en-US"/>
        </a:p>
      </dgm:t>
    </dgm:pt>
    <dgm:pt modelId="{BBAA39E7-9C8F-43F7-B67E-FC6DF622EE6D}">
      <dgm:prSet/>
      <dgm:spPr/>
      <dgm:t>
        <a:bodyPr/>
        <a:lstStyle/>
        <a:p>
          <a:r>
            <a:rPr lang="en-US"/>
            <a:t>d. amplified analysis, where two or more existing datasets may be compared or combined for the scopes of a secondary analysis and </a:t>
          </a:r>
        </a:p>
      </dgm:t>
    </dgm:pt>
    <dgm:pt modelId="{3C526BE0-FC8B-4144-B9C9-A3D345B788AD}" type="parTrans" cxnId="{72EC45F7-8492-46E4-B299-1F024D4AC860}">
      <dgm:prSet/>
      <dgm:spPr/>
      <dgm:t>
        <a:bodyPr/>
        <a:lstStyle/>
        <a:p>
          <a:endParaRPr lang="en-US"/>
        </a:p>
      </dgm:t>
    </dgm:pt>
    <dgm:pt modelId="{0CD471EA-5734-4730-A356-0657CE0B680D}" type="sibTrans" cxnId="{72EC45F7-8492-46E4-B299-1F024D4AC860}">
      <dgm:prSet/>
      <dgm:spPr/>
      <dgm:t>
        <a:bodyPr/>
        <a:lstStyle/>
        <a:p>
          <a:endParaRPr lang="en-US"/>
        </a:p>
      </dgm:t>
    </dgm:pt>
    <dgm:pt modelId="{8DCB02DF-D896-437F-8648-8762F8844D3F}">
      <dgm:prSet/>
      <dgm:spPr/>
      <dgm:t>
        <a:bodyPr/>
        <a:lstStyle/>
        <a:p>
          <a:r>
            <a:rPr lang="en-US"/>
            <a:t>e. assorted analysis, where the re-employment of existing data is carried out alongside the gathering and analysis of primary data for the same study.</a:t>
          </a:r>
        </a:p>
      </dgm:t>
    </dgm:pt>
    <dgm:pt modelId="{FAD3F7D6-79A5-44C1-8869-8279466E45F2}" type="parTrans" cxnId="{58B40DE7-4C8B-4C15-AB2D-04ED940B0DF3}">
      <dgm:prSet/>
      <dgm:spPr/>
      <dgm:t>
        <a:bodyPr/>
        <a:lstStyle/>
        <a:p>
          <a:endParaRPr lang="en-US"/>
        </a:p>
      </dgm:t>
    </dgm:pt>
    <dgm:pt modelId="{09DAA3A9-E93A-4A89-9DB8-C23739251888}" type="sibTrans" cxnId="{58B40DE7-4C8B-4C15-AB2D-04ED940B0DF3}">
      <dgm:prSet/>
      <dgm:spPr/>
      <dgm:t>
        <a:bodyPr/>
        <a:lstStyle/>
        <a:p>
          <a:endParaRPr lang="en-US"/>
        </a:p>
      </dgm:t>
    </dgm:pt>
    <dgm:pt modelId="{B49EAA74-F039-4056-A540-11EDE3A06CFE}" type="pres">
      <dgm:prSet presAssocID="{012F204E-B248-4CB1-8CE0-7C79DB72633C}" presName="linear" presStyleCnt="0">
        <dgm:presLayoutVars>
          <dgm:animLvl val="lvl"/>
          <dgm:resizeHandles val="exact"/>
        </dgm:presLayoutVars>
      </dgm:prSet>
      <dgm:spPr/>
    </dgm:pt>
    <dgm:pt modelId="{299F32E8-1552-4850-B615-1ED756EBE9FB}" type="pres">
      <dgm:prSet presAssocID="{4B20F400-2A60-4DDE-B9BF-67DC28E4E985}" presName="parentText" presStyleLbl="node1" presStyleIdx="0" presStyleCnt="1">
        <dgm:presLayoutVars>
          <dgm:chMax val="0"/>
          <dgm:bulletEnabled val="1"/>
        </dgm:presLayoutVars>
      </dgm:prSet>
      <dgm:spPr/>
    </dgm:pt>
    <dgm:pt modelId="{37AE95BA-9756-4625-9E19-33988FE9A471}" type="pres">
      <dgm:prSet presAssocID="{4B20F400-2A60-4DDE-B9BF-67DC28E4E985}" presName="childText" presStyleLbl="revTx" presStyleIdx="0" presStyleCnt="1">
        <dgm:presLayoutVars>
          <dgm:bulletEnabled val="1"/>
        </dgm:presLayoutVars>
      </dgm:prSet>
      <dgm:spPr/>
    </dgm:pt>
  </dgm:ptLst>
  <dgm:cxnLst>
    <dgm:cxn modelId="{A75B6C18-907F-4482-BE8D-F06653B42CB3}" srcId="{012F204E-B248-4CB1-8CE0-7C79DB72633C}" destId="{4B20F400-2A60-4DDE-B9BF-67DC28E4E985}" srcOrd="0" destOrd="0" parTransId="{3002ECFE-1DF2-466A-8E82-DCC2D3392D13}" sibTransId="{BA228D16-0B1A-4837-86C2-C7A058BAC8CF}"/>
    <dgm:cxn modelId="{09CA1525-69A9-42B9-BEFC-39EF6CA59DCE}" srcId="{4B20F400-2A60-4DDE-B9BF-67DC28E4E985}" destId="{8D98F591-5C9E-41E0-9A74-F869BAE18314}" srcOrd="0" destOrd="0" parTransId="{0ED9C20C-ABD5-41C4-916E-2C18456DCB0C}" sibTransId="{B2CDED9A-680C-4570-860E-A15B0366253F}"/>
    <dgm:cxn modelId="{8631A03A-4C4C-4D67-85CF-B2B002C98F7C}" type="presOf" srcId="{8D98F591-5C9E-41E0-9A74-F869BAE18314}" destId="{37AE95BA-9756-4625-9E19-33988FE9A471}" srcOrd="0" destOrd="0" presId="urn:microsoft.com/office/officeart/2005/8/layout/vList2"/>
    <dgm:cxn modelId="{2AFE0146-896F-44D0-A981-ECACA5982A13}" type="presOf" srcId="{BBAA39E7-9C8F-43F7-B67E-FC6DF622EE6D}" destId="{37AE95BA-9756-4625-9E19-33988FE9A471}" srcOrd="0" destOrd="3" presId="urn:microsoft.com/office/officeart/2005/8/layout/vList2"/>
    <dgm:cxn modelId="{DF64C889-DBD8-48F8-8042-62369B898184}" type="presOf" srcId="{4B20F400-2A60-4DDE-B9BF-67DC28E4E985}" destId="{299F32E8-1552-4850-B615-1ED756EBE9FB}" srcOrd="0" destOrd="0" presId="urn:microsoft.com/office/officeart/2005/8/layout/vList2"/>
    <dgm:cxn modelId="{439A4E8A-CF70-4437-98F4-005754C119C7}" type="presOf" srcId="{1EACA575-FBD1-407B-BD8C-2E3573B2DC63}" destId="{37AE95BA-9756-4625-9E19-33988FE9A471}" srcOrd="0" destOrd="1" presId="urn:microsoft.com/office/officeart/2005/8/layout/vList2"/>
    <dgm:cxn modelId="{EF595397-90A9-4B4C-B3CB-E7C93164CD71}" srcId="{4B20F400-2A60-4DDE-B9BF-67DC28E4E985}" destId="{6FD6D4DC-5676-4EF7-B36F-248D5AC0356D}" srcOrd="2" destOrd="0" parTransId="{496A6C1E-6ECE-4690-B228-4360B31897EB}" sibTransId="{F82CAA18-332B-492E-91CE-D24BF00C93D8}"/>
    <dgm:cxn modelId="{82863CAA-6F85-4483-AC2A-6B486CE7A7DE}" type="presOf" srcId="{012F204E-B248-4CB1-8CE0-7C79DB72633C}" destId="{B49EAA74-F039-4056-A540-11EDE3A06CFE}" srcOrd="0" destOrd="0" presId="urn:microsoft.com/office/officeart/2005/8/layout/vList2"/>
    <dgm:cxn modelId="{EF6A54B1-6FFE-4CA2-B959-38EE0F9CFDF9}" srcId="{4B20F400-2A60-4DDE-B9BF-67DC28E4E985}" destId="{1EACA575-FBD1-407B-BD8C-2E3573B2DC63}" srcOrd="1" destOrd="0" parTransId="{0DD2A33E-1F73-49B4-AAE2-03BD55EFE91F}" sibTransId="{E39FF125-C57A-4D26-8EA9-9EFD7AC78B1B}"/>
    <dgm:cxn modelId="{58B40DE7-4C8B-4C15-AB2D-04ED940B0DF3}" srcId="{4B20F400-2A60-4DDE-B9BF-67DC28E4E985}" destId="{8DCB02DF-D896-437F-8648-8762F8844D3F}" srcOrd="4" destOrd="0" parTransId="{FAD3F7D6-79A5-44C1-8869-8279466E45F2}" sibTransId="{09DAA3A9-E93A-4A89-9DB8-C23739251888}"/>
    <dgm:cxn modelId="{F3CD1CE9-FE4A-4B7B-85A5-617DF10CB0A4}" type="presOf" srcId="{8DCB02DF-D896-437F-8648-8762F8844D3F}" destId="{37AE95BA-9756-4625-9E19-33988FE9A471}" srcOrd="0" destOrd="4" presId="urn:microsoft.com/office/officeart/2005/8/layout/vList2"/>
    <dgm:cxn modelId="{7B9A77F1-BC07-48A8-BDBF-F68541363719}" type="presOf" srcId="{6FD6D4DC-5676-4EF7-B36F-248D5AC0356D}" destId="{37AE95BA-9756-4625-9E19-33988FE9A471}" srcOrd="0" destOrd="2" presId="urn:microsoft.com/office/officeart/2005/8/layout/vList2"/>
    <dgm:cxn modelId="{72EC45F7-8492-46E4-B299-1F024D4AC860}" srcId="{4B20F400-2A60-4DDE-B9BF-67DC28E4E985}" destId="{BBAA39E7-9C8F-43F7-B67E-FC6DF622EE6D}" srcOrd="3" destOrd="0" parTransId="{3C526BE0-FC8B-4144-B9C9-A3D345B788AD}" sibTransId="{0CD471EA-5734-4730-A356-0657CE0B680D}"/>
    <dgm:cxn modelId="{A58BD086-FFA7-482D-86E1-AC1F20857D88}" type="presParOf" srcId="{B49EAA74-F039-4056-A540-11EDE3A06CFE}" destId="{299F32E8-1552-4850-B615-1ED756EBE9FB}" srcOrd="0" destOrd="0" presId="urn:microsoft.com/office/officeart/2005/8/layout/vList2"/>
    <dgm:cxn modelId="{644C58DF-C9A3-4524-A88C-662B85D9796A}" type="presParOf" srcId="{B49EAA74-F039-4056-A540-11EDE3A06CFE}" destId="{37AE95BA-9756-4625-9E19-33988FE9A47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22D1D619-4E6C-4544-9132-DDC1E7B9979C}"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A6CA219A-51C3-4ED0-9962-0C7F12C7C965}">
      <dgm:prSet/>
      <dgm:spPr/>
      <dgm:t>
        <a:bodyPr/>
        <a:lstStyle/>
        <a:p>
          <a:pPr>
            <a:lnSpc>
              <a:spcPct val="100000"/>
            </a:lnSpc>
          </a:pPr>
          <a:r>
            <a:rPr lang="en-US"/>
            <a:t>government statistics, such as demographic data, technical reports, social media accounts, blogs, websites, website analytics, sales data, academic data, such as university registration information, historical archives, biographies, sound recordings, such as podcasts or archive radio productions, videos, newspaper articles and mass media products in general, books, practically every kind of content.</a:t>
          </a:r>
        </a:p>
      </dgm:t>
    </dgm:pt>
    <dgm:pt modelId="{C1CB7335-1D6F-44FA-8370-D630EDB0D37C}" type="parTrans" cxnId="{AC35806C-E5FD-4DBE-9719-094FB3E4B454}">
      <dgm:prSet/>
      <dgm:spPr/>
      <dgm:t>
        <a:bodyPr/>
        <a:lstStyle/>
        <a:p>
          <a:endParaRPr lang="en-US"/>
        </a:p>
      </dgm:t>
    </dgm:pt>
    <dgm:pt modelId="{11D25ABB-02FB-408D-9DE5-9133DD7FAE6A}" type="sibTrans" cxnId="{AC35806C-E5FD-4DBE-9719-094FB3E4B454}">
      <dgm:prSet/>
      <dgm:spPr/>
      <dgm:t>
        <a:bodyPr/>
        <a:lstStyle/>
        <a:p>
          <a:endParaRPr lang="en-US"/>
        </a:p>
      </dgm:t>
    </dgm:pt>
    <dgm:pt modelId="{0B84B1AE-9688-43C1-89C6-231ECB942D80}">
      <dgm:prSet/>
      <dgm:spPr/>
      <dgm:t>
        <a:bodyPr/>
        <a:lstStyle/>
        <a:p>
          <a:pPr>
            <a:lnSpc>
              <a:spcPct val="100000"/>
            </a:lnSpc>
          </a:pPr>
          <a:r>
            <a:rPr lang="en-US"/>
            <a:t>Depending on the scope of the investigation, the researcher(s) may look for the proper kind of data that meets the demands of the study.</a:t>
          </a:r>
        </a:p>
      </dgm:t>
    </dgm:pt>
    <dgm:pt modelId="{C852D6AB-51D8-4CA7-8452-3E4A67A9F539}" type="parTrans" cxnId="{BF64189E-4E4C-475B-AC0B-8E0FE1478579}">
      <dgm:prSet/>
      <dgm:spPr/>
      <dgm:t>
        <a:bodyPr/>
        <a:lstStyle/>
        <a:p>
          <a:endParaRPr lang="en-US"/>
        </a:p>
      </dgm:t>
    </dgm:pt>
    <dgm:pt modelId="{90FF21BE-34B0-4EB4-A466-3BCA5B9BF7DF}" type="sibTrans" cxnId="{BF64189E-4E4C-475B-AC0B-8E0FE1478579}">
      <dgm:prSet/>
      <dgm:spPr/>
      <dgm:t>
        <a:bodyPr/>
        <a:lstStyle/>
        <a:p>
          <a:endParaRPr lang="en-US"/>
        </a:p>
      </dgm:t>
    </dgm:pt>
    <dgm:pt modelId="{8A938113-F9CF-439B-950F-5E193682994E}">
      <dgm:prSet/>
      <dgm:spPr/>
      <dgm:t>
        <a:bodyPr/>
        <a:lstStyle/>
        <a:p>
          <a:pPr>
            <a:lnSpc>
              <a:spcPct val="100000"/>
            </a:lnSpc>
          </a:pPr>
          <a:r>
            <a:rPr lang="en-US"/>
            <a:t>Besides personal traditional search in libraries and the Internet, large volumes of secondary data can be collected by dedicated software which are called bots (from robots) that per-form automatic web scraping to find the needed data.</a:t>
          </a:r>
        </a:p>
      </dgm:t>
    </dgm:pt>
    <dgm:pt modelId="{2F25BD89-F729-486C-A5ED-DDE6914D83FA}" type="parTrans" cxnId="{34722733-4D78-430A-ABD7-566871160882}">
      <dgm:prSet/>
      <dgm:spPr/>
      <dgm:t>
        <a:bodyPr/>
        <a:lstStyle/>
        <a:p>
          <a:endParaRPr lang="en-US"/>
        </a:p>
      </dgm:t>
    </dgm:pt>
    <dgm:pt modelId="{DFC55B9B-67C5-4E22-A19D-0FE40E907EC8}" type="sibTrans" cxnId="{34722733-4D78-430A-ABD7-566871160882}">
      <dgm:prSet/>
      <dgm:spPr/>
      <dgm:t>
        <a:bodyPr/>
        <a:lstStyle/>
        <a:p>
          <a:endParaRPr lang="en-US"/>
        </a:p>
      </dgm:t>
    </dgm:pt>
    <dgm:pt modelId="{FD3D028F-1B37-4EC9-878F-33BCDC1B3121}" type="pres">
      <dgm:prSet presAssocID="{22D1D619-4E6C-4544-9132-DDC1E7B9979C}" presName="root" presStyleCnt="0">
        <dgm:presLayoutVars>
          <dgm:dir/>
          <dgm:resizeHandles val="exact"/>
        </dgm:presLayoutVars>
      </dgm:prSet>
      <dgm:spPr/>
    </dgm:pt>
    <dgm:pt modelId="{1D435F13-963A-4AFF-B1AD-B0BF826AF3D1}" type="pres">
      <dgm:prSet presAssocID="{A6CA219A-51C3-4ED0-9962-0C7F12C7C965}" presName="compNode" presStyleCnt="0"/>
      <dgm:spPr/>
    </dgm:pt>
    <dgm:pt modelId="{671397CF-277D-45AE-968F-2425ABC637B0}" type="pres">
      <dgm:prSet presAssocID="{A6CA219A-51C3-4ED0-9962-0C7F12C7C965}" presName="bgRect" presStyleLbl="bgShp" presStyleIdx="0" presStyleCnt="3"/>
      <dgm:spPr/>
    </dgm:pt>
    <dgm:pt modelId="{1A292DCA-BF91-4353-B056-132F297B9980}" type="pres">
      <dgm:prSet presAssocID="{A6CA219A-51C3-4ED0-9962-0C7F12C7C9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6F069730-527C-4DC5-AE46-73FA8CB1A6B9}" type="pres">
      <dgm:prSet presAssocID="{A6CA219A-51C3-4ED0-9962-0C7F12C7C965}" presName="spaceRect" presStyleCnt="0"/>
      <dgm:spPr/>
    </dgm:pt>
    <dgm:pt modelId="{E79A5E75-A2BE-44D1-B15A-9394B7C17E8E}" type="pres">
      <dgm:prSet presAssocID="{A6CA219A-51C3-4ED0-9962-0C7F12C7C965}" presName="parTx" presStyleLbl="revTx" presStyleIdx="0" presStyleCnt="3">
        <dgm:presLayoutVars>
          <dgm:chMax val="0"/>
          <dgm:chPref val="0"/>
        </dgm:presLayoutVars>
      </dgm:prSet>
      <dgm:spPr/>
    </dgm:pt>
    <dgm:pt modelId="{8E5BF461-F6A9-4AA0-A16C-1F4B6E96477F}" type="pres">
      <dgm:prSet presAssocID="{11D25ABB-02FB-408D-9DE5-9133DD7FAE6A}" presName="sibTrans" presStyleCnt="0"/>
      <dgm:spPr/>
    </dgm:pt>
    <dgm:pt modelId="{FA17394C-ABB9-4CE6-B75E-91158C2C5523}" type="pres">
      <dgm:prSet presAssocID="{0B84B1AE-9688-43C1-89C6-231ECB942D80}" presName="compNode" presStyleCnt="0"/>
      <dgm:spPr/>
    </dgm:pt>
    <dgm:pt modelId="{E789600B-6F3F-4F9A-8B6C-AD455E33B66F}" type="pres">
      <dgm:prSet presAssocID="{0B84B1AE-9688-43C1-89C6-231ECB942D80}" presName="bgRect" presStyleLbl="bgShp" presStyleIdx="1" presStyleCnt="3"/>
      <dgm:spPr/>
    </dgm:pt>
    <dgm:pt modelId="{1A02060C-7BE1-4450-B08A-2849C6419B27}" type="pres">
      <dgm:prSet presAssocID="{0B84B1AE-9688-43C1-89C6-231ECB942D8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B302D21E-2F57-450C-B105-E67CB874A7A1}" type="pres">
      <dgm:prSet presAssocID="{0B84B1AE-9688-43C1-89C6-231ECB942D80}" presName="spaceRect" presStyleCnt="0"/>
      <dgm:spPr/>
    </dgm:pt>
    <dgm:pt modelId="{E79F10FF-32B6-4A7B-B9F1-F443E4F29F88}" type="pres">
      <dgm:prSet presAssocID="{0B84B1AE-9688-43C1-89C6-231ECB942D80}" presName="parTx" presStyleLbl="revTx" presStyleIdx="1" presStyleCnt="3">
        <dgm:presLayoutVars>
          <dgm:chMax val="0"/>
          <dgm:chPref val="0"/>
        </dgm:presLayoutVars>
      </dgm:prSet>
      <dgm:spPr/>
    </dgm:pt>
    <dgm:pt modelId="{3CC3ECD1-F9B1-483D-B309-DF68C2A515B2}" type="pres">
      <dgm:prSet presAssocID="{90FF21BE-34B0-4EB4-A466-3BCA5B9BF7DF}" presName="sibTrans" presStyleCnt="0"/>
      <dgm:spPr/>
    </dgm:pt>
    <dgm:pt modelId="{F408648F-DCF8-43B5-BA2B-E2E3B1E553B5}" type="pres">
      <dgm:prSet presAssocID="{8A938113-F9CF-439B-950F-5E193682994E}" presName="compNode" presStyleCnt="0"/>
      <dgm:spPr/>
    </dgm:pt>
    <dgm:pt modelId="{2B84F437-7B64-4535-8D17-1D7A2FC1A118}" type="pres">
      <dgm:prSet presAssocID="{8A938113-F9CF-439B-950F-5E193682994E}" presName="bgRect" presStyleLbl="bgShp" presStyleIdx="2" presStyleCnt="3"/>
      <dgm:spPr/>
    </dgm:pt>
    <dgm:pt modelId="{B4901861-55A5-4860-BDEE-41DBF5EC4574}" type="pres">
      <dgm:prSet presAssocID="{8A938113-F9CF-439B-950F-5E19368299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grammer"/>
        </a:ext>
      </dgm:extLst>
    </dgm:pt>
    <dgm:pt modelId="{A59B2078-A481-4F78-8339-CD175DAD604F}" type="pres">
      <dgm:prSet presAssocID="{8A938113-F9CF-439B-950F-5E193682994E}" presName="spaceRect" presStyleCnt="0"/>
      <dgm:spPr/>
    </dgm:pt>
    <dgm:pt modelId="{5044CBC7-52C3-4D81-AE73-96A9D9258DB1}" type="pres">
      <dgm:prSet presAssocID="{8A938113-F9CF-439B-950F-5E193682994E}" presName="parTx" presStyleLbl="revTx" presStyleIdx="2" presStyleCnt="3">
        <dgm:presLayoutVars>
          <dgm:chMax val="0"/>
          <dgm:chPref val="0"/>
        </dgm:presLayoutVars>
      </dgm:prSet>
      <dgm:spPr/>
    </dgm:pt>
  </dgm:ptLst>
  <dgm:cxnLst>
    <dgm:cxn modelId="{8824CA23-6873-408E-95E7-ACA04822324B}" type="presOf" srcId="{22D1D619-4E6C-4544-9132-DDC1E7B9979C}" destId="{FD3D028F-1B37-4EC9-878F-33BCDC1B3121}" srcOrd="0" destOrd="0" presId="urn:microsoft.com/office/officeart/2018/2/layout/IconVerticalSolidList"/>
    <dgm:cxn modelId="{34722733-4D78-430A-ABD7-566871160882}" srcId="{22D1D619-4E6C-4544-9132-DDC1E7B9979C}" destId="{8A938113-F9CF-439B-950F-5E193682994E}" srcOrd="2" destOrd="0" parTransId="{2F25BD89-F729-486C-A5ED-DDE6914D83FA}" sibTransId="{DFC55B9B-67C5-4E22-A19D-0FE40E907EC8}"/>
    <dgm:cxn modelId="{AC35806C-E5FD-4DBE-9719-094FB3E4B454}" srcId="{22D1D619-4E6C-4544-9132-DDC1E7B9979C}" destId="{A6CA219A-51C3-4ED0-9962-0C7F12C7C965}" srcOrd="0" destOrd="0" parTransId="{C1CB7335-1D6F-44FA-8370-D630EDB0D37C}" sibTransId="{11D25ABB-02FB-408D-9DE5-9133DD7FAE6A}"/>
    <dgm:cxn modelId="{53A13673-64ED-4130-8106-CAC35E1BC4E0}" type="presOf" srcId="{8A938113-F9CF-439B-950F-5E193682994E}" destId="{5044CBC7-52C3-4D81-AE73-96A9D9258DB1}" srcOrd="0" destOrd="0" presId="urn:microsoft.com/office/officeart/2018/2/layout/IconVerticalSolidList"/>
    <dgm:cxn modelId="{BF64189E-4E4C-475B-AC0B-8E0FE1478579}" srcId="{22D1D619-4E6C-4544-9132-DDC1E7B9979C}" destId="{0B84B1AE-9688-43C1-89C6-231ECB942D80}" srcOrd="1" destOrd="0" parTransId="{C852D6AB-51D8-4CA7-8452-3E4A67A9F539}" sibTransId="{90FF21BE-34B0-4EB4-A466-3BCA5B9BF7DF}"/>
    <dgm:cxn modelId="{FE166DF6-8A55-4FDC-805D-400B0E19FAD5}" type="presOf" srcId="{0B84B1AE-9688-43C1-89C6-231ECB942D80}" destId="{E79F10FF-32B6-4A7B-B9F1-F443E4F29F88}" srcOrd="0" destOrd="0" presId="urn:microsoft.com/office/officeart/2018/2/layout/IconVerticalSolidList"/>
    <dgm:cxn modelId="{7339DEFA-814A-4717-BFA5-FE4AEDF2C67A}" type="presOf" srcId="{A6CA219A-51C3-4ED0-9962-0C7F12C7C965}" destId="{E79A5E75-A2BE-44D1-B15A-9394B7C17E8E}" srcOrd="0" destOrd="0" presId="urn:microsoft.com/office/officeart/2018/2/layout/IconVerticalSolidList"/>
    <dgm:cxn modelId="{D46155C5-A3FB-4959-9B09-0B25538C2611}" type="presParOf" srcId="{FD3D028F-1B37-4EC9-878F-33BCDC1B3121}" destId="{1D435F13-963A-4AFF-B1AD-B0BF826AF3D1}" srcOrd="0" destOrd="0" presId="urn:microsoft.com/office/officeart/2018/2/layout/IconVerticalSolidList"/>
    <dgm:cxn modelId="{415C5CD0-873B-4D2D-8672-40F1443D7F39}" type="presParOf" srcId="{1D435F13-963A-4AFF-B1AD-B0BF826AF3D1}" destId="{671397CF-277D-45AE-968F-2425ABC637B0}" srcOrd="0" destOrd="0" presId="urn:microsoft.com/office/officeart/2018/2/layout/IconVerticalSolidList"/>
    <dgm:cxn modelId="{D12320E1-FD9D-4693-BEE4-DE3C24E95BC8}" type="presParOf" srcId="{1D435F13-963A-4AFF-B1AD-B0BF826AF3D1}" destId="{1A292DCA-BF91-4353-B056-132F297B9980}" srcOrd="1" destOrd="0" presId="urn:microsoft.com/office/officeart/2018/2/layout/IconVerticalSolidList"/>
    <dgm:cxn modelId="{4B0E637A-9BE6-4E70-97CA-67B74C4F9A9F}" type="presParOf" srcId="{1D435F13-963A-4AFF-B1AD-B0BF826AF3D1}" destId="{6F069730-527C-4DC5-AE46-73FA8CB1A6B9}" srcOrd="2" destOrd="0" presId="urn:microsoft.com/office/officeart/2018/2/layout/IconVerticalSolidList"/>
    <dgm:cxn modelId="{938AE54D-DB82-40D6-9CCC-109DD229E860}" type="presParOf" srcId="{1D435F13-963A-4AFF-B1AD-B0BF826AF3D1}" destId="{E79A5E75-A2BE-44D1-B15A-9394B7C17E8E}" srcOrd="3" destOrd="0" presId="urn:microsoft.com/office/officeart/2018/2/layout/IconVerticalSolidList"/>
    <dgm:cxn modelId="{7C9D0324-40A3-407B-9926-7B8DABFF2CC3}" type="presParOf" srcId="{FD3D028F-1B37-4EC9-878F-33BCDC1B3121}" destId="{8E5BF461-F6A9-4AA0-A16C-1F4B6E96477F}" srcOrd="1" destOrd="0" presId="urn:microsoft.com/office/officeart/2018/2/layout/IconVerticalSolidList"/>
    <dgm:cxn modelId="{525BB6DB-BA11-4C1D-97E6-2D5F8652382B}" type="presParOf" srcId="{FD3D028F-1B37-4EC9-878F-33BCDC1B3121}" destId="{FA17394C-ABB9-4CE6-B75E-91158C2C5523}" srcOrd="2" destOrd="0" presId="urn:microsoft.com/office/officeart/2018/2/layout/IconVerticalSolidList"/>
    <dgm:cxn modelId="{9478F260-CBF0-4F3B-B868-E9E512FA6CAB}" type="presParOf" srcId="{FA17394C-ABB9-4CE6-B75E-91158C2C5523}" destId="{E789600B-6F3F-4F9A-8B6C-AD455E33B66F}" srcOrd="0" destOrd="0" presId="urn:microsoft.com/office/officeart/2018/2/layout/IconVerticalSolidList"/>
    <dgm:cxn modelId="{C32E8108-4589-4621-89EF-16B054D040E2}" type="presParOf" srcId="{FA17394C-ABB9-4CE6-B75E-91158C2C5523}" destId="{1A02060C-7BE1-4450-B08A-2849C6419B27}" srcOrd="1" destOrd="0" presId="urn:microsoft.com/office/officeart/2018/2/layout/IconVerticalSolidList"/>
    <dgm:cxn modelId="{603707F6-708B-4B3F-B596-A725FE0CBB90}" type="presParOf" srcId="{FA17394C-ABB9-4CE6-B75E-91158C2C5523}" destId="{B302D21E-2F57-450C-B105-E67CB874A7A1}" srcOrd="2" destOrd="0" presId="urn:microsoft.com/office/officeart/2018/2/layout/IconVerticalSolidList"/>
    <dgm:cxn modelId="{6E75FFEA-2F4D-4C08-BE14-4D15F60A3986}" type="presParOf" srcId="{FA17394C-ABB9-4CE6-B75E-91158C2C5523}" destId="{E79F10FF-32B6-4A7B-B9F1-F443E4F29F88}" srcOrd="3" destOrd="0" presId="urn:microsoft.com/office/officeart/2018/2/layout/IconVerticalSolidList"/>
    <dgm:cxn modelId="{5F2B703E-239F-46D8-ACAA-1E1F65CACBEF}" type="presParOf" srcId="{FD3D028F-1B37-4EC9-878F-33BCDC1B3121}" destId="{3CC3ECD1-F9B1-483D-B309-DF68C2A515B2}" srcOrd="3" destOrd="0" presId="urn:microsoft.com/office/officeart/2018/2/layout/IconVerticalSolidList"/>
    <dgm:cxn modelId="{3B9DDD98-66A8-4BAC-8069-36E1624F72B3}" type="presParOf" srcId="{FD3D028F-1B37-4EC9-878F-33BCDC1B3121}" destId="{F408648F-DCF8-43B5-BA2B-E2E3B1E553B5}" srcOrd="4" destOrd="0" presId="urn:microsoft.com/office/officeart/2018/2/layout/IconVerticalSolidList"/>
    <dgm:cxn modelId="{62EDCA91-6A77-4EC3-B4E6-86D5BD4E5F42}" type="presParOf" srcId="{F408648F-DCF8-43B5-BA2B-E2E3B1E553B5}" destId="{2B84F437-7B64-4535-8D17-1D7A2FC1A118}" srcOrd="0" destOrd="0" presId="urn:microsoft.com/office/officeart/2018/2/layout/IconVerticalSolidList"/>
    <dgm:cxn modelId="{E09A3141-30E0-4F89-8025-0E30C3DBC19C}" type="presParOf" srcId="{F408648F-DCF8-43B5-BA2B-E2E3B1E553B5}" destId="{B4901861-55A5-4860-BDEE-41DBF5EC4574}" srcOrd="1" destOrd="0" presId="urn:microsoft.com/office/officeart/2018/2/layout/IconVerticalSolidList"/>
    <dgm:cxn modelId="{29736BF2-9738-4EB8-A08D-4BB3A57BF97A}" type="presParOf" srcId="{F408648F-DCF8-43B5-BA2B-E2E3B1E553B5}" destId="{A59B2078-A481-4F78-8339-CD175DAD604F}" srcOrd="2" destOrd="0" presId="urn:microsoft.com/office/officeart/2018/2/layout/IconVerticalSolidList"/>
    <dgm:cxn modelId="{6983762C-598D-4CBA-8547-3C65F2A0CA64}" type="presParOf" srcId="{F408648F-DCF8-43B5-BA2B-E2E3B1E553B5}" destId="{5044CBC7-52C3-4D81-AE73-96A9D9258D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31EC36F5-BF80-42F5-8FD5-ABDA0BCA2286}"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BFE3BBD3-75E8-45D6-AD0E-FF912D11FDE8}">
      <dgm:prSet/>
      <dgm:spPr/>
      <dgm:t>
        <a:bodyPr/>
        <a:lstStyle/>
        <a:p>
          <a:r>
            <a:rPr lang="en-US"/>
            <a:t>It can broaden and deepen knowledge by providing another aspect and further comprehensive understanding of the nature of an issue. </a:t>
          </a:r>
        </a:p>
      </dgm:t>
    </dgm:pt>
    <dgm:pt modelId="{E70E4DB4-1AFA-437E-8539-696CE51612CD}" type="parTrans" cxnId="{0AD43AAD-1CE9-4B15-811B-8FD4F83EB1F0}">
      <dgm:prSet/>
      <dgm:spPr/>
      <dgm:t>
        <a:bodyPr/>
        <a:lstStyle/>
        <a:p>
          <a:endParaRPr lang="en-US"/>
        </a:p>
      </dgm:t>
    </dgm:pt>
    <dgm:pt modelId="{E6233848-3F58-43CC-BD9C-581559E6838B}" type="sibTrans" cxnId="{0AD43AAD-1CE9-4B15-811B-8FD4F83EB1F0}">
      <dgm:prSet/>
      <dgm:spPr/>
      <dgm:t>
        <a:bodyPr/>
        <a:lstStyle/>
        <a:p>
          <a:endParaRPr lang="en-US"/>
        </a:p>
      </dgm:t>
    </dgm:pt>
    <dgm:pt modelId="{22ED462B-5B92-40F3-B365-611389A3E298}">
      <dgm:prSet/>
      <dgm:spPr/>
      <dgm:t>
        <a:bodyPr/>
        <a:lstStyle/>
        <a:p>
          <a:r>
            <a:rPr lang="en-US"/>
            <a:t>Using already collected data may save resources, such as time and money. </a:t>
          </a:r>
        </a:p>
      </dgm:t>
    </dgm:pt>
    <dgm:pt modelId="{7FB9D3FB-5821-4AC0-9411-78C05CE932C0}" type="parTrans" cxnId="{E6E70634-9054-45E4-9B47-94DCDC220C48}">
      <dgm:prSet/>
      <dgm:spPr/>
      <dgm:t>
        <a:bodyPr/>
        <a:lstStyle/>
        <a:p>
          <a:endParaRPr lang="en-US"/>
        </a:p>
      </dgm:t>
    </dgm:pt>
    <dgm:pt modelId="{7BCF1875-B3C8-499B-B127-B0CE2361FFCD}" type="sibTrans" cxnId="{E6E70634-9054-45E4-9B47-94DCDC220C48}">
      <dgm:prSet/>
      <dgm:spPr/>
      <dgm:t>
        <a:bodyPr/>
        <a:lstStyle/>
        <a:p>
          <a:endParaRPr lang="en-US"/>
        </a:p>
      </dgm:t>
    </dgm:pt>
    <dgm:pt modelId="{03745CE5-83FA-44A0-AEA1-5B0CC4CA4938}">
      <dgm:prSet/>
      <dgm:spPr/>
      <dgm:t>
        <a:bodyPr/>
        <a:lstStyle/>
        <a:p>
          <a:r>
            <a:rPr lang="en-US"/>
            <a:t>The employment of secondary analysis may protect identities and privacy while providing new aspects. </a:t>
          </a:r>
        </a:p>
      </dgm:t>
    </dgm:pt>
    <dgm:pt modelId="{C27C4D4C-8708-444B-AD1C-BD673B4D0DF7}" type="parTrans" cxnId="{31792D47-FF6C-4AC8-927D-64F4AB601F3B}">
      <dgm:prSet/>
      <dgm:spPr/>
      <dgm:t>
        <a:bodyPr/>
        <a:lstStyle/>
        <a:p>
          <a:endParaRPr lang="en-US"/>
        </a:p>
      </dgm:t>
    </dgm:pt>
    <dgm:pt modelId="{5F4620D0-2A2C-4176-B521-0337B633F0F2}" type="sibTrans" cxnId="{31792D47-FF6C-4AC8-927D-64F4AB601F3B}">
      <dgm:prSet/>
      <dgm:spPr/>
      <dgm:t>
        <a:bodyPr/>
        <a:lstStyle/>
        <a:p>
          <a:endParaRPr lang="en-US"/>
        </a:p>
      </dgm:t>
    </dgm:pt>
    <dgm:pt modelId="{BF9BF8A8-506C-410A-BA8A-7FE387AD0D1C}">
      <dgm:prSet/>
      <dgm:spPr/>
      <dgm:t>
        <a:bodyPr/>
        <a:lstStyle/>
        <a:p>
          <a:r>
            <a:rPr lang="en-US"/>
            <a:t>Allows the researcher(s) to compare data over time and longitudinal studies are facilitated.</a:t>
          </a:r>
        </a:p>
      </dgm:t>
    </dgm:pt>
    <dgm:pt modelId="{300B0B4F-ECD6-458C-BEC4-3DE94A4F62C5}" type="parTrans" cxnId="{621DC9BC-EC17-4A0F-92E2-256E3EC299CA}">
      <dgm:prSet/>
      <dgm:spPr/>
      <dgm:t>
        <a:bodyPr/>
        <a:lstStyle/>
        <a:p>
          <a:endParaRPr lang="en-US"/>
        </a:p>
      </dgm:t>
    </dgm:pt>
    <dgm:pt modelId="{D2810DFC-5540-4102-8ACB-78F4B9F6BF7F}" type="sibTrans" cxnId="{621DC9BC-EC17-4A0F-92E2-256E3EC299CA}">
      <dgm:prSet/>
      <dgm:spPr/>
      <dgm:t>
        <a:bodyPr/>
        <a:lstStyle/>
        <a:p>
          <a:endParaRPr lang="en-US"/>
        </a:p>
      </dgm:t>
    </dgm:pt>
    <dgm:pt modelId="{AA837DDE-9B39-4EB8-838F-FDAA9F7E05EB}" type="pres">
      <dgm:prSet presAssocID="{31EC36F5-BF80-42F5-8FD5-ABDA0BCA2286}" presName="vert0" presStyleCnt="0">
        <dgm:presLayoutVars>
          <dgm:dir/>
          <dgm:animOne val="branch"/>
          <dgm:animLvl val="lvl"/>
        </dgm:presLayoutVars>
      </dgm:prSet>
      <dgm:spPr/>
    </dgm:pt>
    <dgm:pt modelId="{D137591C-CEA6-4322-8197-BA9073F39234}" type="pres">
      <dgm:prSet presAssocID="{BFE3BBD3-75E8-45D6-AD0E-FF912D11FDE8}" presName="thickLine" presStyleLbl="alignNode1" presStyleIdx="0" presStyleCnt="4"/>
      <dgm:spPr/>
    </dgm:pt>
    <dgm:pt modelId="{67E12829-0EBC-420B-9A1C-DD91667C0865}" type="pres">
      <dgm:prSet presAssocID="{BFE3BBD3-75E8-45D6-AD0E-FF912D11FDE8}" presName="horz1" presStyleCnt="0"/>
      <dgm:spPr/>
    </dgm:pt>
    <dgm:pt modelId="{30BD57ED-D080-4F19-B082-D16701F29A3B}" type="pres">
      <dgm:prSet presAssocID="{BFE3BBD3-75E8-45D6-AD0E-FF912D11FDE8}" presName="tx1" presStyleLbl="revTx" presStyleIdx="0" presStyleCnt="4"/>
      <dgm:spPr/>
    </dgm:pt>
    <dgm:pt modelId="{3454E702-739D-4C7E-B63B-C5F5098D2718}" type="pres">
      <dgm:prSet presAssocID="{BFE3BBD3-75E8-45D6-AD0E-FF912D11FDE8}" presName="vert1" presStyleCnt="0"/>
      <dgm:spPr/>
    </dgm:pt>
    <dgm:pt modelId="{695A82EB-F506-40AE-8AD1-26BE763F5AC2}" type="pres">
      <dgm:prSet presAssocID="{22ED462B-5B92-40F3-B365-611389A3E298}" presName="thickLine" presStyleLbl="alignNode1" presStyleIdx="1" presStyleCnt="4"/>
      <dgm:spPr/>
    </dgm:pt>
    <dgm:pt modelId="{4774F989-CDC2-45CE-A33F-5492327F1CF5}" type="pres">
      <dgm:prSet presAssocID="{22ED462B-5B92-40F3-B365-611389A3E298}" presName="horz1" presStyleCnt="0"/>
      <dgm:spPr/>
    </dgm:pt>
    <dgm:pt modelId="{1F7C592A-51BC-41C4-AC96-9D992058427F}" type="pres">
      <dgm:prSet presAssocID="{22ED462B-5B92-40F3-B365-611389A3E298}" presName="tx1" presStyleLbl="revTx" presStyleIdx="1" presStyleCnt="4"/>
      <dgm:spPr/>
    </dgm:pt>
    <dgm:pt modelId="{65FAA0E2-7B68-4BE7-BD64-FAE7DCF67DBF}" type="pres">
      <dgm:prSet presAssocID="{22ED462B-5B92-40F3-B365-611389A3E298}" presName="vert1" presStyleCnt="0"/>
      <dgm:spPr/>
    </dgm:pt>
    <dgm:pt modelId="{154F5A93-12CA-49B0-BE3B-65BD7615384D}" type="pres">
      <dgm:prSet presAssocID="{03745CE5-83FA-44A0-AEA1-5B0CC4CA4938}" presName="thickLine" presStyleLbl="alignNode1" presStyleIdx="2" presStyleCnt="4"/>
      <dgm:spPr/>
    </dgm:pt>
    <dgm:pt modelId="{17540D79-5B93-409F-AA37-A0409F4642FE}" type="pres">
      <dgm:prSet presAssocID="{03745CE5-83FA-44A0-AEA1-5B0CC4CA4938}" presName="horz1" presStyleCnt="0"/>
      <dgm:spPr/>
    </dgm:pt>
    <dgm:pt modelId="{15F36809-8333-4BC7-A0FC-73EEAB9F87B5}" type="pres">
      <dgm:prSet presAssocID="{03745CE5-83FA-44A0-AEA1-5B0CC4CA4938}" presName="tx1" presStyleLbl="revTx" presStyleIdx="2" presStyleCnt="4"/>
      <dgm:spPr/>
    </dgm:pt>
    <dgm:pt modelId="{839D5080-E1DE-47DA-BB8C-2E6488A0C706}" type="pres">
      <dgm:prSet presAssocID="{03745CE5-83FA-44A0-AEA1-5B0CC4CA4938}" presName="vert1" presStyleCnt="0"/>
      <dgm:spPr/>
    </dgm:pt>
    <dgm:pt modelId="{D3B077EF-9863-4F99-9702-C97C4A147B80}" type="pres">
      <dgm:prSet presAssocID="{BF9BF8A8-506C-410A-BA8A-7FE387AD0D1C}" presName="thickLine" presStyleLbl="alignNode1" presStyleIdx="3" presStyleCnt="4"/>
      <dgm:spPr/>
    </dgm:pt>
    <dgm:pt modelId="{8A2FF62A-53AA-4A48-9F1D-3A5A1806ED16}" type="pres">
      <dgm:prSet presAssocID="{BF9BF8A8-506C-410A-BA8A-7FE387AD0D1C}" presName="horz1" presStyleCnt="0"/>
      <dgm:spPr/>
    </dgm:pt>
    <dgm:pt modelId="{323711E4-261A-4CD5-AEA0-2AD89224992E}" type="pres">
      <dgm:prSet presAssocID="{BF9BF8A8-506C-410A-BA8A-7FE387AD0D1C}" presName="tx1" presStyleLbl="revTx" presStyleIdx="3" presStyleCnt="4"/>
      <dgm:spPr/>
    </dgm:pt>
    <dgm:pt modelId="{298C690D-54DD-44C1-ADEB-6153B4E8A714}" type="pres">
      <dgm:prSet presAssocID="{BF9BF8A8-506C-410A-BA8A-7FE387AD0D1C}" presName="vert1" presStyleCnt="0"/>
      <dgm:spPr/>
    </dgm:pt>
  </dgm:ptLst>
  <dgm:cxnLst>
    <dgm:cxn modelId="{E6E70634-9054-45E4-9B47-94DCDC220C48}" srcId="{31EC36F5-BF80-42F5-8FD5-ABDA0BCA2286}" destId="{22ED462B-5B92-40F3-B365-611389A3E298}" srcOrd="1" destOrd="0" parTransId="{7FB9D3FB-5821-4AC0-9411-78C05CE932C0}" sibTransId="{7BCF1875-B3C8-499B-B127-B0CE2361FFCD}"/>
    <dgm:cxn modelId="{31792D47-FF6C-4AC8-927D-64F4AB601F3B}" srcId="{31EC36F5-BF80-42F5-8FD5-ABDA0BCA2286}" destId="{03745CE5-83FA-44A0-AEA1-5B0CC4CA4938}" srcOrd="2" destOrd="0" parTransId="{C27C4D4C-8708-444B-AD1C-BD673B4D0DF7}" sibTransId="{5F4620D0-2A2C-4176-B521-0337B633F0F2}"/>
    <dgm:cxn modelId="{38A74C47-8F55-4F06-B7E6-554F835CC017}" type="presOf" srcId="{03745CE5-83FA-44A0-AEA1-5B0CC4CA4938}" destId="{15F36809-8333-4BC7-A0FC-73EEAB9F87B5}" srcOrd="0" destOrd="0" presId="urn:microsoft.com/office/officeart/2008/layout/LinedList"/>
    <dgm:cxn modelId="{5C479868-D431-4396-BE6E-F2E0B6A5FDC6}" type="presOf" srcId="{BFE3BBD3-75E8-45D6-AD0E-FF912D11FDE8}" destId="{30BD57ED-D080-4F19-B082-D16701F29A3B}" srcOrd="0" destOrd="0" presId="urn:microsoft.com/office/officeart/2008/layout/LinedList"/>
    <dgm:cxn modelId="{81D66977-5C55-4E44-BD5C-3BEA4B6BA180}" type="presOf" srcId="{31EC36F5-BF80-42F5-8FD5-ABDA0BCA2286}" destId="{AA837DDE-9B39-4EB8-838F-FDAA9F7E05EB}" srcOrd="0" destOrd="0" presId="urn:microsoft.com/office/officeart/2008/layout/LinedList"/>
    <dgm:cxn modelId="{EC69C593-8038-4544-B487-2A2CBE00E092}" type="presOf" srcId="{BF9BF8A8-506C-410A-BA8A-7FE387AD0D1C}" destId="{323711E4-261A-4CD5-AEA0-2AD89224992E}" srcOrd="0" destOrd="0" presId="urn:microsoft.com/office/officeart/2008/layout/LinedList"/>
    <dgm:cxn modelId="{0AD43AAD-1CE9-4B15-811B-8FD4F83EB1F0}" srcId="{31EC36F5-BF80-42F5-8FD5-ABDA0BCA2286}" destId="{BFE3BBD3-75E8-45D6-AD0E-FF912D11FDE8}" srcOrd="0" destOrd="0" parTransId="{E70E4DB4-1AFA-437E-8539-696CE51612CD}" sibTransId="{E6233848-3F58-43CC-BD9C-581559E6838B}"/>
    <dgm:cxn modelId="{621DC9BC-EC17-4A0F-92E2-256E3EC299CA}" srcId="{31EC36F5-BF80-42F5-8FD5-ABDA0BCA2286}" destId="{BF9BF8A8-506C-410A-BA8A-7FE387AD0D1C}" srcOrd="3" destOrd="0" parTransId="{300B0B4F-ECD6-458C-BEC4-3DE94A4F62C5}" sibTransId="{D2810DFC-5540-4102-8ACB-78F4B9F6BF7F}"/>
    <dgm:cxn modelId="{0CB5C8F5-7BA7-42CF-B2A6-02D53FFF6B4F}" type="presOf" srcId="{22ED462B-5B92-40F3-B365-611389A3E298}" destId="{1F7C592A-51BC-41C4-AC96-9D992058427F}" srcOrd="0" destOrd="0" presId="urn:microsoft.com/office/officeart/2008/layout/LinedList"/>
    <dgm:cxn modelId="{A8FE50F3-F6FE-4F24-8FCE-E66BB65E4DF0}" type="presParOf" srcId="{AA837DDE-9B39-4EB8-838F-FDAA9F7E05EB}" destId="{D137591C-CEA6-4322-8197-BA9073F39234}" srcOrd="0" destOrd="0" presId="urn:microsoft.com/office/officeart/2008/layout/LinedList"/>
    <dgm:cxn modelId="{838AE761-D2E9-4ACE-9DFF-85241D278490}" type="presParOf" srcId="{AA837DDE-9B39-4EB8-838F-FDAA9F7E05EB}" destId="{67E12829-0EBC-420B-9A1C-DD91667C0865}" srcOrd="1" destOrd="0" presId="urn:microsoft.com/office/officeart/2008/layout/LinedList"/>
    <dgm:cxn modelId="{136590FD-E025-4B2A-8146-A03E8DA56ADD}" type="presParOf" srcId="{67E12829-0EBC-420B-9A1C-DD91667C0865}" destId="{30BD57ED-D080-4F19-B082-D16701F29A3B}" srcOrd="0" destOrd="0" presId="urn:microsoft.com/office/officeart/2008/layout/LinedList"/>
    <dgm:cxn modelId="{FF5DC30B-43EB-4D05-B3A4-34CB9FD482EC}" type="presParOf" srcId="{67E12829-0EBC-420B-9A1C-DD91667C0865}" destId="{3454E702-739D-4C7E-B63B-C5F5098D2718}" srcOrd="1" destOrd="0" presId="urn:microsoft.com/office/officeart/2008/layout/LinedList"/>
    <dgm:cxn modelId="{7EA5C914-6B42-4A87-BBC5-BC16749DB433}" type="presParOf" srcId="{AA837DDE-9B39-4EB8-838F-FDAA9F7E05EB}" destId="{695A82EB-F506-40AE-8AD1-26BE763F5AC2}" srcOrd="2" destOrd="0" presId="urn:microsoft.com/office/officeart/2008/layout/LinedList"/>
    <dgm:cxn modelId="{73717190-AF00-414E-832E-2426906D141D}" type="presParOf" srcId="{AA837DDE-9B39-4EB8-838F-FDAA9F7E05EB}" destId="{4774F989-CDC2-45CE-A33F-5492327F1CF5}" srcOrd="3" destOrd="0" presId="urn:microsoft.com/office/officeart/2008/layout/LinedList"/>
    <dgm:cxn modelId="{DC90D9EC-1DD0-4BE7-AACA-71FC62B813BB}" type="presParOf" srcId="{4774F989-CDC2-45CE-A33F-5492327F1CF5}" destId="{1F7C592A-51BC-41C4-AC96-9D992058427F}" srcOrd="0" destOrd="0" presId="urn:microsoft.com/office/officeart/2008/layout/LinedList"/>
    <dgm:cxn modelId="{0511982B-BF28-4463-9240-8D920F053705}" type="presParOf" srcId="{4774F989-CDC2-45CE-A33F-5492327F1CF5}" destId="{65FAA0E2-7B68-4BE7-BD64-FAE7DCF67DBF}" srcOrd="1" destOrd="0" presId="urn:microsoft.com/office/officeart/2008/layout/LinedList"/>
    <dgm:cxn modelId="{5D2DDC8E-2405-478E-9EB6-4343AD54B9E4}" type="presParOf" srcId="{AA837DDE-9B39-4EB8-838F-FDAA9F7E05EB}" destId="{154F5A93-12CA-49B0-BE3B-65BD7615384D}" srcOrd="4" destOrd="0" presId="urn:microsoft.com/office/officeart/2008/layout/LinedList"/>
    <dgm:cxn modelId="{422607F9-B64D-4BBC-A90F-0363A53B9E1B}" type="presParOf" srcId="{AA837DDE-9B39-4EB8-838F-FDAA9F7E05EB}" destId="{17540D79-5B93-409F-AA37-A0409F4642FE}" srcOrd="5" destOrd="0" presId="urn:microsoft.com/office/officeart/2008/layout/LinedList"/>
    <dgm:cxn modelId="{04E5EB65-1680-4B65-A90E-06746874F5D5}" type="presParOf" srcId="{17540D79-5B93-409F-AA37-A0409F4642FE}" destId="{15F36809-8333-4BC7-A0FC-73EEAB9F87B5}" srcOrd="0" destOrd="0" presId="urn:microsoft.com/office/officeart/2008/layout/LinedList"/>
    <dgm:cxn modelId="{4EE50C76-4549-4FD4-BE69-0A3726D51006}" type="presParOf" srcId="{17540D79-5B93-409F-AA37-A0409F4642FE}" destId="{839D5080-E1DE-47DA-BB8C-2E6488A0C706}" srcOrd="1" destOrd="0" presId="urn:microsoft.com/office/officeart/2008/layout/LinedList"/>
    <dgm:cxn modelId="{2AC9EE7B-7176-4182-B649-D5678FB8A839}" type="presParOf" srcId="{AA837DDE-9B39-4EB8-838F-FDAA9F7E05EB}" destId="{D3B077EF-9863-4F99-9702-C97C4A147B80}" srcOrd="6" destOrd="0" presId="urn:microsoft.com/office/officeart/2008/layout/LinedList"/>
    <dgm:cxn modelId="{39B614D3-52EB-4752-9A05-9A3DC8E0FA36}" type="presParOf" srcId="{AA837DDE-9B39-4EB8-838F-FDAA9F7E05EB}" destId="{8A2FF62A-53AA-4A48-9F1D-3A5A1806ED16}" srcOrd="7" destOrd="0" presId="urn:microsoft.com/office/officeart/2008/layout/LinedList"/>
    <dgm:cxn modelId="{049AB939-1149-49D5-A532-84DB6F3F7396}" type="presParOf" srcId="{8A2FF62A-53AA-4A48-9F1D-3A5A1806ED16}" destId="{323711E4-261A-4CD5-AEA0-2AD89224992E}" srcOrd="0" destOrd="0" presId="urn:microsoft.com/office/officeart/2008/layout/LinedList"/>
    <dgm:cxn modelId="{F95C4D33-6545-4160-9DC3-12BA78C472EC}" type="presParOf" srcId="{8A2FF62A-53AA-4A48-9F1D-3A5A1806ED16}" destId="{298C690D-54DD-44C1-ADEB-6153B4E8A7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DB865AAB-092F-4ACA-A2D1-FB93527AF3A7}"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CE4578A8-3906-4024-BF75-88481D243738}">
      <dgm:prSet/>
      <dgm:spPr/>
      <dgm:t>
        <a:bodyPr/>
        <a:lstStyle/>
        <a:p>
          <a:pPr>
            <a:lnSpc>
              <a:spcPct val="100000"/>
            </a:lnSpc>
          </a:pPr>
          <a:r>
            <a:rPr lang="en-US"/>
            <a:t>It is a social scientific methodology in which the goal is to identify patterns, themes, and meanings in recorded communication and decipher messages contained in texts of various formats including news media, policy documents, and even video or novels. </a:t>
          </a:r>
        </a:p>
      </dgm:t>
    </dgm:pt>
    <dgm:pt modelId="{689157B9-DF18-4D74-90E5-9344E90029B8}" type="parTrans" cxnId="{34761BE7-E563-4D16-8730-46475E50E19B}">
      <dgm:prSet/>
      <dgm:spPr/>
      <dgm:t>
        <a:bodyPr/>
        <a:lstStyle/>
        <a:p>
          <a:endParaRPr lang="en-US"/>
        </a:p>
      </dgm:t>
    </dgm:pt>
    <dgm:pt modelId="{A9FA2D9A-DBA0-41BD-9850-4E306C8D5782}" type="sibTrans" cxnId="{34761BE7-E563-4D16-8730-46475E50E19B}">
      <dgm:prSet/>
      <dgm:spPr/>
      <dgm:t>
        <a:bodyPr/>
        <a:lstStyle/>
        <a:p>
          <a:endParaRPr lang="en-US"/>
        </a:p>
      </dgm:t>
    </dgm:pt>
    <dgm:pt modelId="{CA8CE507-F477-43E1-B9CD-9662ACA4D30B}">
      <dgm:prSet/>
      <dgm:spPr/>
      <dgm:t>
        <a:bodyPr/>
        <a:lstStyle/>
        <a:p>
          <a:pPr>
            <a:lnSpc>
              <a:spcPct val="100000"/>
            </a:lnSpc>
          </a:pPr>
          <a:r>
            <a:rPr lang="en-US"/>
            <a:t>It mainly refers to written texts such as books, newspapers, magazines, parliamentary speeches, press releases, slogans, etc., </a:t>
          </a:r>
        </a:p>
      </dgm:t>
    </dgm:pt>
    <dgm:pt modelId="{8428F001-BB1B-4538-822A-64CA420608B5}" type="parTrans" cxnId="{07AD126C-08D4-46D3-85D5-F1A9F1AE9A0F}">
      <dgm:prSet/>
      <dgm:spPr/>
      <dgm:t>
        <a:bodyPr/>
        <a:lstStyle/>
        <a:p>
          <a:endParaRPr lang="en-US"/>
        </a:p>
      </dgm:t>
    </dgm:pt>
    <dgm:pt modelId="{E390E6DB-6409-4970-858C-9F6233C32F7D}" type="sibTrans" cxnId="{07AD126C-08D4-46D3-85D5-F1A9F1AE9A0F}">
      <dgm:prSet/>
      <dgm:spPr/>
      <dgm:t>
        <a:bodyPr/>
        <a:lstStyle/>
        <a:p>
          <a:endParaRPr lang="en-US"/>
        </a:p>
      </dgm:t>
    </dgm:pt>
    <dgm:pt modelId="{0FB6D620-50EA-4B94-851C-BD1F4F0FEB36}">
      <dgm:prSet/>
      <dgm:spPr/>
      <dgm:t>
        <a:bodyPr/>
        <a:lstStyle/>
        <a:p>
          <a:pPr>
            <a:lnSpc>
              <a:spcPct val="100000"/>
            </a:lnSpc>
          </a:pPr>
          <a:r>
            <a:rPr lang="en-US"/>
            <a:t>Analyses involve radio broadcasts, spoken word, interviews, photographs or images such as analyses of motion pictures, newsreels, cartoons, television programs, illustrated magazines, etc. </a:t>
          </a:r>
        </a:p>
      </dgm:t>
    </dgm:pt>
    <dgm:pt modelId="{F4B13B74-E42F-4B34-A717-D90647ECF4AF}" type="parTrans" cxnId="{B9145220-8214-46E4-9478-508A1E0EAF81}">
      <dgm:prSet/>
      <dgm:spPr/>
      <dgm:t>
        <a:bodyPr/>
        <a:lstStyle/>
        <a:p>
          <a:endParaRPr lang="en-US"/>
        </a:p>
      </dgm:t>
    </dgm:pt>
    <dgm:pt modelId="{1BB64138-9E0B-40C4-B80A-A2483F3CF54E}" type="sibTrans" cxnId="{B9145220-8214-46E4-9478-508A1E0EAF81}">
      <dgm:prSet/>
      <dgm:spPr/>
      <dgm:t>
        <a:bodyPr/>
        <a:lstStyle/>
        <a:p>
          <a:endParaRPr lang="en-US"/>
        </a:p>
      </dgm:t>
    </dgm:pt>
    <dgm:pt modelId="{DA7F2228-2DE0-4970-8F48-88F40446367B}" type="pres">
      <dgm:prSet presAssocID="{DB865AAB-092F-4ACA-A2D1-FB93527AF3A7}" presName="root" presStyleCnt="0">
        <dgm:presLayoutVars>
          <dgm:dir/>
          <dgm:resizeHandles val="exact"/>
        </dgm:presLayoutVars>
      </dgm:prSet>
      <dgm:spPr/>
    </dgm:pt>
    <dgm:pt modelId="{23A458C2-E413-4A12-94C9-F5D78AFB3AB4}" type="pres">
      <dgm:prSet presAssocID="{CE4578A8-3906-4024-BF75-88481D243738}" presName="compNode" presStyleCnt="0"/>
      <dgm:spPr/>
    </dgm:pt>
    <dgm:pt modelId="{13DAFE6F-D4FB-4CFD-AD32-248BDC401762}" type="pres">
      <dgm:prSet presAssocID="{CE4578A8-3906-4024-BF75-88481D243738}" presName="bgRect" presStyleLbl="bgShp" presStyleIdx="0" presStyleCnt="3"/>
      <dgm:spPr/>
    </dgm:pt>
    <dgm:pt modelId="{F43E889E-FBE8-4AEF-A5D9-918DB81E2542}" type="pres">
      <dgm:prSet presAssocID="{CE4578A8-3906-4024-BF75-88481D2437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titles"/>
        </a:ext>
      </dgm:extLst>
    </dgm:pt>
    <dgm:pt modelId="{379DF8D7-0D4F-4AC0-A5C6-E401752FD1D7}" type="pres">
      <dgm:prSet presAssocID="{CE4578A8-3906-4024-BF75-88481D243738}" presName="spaceRect" presStyleCnt="0"/>
      <dgm:spPr/>
    </dgm:pt>
    <dgm:pt modelId="{3E001D2B-FA14-493E-9075-C11934DBCCFB}" type="pres">
      <dgm:prSet presAssocID="{CE4578A8-3906-4024-BF75-88481D243738}" presName="parTx" presStyleLbl="revTx" presStyleIdx="0" presStyleCnt="3">
        <dgm:presLayoutVars>
          <dgm:chMax val="0"/>
          <dgm:chPref val="0"/>
        </dgm:presLayoutVars>
      </dgm:prSet>
      <dgm:spPr/>
    </dgm:pt>
    <dgm:pt modelId="{599D8E7F-4F82-41E0-9386-689ADCD06E0E}" type="pres">
      <dgm:prSet presAssocID="{A9FA2D9A-DBA0-41BD-9850-4E306C8D5782}" presName="sibTrans" presStyleCnt="0"/>
      <dgm:spPr/>
    </dgm:pt>
    <dgm:pt modelId="{8A9B9F14-259C-4D53-AA17-414BA6B00B33}" type="pres">
      <dgm:prSet presAssocID="{CA8CE507-F477-43E1-B9CD-9662ACA4D30B}" presName="compNode" presStyleCnt="0"/>
      <dgm:spPr/>
    </dgm:pt>
    <dgm:pt modelId="{34D369D6-CE87-4B1B-A8F8-347BFC5C9777}" type="pres">
      <dgm:prSet presAssocID="{CA8CE507-F477-43E1-B9CD-9662ACA4D30B}" presName="bgRect" presStyleLbl="bgShp" presStyleIdx="1" presStyleCnt="3"/>
      <dgm:spPr/>
    </dgm:pt>
    <dgm:pt modelId="{782AAA6E-43A2-4131-8419-7E381AFF59CE}" type="pres">
      <dgm:prSet presAssocID="{CA8CE507-F477-43E1-B9CD-9662ACA4D3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wspaper"/>
        </a:ext>
      </dgm:extLst>
    </dgm:pt>
    <dgm:pt modelId="{82C6F02F-B1AB-4025-9B32-5C5A6FBAB481}" type="pres">
      <dgm:prSet presAssocID="{CA8CE507-F477-43E1-B9CD-9662ACA4D30B}" presName="spaceRect" presStyleCnt="0"/>
      <dgm:spPr/>
    </dgm:pt>
    <dgm:pt modelId="{4D350E49-848F-48DD-8325-A14A1C3F0F81}" type="pres">
      <dgm:prSet presAssocID="{CA8CE507-F477-43E1-B9CD-9662ACA4D30B}" presName="parTx" presStyleLbl="revTx" presStyleIdx="1" presStyleCnt="3">
        <dgm:presLayoutVars>
          <dgm:chMax val="0"/>
          <dgm:chPref val="0"/>
        </dgm:presLayoutVars>
      </dgm:prSet>
      <dgm:spPr/>
    </dgm:pt>
    <dgm:pt modelId="{060A9577-4316-4272-A29C-B0A72ED20D50}" type="pres">
      <dgm:prSet presAssocID="{E390E6DB-6409-4970-858C-9F6233C32F7D}" presName="sibTrans" presStyleCnt="0"/>
      <dgm:spPr/>
    </dgm:pt>
    <dgm:pt modelId="{331FDB30-20D2-43F2-AD3E-4B52F5687915}" type="pres">
      <dgm:prSet presAssocID="{0FB6D620-50EA-4B94-851C-BD1F4F0FEB36}" presName="compNode" presStyleCnt="0"/>
      <dgm:spPr/>
    </dgm:pt>
    <dgm:pt modelId="{5C13C9A0-0405-4608-918D-3705275B5009}" type="pres">
      <dgm:prSet presAssocID="{0FB6D620-50EA-4B94-851C-BD1F4F0FEB36}" presName="bgRect" presStyleLbl="bgShp" presStyleIdx="2" presStyleCnt="3"/>
      <dgm:spPr/>
    </dgm:pt>
    <dgm:pt modelId="{19D8BDC6-5B94-4A7E-B86B-AA2FFFBDF8C7}" type="pres">
      <dgm:prSet presAssocID="{0FB6D620-50EA-4B94-851C-BD1F4F0FEB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odcast"/>
        </a:ext>
      </dgm:extLst>
    </dgm:pt>
    <dgm:pt modelId="{9ED78C12-FE9F-4F4B-ACFE-7BEE099479A5}" type="pres">
      <dgm:prSet presAssocID="{0FB6D620-50EA-4B94-851C-BD1F4F0FEB36}" presName="spaceRect" presStyleCnt="0"/>
      <dgm:spPr/>
    </dgm:pt>
    <dgm:pt modelId="{E3DD5B37-DFD9-4328-85FA-CCD91F139949}" type="pres">
      <dgm:prSet presAssocID="{0FB6D620-50EA-4B94-851C-BD1F4F0FEB36}" presName="parTx" presStyleLbl="revTx" presStyleIdx="2" presStyleCnt="3">
        <dgm:presLayoutVars>
          <dgm:chMax val="0"/>
          <dgm:chPref val="0"/>
        </dgm:presLayoutVars>
      </dgm:prSet>
      <dgm:spPr/>
    </dgm:pt>
  </dgm:ptLst>
  <dgm:cxnLst>
    <dgm:cxn modelId="{90CD6507-03A0-4032-AAA6-DEF321CE6319}" type="presOf" srcId="{CE4578A8-3906-4024-BF75-88481D243738}" destId="{3E001D2B-FA14-493E-9075-C11934DBCCFB}" srcOrd="0" destOrd="0" presId="urn:microsoft.com/office/officeart/2018/2/layout/IconVerticalSolidList"/>
    <dgm:cxn modelId="{B9145220-8214-46E4-9478-508A1E0EAF81}" srcId="{DB865AAB-092F-4ACA-A2D1-FB93527AF3A7}" destId="{0FB6D620-50EA-4B94-851C-BD1F4F0FEB36}" srcOrd="2" destOrd="0" parTransId="{F4B13B74-E42F-4B34-A717-D90647ECF4AF}" sibTransId="{1BB64138-9E0B-40C4-B80A-A2483F3CF54E}"/>
    <dgm:cxn modelId="{07AD126C-08D4-46D3-85D5-F1A9F1AE9A0F}" srcId="{DB865AAB-092F-4ACA-A2D1-FB93527AF3A7}" destId="{CA8CE507-F477-43E1-B9CD-9662ACA4D30B}" srcOrd="1" destOrd="0" parTransId="{8428F001-BB1B-4538-822A-64CA420608B5}" sibTransId="{E390E6DB-6409-4970-858C-9F6233C32F7D}"/>
    <dgm:cxn modelId="{F9AE69A9-7F63-4104-AD7B-229040EE4C8F}" type="presOf" srcId="{CA8CE507-F477-43E1-B9CD-9662ACA4D30B}" destId="{4D350E49-848F-48DD-8325-A14A1C3F0F81}" srcOrd="0" destOrd="0" presId="urn:microsoft.com/office/officeart/2018/2/layout/IconVerticalSolidList"/>
    <dgm:cxn modelId="{B2747BBA-E3F9-485D-B974-A4FB3E41EC30}" type="presOf" srcId="{0FB6D620-50EA-4B94-851C-BD1F4F0FEB36}" destId="{E3DD5B37-DFD9-4328-85FA-CCD91F139949}" srcOrd="0" destOrd="0" presId="urn:microsoft.com/office/officeart/2018/2/layout/IconVerticalSolidList"/>
    <dgm:cxn modelId="{308899BF-8C19-493A-ADDC-1F1206D21EF7}" type="presOf" srcId="{DB865AAB-092F-4ACA-A2D1-FB93527AF3A7}" destId="{DA7F2228-2DE0-4970-8F48-88F40446367B}" srcOrd="0" destOrd="0" presId="urn:microsoft.com/office/officeart/2018/2/layout/IconVerticalSolidList"/>
    <dgm:cxn modelId="{34761BE7-E563-4D16-8730-46475E50E19B}" srcId="{DB865AAB-092F-4ACA-A2D1-FB93527AF3A7}" destId="{CE4578A8-3906-4024-BF75-88481D243738}" srcOrd="0" destOrd="0" parTransId="{689157B9-DF18-4D74-90E5-9344E90029B8}" sibTransId="{A9FA2D9A-DBA0-41BD-9850-4E306C8D5782}"/>
    <dgm:cxn modelId="{1AC15FA4-58A3-492E-A07B-31C06063DB6B}" type="presParOf" srcId="{DA7F2228-2DE0-4970-8F48-88F40446367B}" destId="{23A458C2-E413-4A12-94C9-F5D78AFB3AB4}" srcOrd="0" destOrd="0" presId="urn:microsoft.com/office/officeart/2018/2/layout/IconVerticalSolidList"/>
    <dgm:cxn modelId="{AB0B8FA0-BF56-466F-9DC6-DC276CA2BA67}" type="presParOf" srcId="{23A458C2-E413-4A12-94C9-F5D78AFB3AB4}" destId="{13DAFE6F-D4FB-4CFD-AD32-248BDC401762}" srcOrd="0" destOrd="0" presId="urn:microsoft.com/office/officeart/2018/2/layout/IconVerticalSolidList"/>
    <dgm:cxn modelId="{05FB448A-B6B8-4F9B-80E6-6659247773EC}" type="presParOf" srcId="{23A458C2-E413-4A12-94C9-F5D78AFB3AB4}" destId="{F43E889E-FBE8-4AEF-A5D9-918DB81E2542}" srcOrd="1" destOrd="0" presId="urn:microsoft.com/office/officeart/2018/2/layout/IconVerticalSolidList"/>
    <dgm:cxn modelId="{A72637FC-FCBD-4730-AE10-8A5AF16A1D38}" type="presParOf" srcId="{23A458C2-E413-4A12-94C9-F5D78AFB3AB4}" destId="{379DF8D7-0D4F-4AC0-A5C6-E401752FD1D7}" srcOrd="2" destOrd="0" presId="urn:microsoft.com/office/officeart/2018/2/layout/IconVerticalSolidList"/>
    <dgm:cxn modelId="{DCE029ED-0627-4CA3-875C-5E73D3A70D7C}" type="presParOf" srcId="{23A458C2-E413-4A12-94C9-F5D78AFB3AB4}" destId="{3E001D2B-FA14-493E-9075-C11934DBCCFB}" srcOrd="3" destOrd="0" presId="urn:microsoft.com/office/officeart/2018/2/layout/IconVerticalSolidList"/>
    <dgm:cxn modelId="{4B15632C-14A9-431C-8D72-4C909C5EB20E}" type="presParOf" srcId="{DA7F2228-2DE0-4970-8F48-88F40446367B}" destId="{599D8E7F-4F82-41E0-9386-689ADCD06E0E}" srcOrd="1" destOrd="0" presId="urn:microsoft.com/office/officeart/2018/2/layout/IconVerticalSolidList"/>
    <dgm:cxn modelId="{8D011830-5AF7-4AD2-BEF4-69AC0A5AD06D}" type="presParOf" srcId="{DA7F2228-2DE0-4970-8F48-88F40446367B}" destId="{8A9B9F14-259C-4D53-AA17-414BA6B00B33}" srcOrd="2" destOrd="0" presId="urn:microsoft.com/office/officeart/2018/2/layout/IconVerticalSolidList"/>
    <dgm:cxn modelId="{583C773B-001B-4289-B3F3-BD26780036E8}" type="presParOf" srcId="{8A9B9F14-259C-4D53-AA17-414BA6B00B33}" destId="{34D369D6-CE87-4B1B-A8F8-347BFC5C9777}" srcOrd="0" destOrd="0" presId="urn:microsoft.com/office/officeart/2018/2/layout/IconVerticalSolidList"/>
    <dgm:cxn modelId="{2982FAD0-11D4-4496-9331-FF09B180DA21}" type="presParOf" srcId="{8A9B9F14-259C-4D53-AA17-414BA6B00B33}" destId="{782AAA6E-43A2-4131-8419-7E381AFF59CE}" srcOrd="1" destOrd="0" presId="urn:microsoft.com/office/officeart/2018/2/layout/IconVerticalSolidList"/>
    <dgm:cxn modelId="{A8C607C9-1BBB-4687-ACCF-0CA36C52FB2A}" type="presParOf" srcId="{8A9B9F14-259C-4D53-AA17-414BA6B00B33}" destId="{82C6F02F-B1AB-4025-9B32-5C5A6FBAB481}" srcOrd="2" destOrd="0" presId="urn:microsoft.com/office/officeart/2018/2/layout/IconVerticalSolidList"/>
    <dgm:cxn modelId="{758655BF-A9AC-4E5C-92C5-282C03103A75}" type="presParOf" srcId="{8A9B9F14-259C-4D53-AA17-414BA6B00B33}" destId="{4D350E49-848F-48DD-8325-A14A1C3F0F81}" srcOrd="3" destOrd="0" presId="urn:microsoft.com/office/officeart/2018/2/layout/IconVerticalSolidList"/>
    <dgm:cxn modelId="{EE456FF0-826B-464F-A316-4BBC6C342B76}" type="presParOf" srcId="{DA7F2228-2DE0-4970-8F48-88F40446367B}" destId="{060A9577-4316-4272-A29C-B0A72ED20D50}" srcOrd="3" destOrd="0" presId="urn:microsoft.com/office/officeart/2018/2/layout/IconVerticalSolidList"/>
    <dgm:cxn modelId="{C7FDC89F-005C-49A7-9542-70C79D31BF80}" type="presParOf" srcId="{DA7F2228-2DE0-4970-8F48-88F40446367B}" destId="{331FDB30-20D2-43F2-AD3E-4B52F5687915}" srcOrd="4" destOrd="0" presId="urn:microsoft.com/office/officeart/2018/2/layout/IconVerticalSolidList"/>
    <dgm:cxn modelId="{67AAF9CF-60D2-447C-AA1B-64D285419DBE}" type="presParOf" srcId="{331FDB30-20D2-43F2-AD3E-4B52F5687915}" destId="{5C13C9A0-0405-4608-918D-3705275B5009}" srcOrd="0" destOrd="0" presId="urn:microsoft.com/office/officeart/2018/2/layout/IconVerticalSolidList"/>
    <dgm:cxn modelId="{E0456689-71A1-400F-ACA2-DF54207C9F43}" type="presParOf" srcId="{331FDB30-20D2-43F2-AD3E-4B52F5687915}" destId="{19D8BDC6-5B94-4A7E-B86B-AA2FFFBDF8C7}" srcOrd="1" destOrd="0" presId="urn:microsoft.com/office/officeart/2018/2/layout/IconVerticalSolidList"/>
    <dgm:cxn modelId="{AB42E2DF-09F2-497C-8A91-D9413C873084}" type="presParOf" srcId="{331FDB30-20D2-43F2-AD3E-4B52F5687915}" destId="{9ED78C12-FE9F-4F4B-ACFE-7BEE099479A5}" srcOrd="2" destOrd="0" presId="urn:microsoft.com/office/officeart/2018/2/layout/IconVerticalSolidList"/>
    <dgm:cxn modelId="{9186005D-F40B-4DEB-992E-9978FE628525}" type="presParOf" srcId="{331FDB30-20D2-43F2-AD3E-4B52F5687915}" destId="{E3DD5B37-DFD9-4328-85FA-CCD91F1399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B38F5C-7E22-48AF-A3D8-10C20BCE637D}" type="doc">
      <dgm:prSet loTypeId="urn:microsoft.com/office/officeart/2005/8/layout/vList2" loCatId="list" qsTypeId="urn:microsoft.com/office/officeart/2005/8/quickstyle/3d1" qsCatId="3D" csTypeId="urn:microsoft.com/office/officeart/2005/8/colors/colorful4" csCatId="colorful"/>
      <dgm:spPr/>
      <dgm:t>
        <a:bodyPr/>
        <a:lstStyle/>
        <a:p>
          <a:endParaRPr lang="en-US"/>
        </a:p>
      </dgm:t>
    </dgm:pt>
    <dgm:pt modelId="{FF233BE7-63A8-49D0-8FED-0267C2821739}">
      <dgm:prSet/>
      <dgm:spPr/>
      <dgm:t>
        <a:bodyPr/>
        <a:lstStyle/>
        <a:p>
          <a:r>
            <a:rPr lang="en-US" b="1"/>
            <a:t>Positivism</a:t>
          </a:r>
          <a:r>
            <a:rPr lang="en-US"/>
            <a:t> holds that social reality is an objective entity existing independently of human perception. That is, social phenomena are governed by universal cause-and-effect laws in exactly the same way as natural phenomena are. </a:t>
          </a:r>
        </a:p>
      </dgm:t>
    </dgm:pt>
    <dgm:pt modelId="{5162850C-EAAF-4370-853F-523C60F404DF}" type="parTrans" cxnId="{C1210B6D-9201-4E0F-A5EC-9D36FDBE2C6E}">
      <dgm:prSet/>
      <dgm:spPr/>
      <dgm:t>
        <a:bodyPr/>
        <a:lstStyle/>
        <a:p>
          <a:endParaRPr lang="en-US"/>
        </a:p>
      </dgm:t>
    </dgm:pt>
    <dgm:pt modelId="{8BF7260A-85BE-4C3A-AA05-135AE98617B3}" type="sibTrans" cxnId="{C1210B6D-9201-4E0F-A5EC-9D36FDBE2C6E}">
      <dgm:prSet/>
      <dgm:spPr/>
      <dgm:t>
        <a:bodyPr/>
        <a:lstStyle/>
        <a:p>
          <a:endParaRPr lang="en-US"/>
        </a:p>
      </dgm:t>
    </dgm:pt>
    <dgm:pt modelId="{672ADDE6-8235-41FF-89DA-0A3530595DE3}">
      <dgm:prSet/>
      <dgm:spPr/>
      <dgm:t>
        <a:bodyPr/>
        <a:lstStyle/>
        <a:p>
          <a:r>
            <a:rPr lang="en-US"/>
            <a:t>Hence, human behaviour, as well as the behaviour of human systems, can be predicted and controlled if these laws are discovered. </a:t>
          </a:r>
        </a:p>
      </dgm:t>
    </dgm:pt>
    <dgm:pt modelId="{6CE76E1F-612D-4BB3-839F-47995F3D40EE}" type="parTrans" cxnId="{B18C7244-822F-4820-AC8C-38FC07D386BA}">
      <dgm:prSet/>
      <dgm:spPr/>
      <dgm:t>
        <a:bodyPr/>
        <a:lstStyle/>
        <a:p>
          <a:endParaRPr lang="en-US"/>
        </a:p>
      </dgm:t>
    </dgm:pt>
    <dgm:pt modelId="{6A2CC801-6E5D-4937-895F-E1082602DBB3}" type="sibTrans" cxnId="{B18C7244-822F-4820-AC8C-38FC07D386BA}">
      <dgm:prSet/>
      <dgm:spPr/>
      <dgm:t>
        <a:bodyPr/>
        <a:lstStyle/>
        <a:p>
          <a:endParaRPr lang="en-US"/>
        </a:p>
      </dgm:t>
    </dgm:pt>
    <dgm:pt modelId="{245CD594-9AAD-497B-860A-ED0C46FB4FC1}">
      <dgm:prSet/>
      <dgm:spPr/>
      <dgm:t>
        <a:bodyPr/>
        <a:lstStyle/>
        <a:p>
          <a:r>
            <a:rPr lang="en-US"/>
            <a:t>Care must be taken so that these observations are not distorted by the observer’s prejudices but that they represent pure and accurate “facts” about the world as it really is.</a:t>
          </a:r>
        </a:p>
      </dgm:t>
    </dgm:pt>
    <dgm:pt modelId="{C6F43973-0B0C-4457-BEEF-BB29571E1D76}" type="parTrans" cxnId="{86D2A117-680E-4B13-B965-B06CB76F76BF}">
      <dgm:prSet/>
      <dgm:spPr/>
      <dgm:t>
        <a:bodyPr/>
        <a:lstStyle/>
        <a:p>
          <a:endParaRPr lang="en-US"/>
        </a:p>
      </dgm:t>
    </dgm:pt>
    <dgm:pt modelId="{E2BB1428-1330-4AAE-AA4B-BF93F0910FB2}" type="sibTrans" cxnId="{86D2A117-680E-4B13-B965-B06CB76F76BF}">
      <dgm:prSet/>
      <dgm:spPr/>
      <dgm:t>
        <a:bodyPr/>
        <a:lstStyle/>
        <a:p>
          <a:endParaRPr lang="en-US"/>
        </a:p>
      </dgm:t>
    </dgm:pt>
    <dgm:pt modelId="{A86E96FC-26D2-4480-8BF5-AABDBC1E5CB5}">
      <dgm:prSet/>
      <dgm:spPr/>
      <dgm:t>
        <a:bodyPr/>
        <a:lstStyle/>
        <a:p>
          <a:r>
            <a:rPr lang="en-US"/>
            <a:t>Positivism has been criticised for failing to acknowledge that no human representation of reality can be truly objective (valid).</a:t>
          </a:r>
        </a:p>
      </dgm:t>
    </dgm:pt>
    <dgm:pt modelId="{C5D4390F-4EAE-4166-9A9A-571ECAC645E6}" type="parTrans" cxnId="{D5B11121-79A7-49CD-9ED0-3E2974414EC1}">
      <dgm:prSet/>
      <dgm:spPr/>
      <dgm:t>
        <a:bodyPr/>
        <a:lstStyle/>
        <a:p>
          <a:endParaRPr lang="en-US"/>
        </a:p>
      </dgm:t>
    </dgm:pt>
    <dgm:pt modelId="{DD751591-1DC2-4DD1-97CA-283B43E04B37}" type="sibTrans" cxnId="{D5B11121-79A7-49CD-9ED0-3E2974414EC1}">
      <dgm:prSet/>
      <dgm:spPr/>
      <dgm:t>
        <a:bodyPr/>
        <a:lstStyle/>
        <a:p>
          <a:endParaRPr lang="en-US"/>
        </a:p>
      </dgm:t>
    </dgm:pt>
    <dgm:pt modelId="{9ADBC7BF-5F83-4E2E-A923-09BAC6DC5DD0}">
      <dgm:prSet/>
      <dgm:spPr/>
      <dgm:t>
        <a:bodyPr/>
        <a:lstStyle/>
        <a:p>
          <a:r>
            <a:rPr lang="en-US"/>
            <a:t>That led to </a:t>
          </a:r>
          <a:r>
            <a:rPr lang="en-US" b="1"/>
            <a:t>post-positivism </a:t>
          </a:r>
          <a:r>
            <a:rPr lang="en-US"/>
            <a:t>(objectivity+influence of human biases).</a:t>
          </a:r>
        </a:p>
      </dgm:t>
    </dgm:pt>
    <dgm:pt modelId="{55EF1E79-8592-4736-BACC-26378036D3AB}" type="parTrans" cxnId="{46AE0CFA-EA20-4AD1-8F6C-0DE18A898FED}">
      <dgm:prSet/>
      <dgm:spPr/>
      <dgm:t>
        <a:bodyPr/>
        <a:lstStyle/>
        <a:p>
          <a:endParaRPr lang="en-US"/>
        </a:p>
      </dgm:t>
    </dgm:pt>
    <dgm:pt modelId="{1E8851C1-E7A9-450C-A416-141EFCFB3264}" type="sibTrans" cxnId="{46AE0CFA-EA20-4AD1-8F6C-0DE18A898FED}">
      <dgm:prSet/>
      <dgm:spPr/>
      <dgm:t>
        <a:bodyPr/>
        <a:lstStyle/>
        <a:p>
          <a:endParaRPr lang="en-US"/>
        </a:p>
      </dgm:t>
    </dgm:pt>
    <dgm:pt modelId="{A696E170-6366-49F1-89FF-99346685F42A}" type="pres">
      <dgm:prSet presAssocID="{D1B38F5C-7E22-48AF-A3D8-10C20BCE637D}" presName="linear" presStyleCnt="0">
        <dgm:presLayoutVars>
          <dgm:animLvl val="lvl"/>
          <dgm:resizeHandles val="exact"/>
        </dgm:presLayoutVars>
      </dgm:prSet>
      <dgm:spPr/>
    </dgm:pt>
    <dgm:pt modelId="{B013344D-F28D-4FD6-914F-36AA526463BD}" type="pres">
      <dgm:prSet presAssocID="{FF233BE7-63A8-49D0-8FED-0267C2821739}" presName="parentText" presStyleLbl="node1" presStyleIdx="0" presStyleCnt="5">
        <dgm:presLayoutVars>
          <dgm:chMax val="0"/>
          <dgm:bulletEnabled val="1"/>
        </dgm:presLayoutVars>
      </dgm:prSet>
      <dgm:spPr/>
    </dgm:pt>
    <dgm:pt modelId="{3BCFCE1C-FF88-4DAB-9818-613C10A071A2}" type="pres">
      <dgm:prSet presAssocID="{8BF7260A-85BE-4C3A-AA05-135AE98617B3}" presName="spacer" presStyleCnt="0"/>
      <dgm:spPr/>
    </dgm:pt>
    <dgm:pt modelId="{E414C4EB-D6CA-419B-B184-12B212D817EB}" type="pres">
      <dgm:prSet presAssocID="{672ADDE6-8235-41FF-89DA-0A3530595DE3}" presName="parentText" presStyleLbl="node1" presStyleIdx="1" presStyleCnt="5">
        <dgm:presLayoutVars>
          <dgm:chMax val="0"/>
          <dgm:bulletEnabled val="1"/>
        </dgm:presLayoutVars>
      </dgm:prSet>
      <dgm:spPr/>
    </dgm:pt>
    <dgm:pt modelId="{DFBAD693-3E45-47A4-9EBC-CBC28557EEC2}" type="pres">
      <dgm:prSet presAssocID="{6A2CC801-6E5D-4937-895F-E1082602DBB3}" presName="spacer" presStyleCnt="0"/>
      <dgm:spPr/>
    </dgm:pt>
    <dgm:pt modelId="{573561DA-1FE7-4B16-933D-5BC918FF13FD}" type="pres">
      <dgm:prSet presAssocID="{245CD594-9AAD-497B-860A-ED0C46FB4FC1}" presName="parentText" presStyleLbl="node1" presStyleIdx="2" presStyleCnt="5">
        <dgm:presLayoutVars>
          <dgm:chMax val="0"/>
          <dgm:bulletEnabled val="1"/>
        </dgm:presLayoutVars>
      </dgm:prSet>
      <dgm:spPr/>
    </dgm:pt>
    <dgm:pt modelId="{177F8958-6EA8-45F4-8DC4-A35AA2105BA6}" type="pres">
      <dgm:prSet presAssocID="{E2BB1428-1330-4AAE-AA4B-BF93F0910FB2}" presName="spacer" presStyleCnt="0"/>
      <dgm:spPr/>
    </dgm:pt>
    <dgm:pt modelId="{4E7D9257-C779-4E3D-864E-D18978269B91}" type="pres">
      <dgm:prSet presAssocID="{A86E96FC-26D2-4480-8BF5-AABDBC1E5CB5}" presName="parentText" presStyleLbl="node1" presStyleIdx="3" presStyleCnt="5">
        <dgm:presLayoutVars>
          <dgm:chMax val="0"/>
          <dgm:bulletEnabled val="1"/>
        </dgm:presLayoutVars>
      </dgm:prSet>
      <dgm:spPr/>
    </dgm:pt>
    <dgm:pt modelId="{AA0BEBE7-287B-4EEA-A226-AC352BE70D70}" type="pres">
      <dgm:prSet presAssocID="{DD751591-1DC2-4DD1-97CA-283B43E04B37}" presName="spacer" presStyleCnt="0"/>
      <dgm:spPr/>
    </dgm:pt>
    <dgm:pt modelId="{A04C66B0-1BCA-4E58-BE76-F00F5F6FEDD9}" type="pres">
      <dgm:prSet presAssocID="{9ADBC7BF-5F83-4E2E-A923-09BAC6DC5DD0}" presName="parentText" presStyleLbl="node1" presStyleIdx="4" presStyleCnt="5">
        <dgm:presLayoutVars>
          <dgm:chMax val="0"/>
          <dgm:bulletEnabled val="1"/>
        </dgm:presLayoutVars>
      </dgm:prSet>
      <dgm:spPr/>
    </dgm:pt>
  </dgm:ptLst>
  <dgm:cxnLst>
    <dgm:cxn modelId="{86D2A117-680E-4B13-B965-B06CB76F76BF}" srcId="{D1B38F5C-7E22-48AF-A3D8-10C20BCE637D}" destId="{245CD594-9AAD-497B-860A-ED0C46FB4FC1}" srcOrd="2" destOrd="0" parTransId="{C6F43973-0B0C-4457-BEEF-BB29571E1D76}" sibTransId="{E2BB1428-1330-4AAE-AA4B-BF93F0910FB2}"/>
    <dgm:cxn modelId="{F692581D-2755-4538-B989-E019A28FFB66}" type="presOf" srcId="{245CD594-9AAD-497B-860A-ED0C46FB4FC1}" destId="{573561DA-1FE7-4B16-933D-5BC918FF13FD}" srcOrd="0" destOrd="0" presId="urn:microsoft.com/office/officeart/2005/8/layout/vList2"/>
    <dgm:cxn modelId="{D5B11121-79A7-49CD-9ED0-3E2974414EC1}" srcId="{D1B38F5C-7E22-48AF-A3D8-10C20BCE637D}" destId="{A86E96FC-26D2-4480-8BF5-AABDBC1E5CB5}" srcOrd="3" destOrd="0" parTransId="{C5D4390F-4EAE-4166-9A9A-571ECAC645E6}" sibTransId="{DD751591-1DC2-4DD1-97CA-283B43E04B37}"/>
    <dgm:cxn modelId="{B18C7244-822F-4820-AC8C-38FC07D386BA}" srcId="{D1B38F5C-7E22-48AF-A3D8-10C20BCE637D}" destId="{672ADDE6-8235-41FF-89DA-0A3530595DE3}" srcOrd="1" destOrd="0" parTransId="{6CE76E1F-612D-4BB3-839F-47995F3D40EE}" sibTransId="{6A2CC801-6E5D-4937-895F-E1082602DBB3}"/>
    <dgm:cxn modelId="{C1210B6D-9201-4E0F-A5EC-9D36FDBE2C6E}" srcId="{D1B38F5C-7E22-48AF-A3D8-10C20BCE637D}" destId="{FF233BE7-63A8-49D0-8FED-0267C2821739}" srcOrd="0" destOrd="0" parTransId="{5162850C-EAAF-4370-853F-523C60F404DF}" sibTransId="{8BF7260A-85BE-4C3A-AA05-135AE98617B3}"/>
    <dgm:cxn modelId="{06F19656-9ED1-4A1D-916F-5E7A12BD54BF}" type="presOf" srcId="{FF233BE7-63A8-49D0-8FED-0267C2821739}" destId="{B013344D-F28D-4FD6-914F-36AA526463BD}" srcOrd="0" destOrd="0" presId="urn:microsoft.com/office/officeart/2005/8/layout/vList2"/>
    <dgm:cxn modelId="{AB15AC85-37C0-4478-9530-F7E8D7D66DB2}" type="presOf" srcId="{D1B38F5C-7E22-48AF-A3D8-10C20BCE637D}" destId="{A696E170-6366-49F1-89FF-99346685F42A}" srcOrd="0" destOrd="0" presId="urn:microsoft.com/office/officeart/2005/8/layout/vList2"/>
    <dgm:cxn modelId="{F11712CA-1DFE-4766-8AAC-ECBB1CFB8E9E}" type="presOf" srcId="{672ADDE6-8235-41FF-89DA-0A3530595DE3}" destId="{E414C4EB-D6CA-419B-B184-12B212D817EB}" srcOrd="0" destOrd="0" presId="urn:microsoft.com/office/officeart/2005/8/layout/vList2"/>
    <dgm:cxn modelId="{1E5E0DD6-144E-4171-951E-DE4F3A37BA7F}" type="presOf" srcId="{A86E96FC-26D2-4480-8BF5-AABDBC1E5CB5}" destId="{4E7D9257-C779-4E3D-864E-D18978269B91}" srcOrd="0" destOrd="0" presId="urn:microsoft.com/office/officeart/2005/8/layout/vList2"/>
    <dgm:cxn modelId="{834AE5DF-F4F4-4CE1-9063-E31E474860FA}" type="presOf" srcId="{9ADBC7BF-5F83-4E2E-A923-09BAC6DC5DD0}" destId="{A04C66B0-1BCA-4E58-BE76-F00F5F6FEDD9}" srcOrd="0" destOrd="0" presId="urn:microsoft.com/office/officeart/2005/8/layout/vList2"/>
    <dgm:cxn modelId="{46AE0CFA-EA20-4AD1-8F6C-0DE18A898FED}" srcId="{D1B38F5C-7E22-48AF-A3D8-10C20BCE637D}" destId="{9ADBC7BF-5F83-4E2E-A923-09BAC6DC5DD0}" srcOrd="4" destOrd="0" parTransId="{55EF1E79-8592-4736-BACC-26378036D3AB}" sibTransId="{1E8851C1-E7A9-450C-A416-141EFCFB3264}"/>
    <dgm:cxn modelId="{BCFD985D-D493-4CDE-8813-456B3B0B5539}" type="presParOf" srcId="{A696E170-6366-49F1-89FF-99346685F42A}" destId="{B013344D-F28D-4FD6-914F-36AA526463BD}" srcOrd="0" destOrd="0" presId="urn:microsoft.com/office/officeart/2005/8/layout/vList2"/>
    <dgm:cxn modelId="{AE0BA658-7334-45FD-8961-11D685349C85}" type="presParOf" srcId="{A696E170-6366-49F1-89FF-99346685F42A}" destId="{3BCFCE1C-FF88-4DAB-9818-613C10A071A2}" srcOrd="1" destOrd="0" presId="urn:microsoft.com/office/officeart/2005/8/layout/vList2"/>
    <dgm:cxn modelId="{6E664E90-BEA8-4C29-B061-70E83590EBA6}" type="presParOf" srcId="{A696E170-6366-49F1-89FF-99346685F42A}" destId="{E414C4EB-D6CA-419B-B184-12B212D817EB}" srcOrd="2" destOrd="0" presId="urn:microsoft.com/office/officeart/2005/8/layout/vList2"/>
    <dgm:cxn modelId="{3700EC94-2FAF-45C3-99D3-2BAC79686003}" type="presParOf" srcId="{A696E170-6366-49F1-89FF-99346685F42A}" destId="{DFBAD693-3E45-47A4-9EBC-CBC28557EEC2}" srcOrd="3" destOrd="0" presId="urn:microsoft.com/office/officeart/2005/8/layout/vList2"/>
    <dgm:cxn modelId="{D8D8524C-95F4-4D70-9E71-E0469476DC2A}" type="presParOf" srcId="{A696E170-6366-49F1-89FF-99346685F42A}" destId="{573561DA-1FE7-4B16-933D-5BC918FF13FD}" srcOrd="4" destOrd="0" presId="urn:microsoft.com/office/officeart/2005/8/layout/vList2"/>
    <dgm:cxn modelId="{DB006B9A-1B05-4635-8499-CC35836876A5}" type="presParOf" srcId="{A696E170-6366-49F1-89FF-99346685F42A}" destId="{177F8958-6EA8-45F4-8DC4-A35AA2105BA6}" srcOrd="5" destOrd="0" presId="urn:microsoft.com/office/officeart/2005/8/layout/vList2"/>
    <dgm:cxn modelId="{4E7B9ACD-D1D2-49E9-B60F-09CC48D58F83}" type="presParOf" srcId="{A696E170-6366-49F1-89FF-99346685F42A}" destId="{4E7D9257-C779-4E3D-864E-D18978269B91}" srcOrd="6" destOrd="0" presId="urn:microsoft.com/office/officeart/2005/8/layout/vList2"/>
    <dgm:cxn modelId="{0018D78D-EE43-4539-9C07-A4D27D8AF5A4}" type="presParOf" srcId="{A696E170-6366-49F1-89FF-99346685F42A}" destId="{AA0BEBE7-287B-4EEA-A226-AC352BE70D70}" srcOrd="7" destOrd="0" presId="urn:microsoft.com/office/officeart/2005/8/layout/vList2"/>
    <dgm:cxn modelId="{30F48B97-21D1-4241-B6ED-54D0B2409A89}" type="presParOf" srcId="{A696E170-6366-49F1-89FF-99346685F42A}" destId="{A04C66B0-1BCA-4E58-BE76-F00F5F6FEDD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61298195-29EA-4A9B-8F8E-6C7C7F11AE7D}"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1AE7015D-D145-47E7-B17B-FFFC6E0603D5}">
      <dgm:prSet/>
      <dgm:spPr/>
      <dgm:t>
        <a:bodyPr/>
        <a:lstStyle/>
        <a:p>
          <a:pPr>
            <a:lnSpc>
              <a:spcPct val="100000"/>
            </a:lnSpc>
          </a:pPr>
          <a:r>
            <a:rPr lang="en-US"/>
            <a:t>It is a systematic technique of compressing and transforming the multitude of words in a text into fewer content categories, which are based on specific coding rules, allowing researchers to study large volumes of data through a systematic methodology.</a:t>
          </a:r>
        </a:p>
      </dgm:t>
    </dgm:pt>
    <dgm:pt modelId="{13C28EE6-6714-4199-9069-B9C47D27D39B}" type="parTrans" cxnId="{21B370EC-ED45-4031-AA1C-98D97EACE0DD}">
      <dgm:prSet/>
      <dgm:spPr/>
      <dgm:t>
        <a:bodyPr/>
        <a:lstStyle/>
        <a:p>
          <a:endParaRPr lang="en-US"/>
        </a:p>
      </dgm:t>
    </dgm:pt>
    <dgm:pt modelId="{96001D81-9081-4109-BCD6-87C82BA5FD9C}" type="sibTrans" cxnId="{21B370EC-ED45-4031-AA1C-98D97EACE0DD}">
      <dgm:prSet/>
      <dgm:spPr/>
      <dgm:t>
        <a:bodyPr/>
        <a:lstStyle/>
        <a:p>
          <a:endParaRPr lang="en-US"/>
        </a:p>
      </dgm:t>
    </dgm:pt>
    <dgm:pt modelId="{99E2C8E9-52F7-4B1B-9F61-8041E943F09C}">
      <dgm:prSet/>
      <dgm:spPr/>
      <dgm:t>
        <a:bodyPr/>
        <a:lstStyle/>
        <a:p>
          <a:pPr>
            <a:lnSpc>
              <a:spcPct val="100000"/>
            </a:lnSpc>
          </a:pPr>
          <a:r>
            <a:rPr lang="en-US"/>
            <a:t>It can be both quantitative, where the focus is set to counting, measuring and presenting frequencies and qualitative, where the focus is set to interpreting and under-standing and, also, mixed. </a:t>
          </a:r>
        </a:p>
      </dgm:t>
    </dgm:pt>
    <dgm:pt modelId="{D0AF0241-96BC-4774-A6DB-0045CC06A764}" type="parTrans" cxnId="{FAAA69EA-A00C-4977-B2BF-F1F3161A0A89}">
      <dgm:prSet/>
      <dgm:spPr/>
      <dgm:t>
        <a:bodyPr/>
        <a:lstStyle/>
        <a:p>
          <a:endParaRPr lang="en-US"/>
        </a:p>
      </dgm:t>
    </dgm:pt>
    <dgm:pt modelId="{4CAA5853-E586-4D88-9F43-D56744EB332A}" type="sibTrans" cxnId="{FAAA69EA-A00C-4977-B2BF-F1F3161A0A89}">
      <dgm:prSet/>
      <dgm:spPr/>
      <dgm:t>
        <a:bodyPr/>
        <a:lstStyle/>
        <a:p>
          <a:endParaRPr lang="en-US"/>
        </a:p>
      </dgm:t>
    </dgm:pt>
    <dgm:pt modelId="{CFE7B008-D4FA-4059-BBCD-B27017FF8229}" type="pres">
      <dgm:prSet presAssocID="{61298195-29EA-4A9B-8F8E-6C7C7F11AE7D}" presName="root" presStyleCnt="0">
        <dgm:presLayoutVars>
          <dgm:dir/>
          <dgm:resizeHandles val="exact"/>
        </dgm:presLayoutVars>
      </dgm:prSet>
      <dgm:spPr/>
    </dgm:pt>
    <dgm:pt modelId="{3C2153CC-64C4-408F-81F2-26DF90650BD2}" type="pres">
      <dgm:prSet presAssocID="{1AE7015D-D145-47E7-B17B-FFFC6E0603D5}" presName="compNode" presStyleCnt="0"/>
      <dgm:spPr/>
    </dgm:pt>
    <dgm:pt modelId="{DFC2BC3D-2C9B-434B-B6F5-825277FE0D3F}" type="pres">
      <dgm:prSet presAssocID="{1AE7015D-D145-47E7-B17B-FFFC6E0603D5}" presName="bgRect" presStyleLbl="bgShp" presStyleIdx="0" presStyleCnt="2"/>
      <dgm:spPr/>
    </dgm:pt>
    <dgm:pt modelId="{9925C331-DA3A-4BDE-9F74-C27E053F53A5}" type="pres">
      <dgm:prSet presAssocID="{1AE7015D-D145-47E7-B17B-FFFC6E0603D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D17795D6-55EA-4A4A-BBF5-FA1A91CC5EE6}" type="pres">
      <dgm:prSet presAssocID="{1AE7015D-D145-47E7-B17B-FFFC6E0603D5}" presName="spaceRect" presStyleCnt="0"/>
      <dgm:spPr/>
    </dgm:pt>
    <dgm:pt modelId="{A9E51F79-A5ED-4A67-BD6F-E85BE6F12FCF}" type="pres">
      <dgm:prSet presAssocID="{1AE7015D-D145-47E7-B17B-FFFC6E0603D5}" presName="parTx" presStyleLbl="revTx" presStyleIdx="0" presStyleCnt="2">
        <dgm:presLayoutVars>
          <dgm:chMax val="0"/>
          <dgm:chPref val="0"/>
        </dgm:presLayoutVars>
      </dgm:prSet>
      <dgm:spPr/>
    </dgm:pt>
    <dgm:pt modelId="{B13FBFA7-8686-4715-A683-16161914E8FF}" type="pres">
      <dgm:prSet presAssocID="{96001D81-9081-4109-BCD6-87C82BA5FD9C}" presName="sibTrans" presStyleCnt="0"/>
      <dgm:spPr/>
    </dgm:pt>
    <dgm:pt modelId="{4C18D26D-AB87-4E22-BD18-0F602EE1E1BB}" type="pres">
      <dgm:prSet presAssocID="{99E2C8E9-52F7-4B1B-9F61-8041E943F09C}" presName="compNode" presStyleCnt="0"/>
      <dgm:spPr/>
    </dgm:pt>
    <dgm:pt modelId="{F5E8619B-4540-4D1E-8EA1-312D7FBD3CF3}" type="pres">
      <dgm:prSet presAssocID="{99E2C8E9-52F7-4B1B-9F61-8041E943F09C}" presName="bgRect" presStyleLbl="bgShp" presStyleIdx="1" presStyleCnt="2"/>
      <dgm:spPr/>
    </dgm:pt>
    <dgm:pt modelId="{3269B99C-F04E-446F-9342-80E146E44C79}" type="pres">
      <dgm:prSet presAssocID="{99E2C8E9-52F7-4B1B-9F61-8041E943F09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D58A1437-DF3F-44CE-B1F5-880EC7B987DD}" type="pres">
      <dgm:prSet presAssocID="{99E2C8E9-52F7-4B1B-9F61-8041E943F09C}" presName="spaceRect" presStyleCnt="0"/>
      <dgm:spPr/>
    </dgm:pt>
    <dgm:pt modelId="{98119C32-3CB6-4AF3-9CE3-663D4145A5CC}" type="pres">
      <dgm:prSet presAssocID="{99E2C8E9-52F7-4B1B-9F61-8041E943F09C}" presName="parTx" presStyleLbl="revTx" presStyleIdx="1" presStyleCnt="2">
        <dgm:presLayoutVars>
          <dgm:chMax val="0"/>
          <dgm:chPref val="0"/>
        </dgm:presLayoutVars>
      </dgm:prSet>
      <dgm:spPr/>
    </dgm:pt>
  </dgm:ptLst>
  <dgm:cxnLst>
    <dgm:cxn modelId="{9C52E712-C1BE-48F8-BC94-36E2A3D819A0}" type="presOf" srcId="{1AE7015D-D145-47E7-B17B-FFFC6E0603D5}" destId="{A9E51F79-A5ED-4A67-BD6F-E85BE6F12FCF}" srcOrd="0" destOrd="0" presId="urn:microsoft.com/office/officeart/2018/2/layout/IconVerticalSolidList"/>
    <dgm:cxn modelId="{F8D16BAF-4DF3-429B-B4A1-5AAF9EEE3208}" type="presOf" srcId="{61298195-29EA-4A9B-8F8E-6C7C7F11AE7D}" destId="{CFE7B008-D4FA-4059-BBCD-B27017FF8229}" srcOrd="0" destOrd="0" presId="urn:microsoft.com/office/officeart/2018/2/layout/IconVerticalSolidList"/>
    <dgm:cxn modelId="{F95637CA-C7D7-4A92-B314-47E36EE35BA1}" type="presOf" srcId="{99E2C8E9-52F7-4B1B-9F61-8041E943F09C}" destId="{98119C32-3CB6-4AF3-9CE3-663D4145A5CC}" srcOrd="0" destOrd="0" presId="urn:microsoft.com/office/officeart/2018/2/layout/IconVerticalSolidList"/>
    <dgm:cxn modelId="{FAAA69EA-A00C-4977-B2BF-F1F3161A0A89}" srcId="{61298195-29EA-4A9B-8F8E-6C7C7F11AE7D}" destId="{99E2C8E9-52F7-4B1B-9F61-8041E943F09C}" srcOrd="1" destOrd="0" parTransId="{D0AF0241-96BC-4774-A6DB-0045CC06A764}" sibTransId="{4CAA5853-E586-4D88-9F43-D56744EB332A}"/>
    <dgm:cxn modelId="{21B370EC-ED45-4031-AA1C-98D97EACE0DD}" srcId="{61298195-29EA-4A9B-8F8E-6C7C7F11AE7D}" destId="{1AE7015D-D145-47E7-B17B-FFFC6E0603D5}" srcOrd="0" destOrd="0" parTransId="{13C28EE6-6714-4199-9069-B9C47D27D39B}" sibTransId="{96001D81-9081-4109-BCD6-87C82BA5FD9C}"/>
    <dgm:cxn modelId="{6CE4640F-E2AE-4E77-A23C-55338D4D2F91}" type="presParOf" srcId="{CFE7B008-D4FA-4059-BBCD-B27017FF8229}" destId="{3C2153CC-64C4-408F-81F2-26DF90650BD2}" srcOrd="0" destOrd="0" presId="urn:microsoft.com/office/officeart/2018/2/layout/IconVerticalSolidList"/>
    <dgm:cxn modelId="{C84E8A61-F219-4D7F-8681-67C9590F18D3}" type="presParOf" srcId="{3C2153CC-64C4-408F-81F2-26DF90650BD2}" destId="{DFC2BC3D-2C9B-434B-B6F5-825277FE0D3F}" srcOrd="0" destOrd="0" presId="urn:microsoft.com/office/officeart/2018/2/layout/IconVerticalSolidList"/>
    <dgm:cxn modelId="{A8C89365-D38E-418E-B284-953C60615808}" type="presParOf" srcId="{3C2153CC-64C4-408F-81F2-26DF90650BD2}" destId="{9925C331-DA3A-4BDE-9F74-C27E053F53A5}" srcOrd="1" destOrd="0" presId="urn:microsoft.com/office/officeart/2018/2/layout/IconVerticalSolidList"/>
    <dgm:cxn modelId="{84E9BBF5-80E4-45C1-829B-7E55DC1E9B4B}" type="presParOf" srcId="{3C2153CC-64C4-408F-81F2-26DF90650BD2}" destId="{D17795D6-55EA-4A4A-BBF5-FA1A91CC5EE6}" srcOrd="2" destOrd="0" presId="urn:microsoft.com/office/officeart/2018/2/layout/IconVerticalSolidList"/>
    <dgm:cxn modelId="{D6C3D7FB-C0C5-4881-9FD8-AACF6E734168}" type="presParOf" srcId="{3C2153CC-64C4-408F-81F2-26DF90650BD2}" destId="{A9E51F79-A5ED-4A67-BD6F-E85BE6F12FCF}" srcOrd="3" destOrd="0" presId="urn:microsoft.com/office/officeart/2018/2/layout/IconVerticalSolidList"/>
    <dgm:cxn modelId="{731524AD-24B3-44D9-857A-1FC7CABA8467}" type="presParOf" srcId="{CFE7B008-D4FA-4059-BBCD-B27017FF8229}" destId="{B13FBFA7-8686-4715-A683-16161914E8FF}" srcOrd="1" destOrd="0" presId="urn:microsoft.com/office/officeart/2018/2/layout/IconVerticalSolidList"/>
    <dgm:cxn modelId="{CD8C94E5-B122-46DE-AF1C-07A0BA76AE28}" type="presParOf" srcId="{CFE7B008-D4FA-4059-BBCD-B27017FF8229}" destId="{4C18D26D-AB87-4E22-BD18-0F602EE1E1BB}" srcOrd="2" destOrd="0" presId="urn:microsoft.com/office/officeart/2018/2/layout/IconVerticalSolidList"/>
    <dgm:cxn modelId="{82F40015-D8B2-446A-A31A-71C606BF7110}" type="presParOf" srcId="{4C18D26D-AB87-4E22-BD18-0F602EE1E1BB}" destId="{F5E8619B-4540-4D1E-8EA1-312D7FBD3CF3}" srcOrd="0" destOrd="0" presId="urn:microsoft.com/office/officeart/2018/2/layout/IconVerticalSolidList"/>
    <dgm:cxn modelId="{107D3346-A33D-4410-8F2D-3BC91AAA6EF8}" type="presParOf" srcId="{4C18D26D-AB87-4E22-BD18-0F602EE1E1BB}" destId="{3269B99C-F04E-446F-9342-80E146E44C79}" srcOrd="1" destOrd="0" presId="urn:microsoft.com/office/officeart/2018/2/layout/IconVerticalSolidList"/>
    <dgm:cxn modelId="{4119F0CB-ADC5-4630-9413-5961C140B619}" type="presParOf" srcId="{4C18D26D-AB87-4E22-BD18-0F602EE1E1BB}" destId="{D58A1437-DF3F-44CE-B1F5-880EC7B987DD}" srcOrd="2" destOrd="0" presId="urn:microsoft.com/office/officeart/2018/2/layout/IconVerticalSolidList"/>
    <dgm:cxn modelId="{EF15A20E-2F56-4526-A4F1-75F81AC1AC89}" type="presParOf" srcId="{4C18D26D-AB87-4E22-BD18-0F602EE1E1BB}" destId="{98119C32-3CB6-4AF3-9CE3-663D4145A5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C0188537-A2EE-4D99-AB4D-F6B5146238C5}"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A855E6A-58F3-455E-AC5C-EF5E0F6D2CC8}">
      <dgm:prSet/>
      <dgm:spPr/>
      <dgm:t>
        <a:bodyPr/>
        <a:lstStyle/>
        <a:p>
          <a:r>
            <a:rPr lang="en-US"/>
            <a:t>It is a research method where textual, visual, or aural material is categorized through a systematic coding and quantification of content process in order to be analyzed and conclusions to be drawn. </a:t>
          </a:r>
        </a:p>
      </dgm:t>
    </dgm:pt>
    <dgm:pt modelId="{D1A9F228-58DB-4614-B5D3-E2FA89C3674C}" type="parTrans" cxnId="{82A4B88A-47AC-4AB2-B793-829BD7444871}">
      <dgm:prSet/>
      <dgm:spPr/>
      <dgm:t>
        <a:bodyPr/>
        <a:lstStyle/>
        <a:p>
          <a:endParaRPr lang="en-US"/>
        </a:p>
      </dgm:t>
    </dgm:pt>
    <dgm:pt modelId="{9D986AAC-1E3C-4E42-99A3-2DB6DCEC4152}" type="sibTrans" cxnId="{82A4B88A-47AC-4AB2-B793-829BD7444871}">
      <dgm:prSet/>
      <dgm:spPr/>
      <dgm:t>
        <a:bodyPr/>
        <a:lstStyle/>
        <a:p>
          <a:endParaRPr lang="en-US"/>
        </a:p>
      </dgm:t>
    </dgm:pt>
    <dgm:pt modelId="{1E88F1FE-E2FD-4C0E-8AC2-F6BB8FD524AE}">
      <dgm:prSet/>
      <dgm:spPr/>
      <dgm:t>
        <a:bodyPr/>
        <a:lstStyle/>
        <a:p>
          <a:r>
            <a:rPr lang="en-US"/>
            <a:t>It aims to develop numerical data that will be studied statistically.</a:t>
          </a:r>
        </a:p>
      </dgm:t>
    </dgm:pt>
    <dgm:pt modelId="{56525758-73B8-4AF1-82D5-032287FB4C35}" type="parTrans" cxnId="{52D67F97-3A3B-451A-8871-06C2D88B7391}">
      <dgm:prSet/>
      <dgm:spPr/>
      <dgm:t>
        <a:bodyPr/>
        <a:lstStyle/>
        <a:p>
          <a:endParaRPr lang="en-US"/>
        </a:p>
      </dgm:t>
    </dgm:pt>
    <dgm:pt modelId="{0C7A5262-19A8-4A95-BCBA-6F8D7E2C1A7D}" type="sibTrans" cxnId="{52D67F97-3A3B-451A-8871-06C2D88B7391}">
      <dgm:prSet/>
      <dgm:spPr/>
      <dgm:t>
        <a:bodyPr/>
        <a:lstStyle/>
        <a:p>
          <a:endParaRPr lang="en-US"/>
        </a:p>
      </dgm:t>
    </dgm:pt>
    <dgm:pt modelId="{59EA49CA-F2AE-430A-BAD7-F7FAF5A8813D}">
      <dgm:prSet/>
      <dgm:spPr/>
      <dgm:t>
        <a:bodyPr/>
        <a:lstStyle/>
        <a:p>
          <a:r>
            <a:rPr lang="en-US"/>
            <a:t>Sequentially, the material is selected (sampling process). </a:t>
          </a:r>
        </a:p>
      </dgm:t>
    </dgm:pt>
    <dgm:pt modelId="{EB270EC5-A4F0-431C-A399-09E653DB6C1B}" type="parTrans" cxnId="{2182C69A-14F4-49AD-9737-4E3332C74A0F}">
      <dgm:prSet/>
      <dgm:spPr/>
      <dgm:t>
        <a:bodyPr/>
        <a:lstStyle/>
        <a:p>
          <a:endParaRPr lang="en-US"/>
        </a:p>
      </dgm:t>
    </dgm:pt>
    <dgm:pt modelId="{92ED814A-78BF-4B2C-BCEB-639C6E249DA4}" type="sibTrans" cxnId="{2182C69A-14F4-49AD-9737-4E3332C74A0F}">
      <dgm:prSet/>
      <dgm:spPr/>
      <dgm:t>
        <a:bodyPr/>
        <a:lstStyle/>
        <a:p>
          <a:endParaRPr lang="en-US"/>
        </a:p>
      </dgm:t>
    </dgm:pt>
    <dgm:pt modelId="{FF3E4D89-12B9-42EA-8975-BE59EBE5D6AC}">
      <dgm:prSet/>
      <dgm:spPr/>
      <dgm:t>
        <a:bodyPr/>
        <a:lstStyle/>
        <a:p>
          <a:r>
            <a:rPr lang="en-US"/>
            <a:t>At this point the coding unit (words, phrases, images, etc.) is also decided. </a:t>
          </a:r>
        </a:p>
      </dgm:t>
    </dgm:pt>
    <dgm:pt modelId="{F518B889-6156-4E2B-AC1F-190F24E15E73}" type="parTrans" cxnId="{CC2F03CE-7E84-4FEB-BD9D-CA5911DE1404}">
      <dgm:prSet/>
      <dgm:spPr/>
      <dgm:t>
        <a:bodyPr/>
        <a:lstStyle/>
        <a:p>
          <a:endParaRPr lang="en-US"/>
        </a:p>
      </dgm:t>
    </dgm:pt>
    <dgm:pt modelId="{49EF8BDA-3E90-4329-A91B-AC05134FDA72}" type="sibTrans" cxnId="{CC2F03CE-7E84-4FEB-BD9D-CA5911DE1404}">
      <dgm:prSet/>
      <dgm:spPr/>
      <dgm:t>
        <a:bodyPr/>
        <a:lstStyle/>
        <a:p>
          <a:endParaRPr lang="en-US"/>
        </a:p>
      </dgm:t>
    </dgm:pt>
    <dgm:pt modelId="{300C9744-A29D-4001-A1E2-81584E034996}">
      <dgm:prSet/>
      <dgm:spPr/>
      <dgm:t>
        <a:bodyPr/>
        <a:lstStyle/>
        <a:p>
          <a:r>
            <a:rPr lang="en-US"/>
            <a:t>Afterwards, a coding scheme should be developed to assign coding units to particular categories or concepts which are then registered in a codebook.</a:t>
          </a:r>
        </a:p>
      </dgm:t>
    </dgm:pt>
    <dgm:pt modelId="{7A5BC2F2-B083-438C-943D-A754EC78935F}" type="parTrans" cxnId="{23467976-B979-4BB9-9E18-D10F85327491}">
      <dgm:prSet/>
      <dgm:spPr/>
      <dgm:t>
        <a:bodyPr/>
        <a:lstStyle/>
        <a:p>
          <a:endParaRPr lang="en-US"/>
        </a:p>
      </dgm:t>
    </dgm:pt>
    <dgm:pt modelId="{22E649F2-3136-46E1-9EB8-ACAB5B697C36}" type="sibTrans" cxnId="{23467976-B979-4BB9-9E18-D10F85327491}">
      <dgm:prSet/>
      <dgm:spPr/>
      <dgm:t>
        <a:bodyPr/>
        <a:lstStyle/>
        <a:p>
          <a:endParaRPr lang="en-US"/>
        </a:p>
      </dgm:t>
    </dgm:pt>
    <dgm:pt modelId="{90E4337C-FE95-4DF6-95C2-3E7D0A39E44A}" type="pres">
      <dgm:prSet presAssocID="{C0188537-A2EE-4D99-AB4D-F6B5146238C5}" presName="root" presStyleCnt="0">
        <dgm:presLayoutVars>
          <dgm:dir/>
          <dgm:resizeHandles val="exact"/>
        </dgm:presLayoutVars>
      </dgm:prSet>
      <dgm:spPr/>
    </dgm:pt>
    <dgm:pt modelId="{C4F6CDAC-9149-4BE2-95BB-BDF61D3E5A53}" type="pres">
      <dgm:prSet presAssocID="{3A855E6A-58F3-455E-AC5C-EF5E0F6D2CC8}" presName="compNode" presStyleCnt="0"/>
      <dgm:spPr/>
    </dgm:pt>
    <dgm:pt modelId="{F4AFA258-E305-452C-8AE7-4AC8862CBDD7}" type="pres">
      <dgm:prSet presAssocID="{3A855E6A-58F3-455E-AC5C-EF5E0F6D2CC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46F8106E-F576-47A1-BB14-5D85F2BD5532}" type="pres">
      <dgm:prSet presAssocID="{3A855E6A-58F3-455E-AC5C-EF5E0F6D2CC8}" presName="spaceRect" presStyleCnt="0"/>
      <dgm:spPr/>
    </dgm:pt>
    <dgm:pt modelId="{63A5AF47-35A5-4AB9-A618-9D6550B12049}" type="pres">
      <dgm:prSet presAssocID="{3A855E6A-58F3-455E-AC5C-EF5E0F6D2CC8}" presName="textRect" presStyleLbl="revTx" presStyleIdx="0" presStyleCnt="5">
        <dgm:presLayoutVars>
          <dgm:chMax val="1"/>
          <dgm:chPref val="1"/>
        </dgm:presLayoutVars>
      </dgm:prSet>
      <dgm:spPr/>
    </dgm:pt>
    <dgm:pt modelId="{16E23E63-D259-46A5-87E8-2F0B8DCB7D40}" type="pres">
      <dgm:prSet presAssocID="{9D986AAC-1E3C-4E42-99A3-2DB6DCEC4152}" presName="sibTrans" presStyleCnt="0"/>
      <dgm:spPr/>
    </dgm:pt>
    <dgm:pt modelId="{E35F821F-A939-434A-B956-E08C8C5EABBB}" type="pres">
      <dgm:prSet presAssocID="{1E88F1FE-E2FD-4C0E-8AC2-F6BB8FD524AE}" presName="compNode" presStyleCnt="0"/>
      <dgm:spPr/>
    </dgm:pt>
    <dgm:pt modelId="{9977A1F8-B907-4E6D-9234-943D2C6BD446}" type="pres">
      <dgm:prSet presAssocID="{1E88F1FE-E2FD-4C0E-8AC2-F6BB8FD524A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7283D3A9-EAFB-4572-9058-36D7DE5B4CA1}" type="pres">
      <dgm:prSet presAssocID="{1E88F1FE-E2FD-4C0E-8AC2-F6BB8FD524AE}" presName="spaceRect" presStyleCnt="0"/>
      <dgm:spPr/>
    </dgm:pt>
    <dgm:pt modelId="{013314CB-7960-44CE-812B-E739A61E9476}" type="pres">
      <dgm:prSet presAssocID="{1E88F1FE-E2FD-4C0E-8AC2-F6BB8FD524AE}" presName="textRect" presStyleLbl="revTx" presStyleIdx="1" presStyleCnt="5">
        <dgm:presLayoutVars>
          <dgm:chMax val="1"/>
          <dgm:chPref val="1"/>
        </dgm:presLayoutVars>
      </dgm:prSet>
      <dgm:spPr/>
    </dgm:pt>
    <dgm:pt modelId="{85445CAC-20FC-494C-ACBF-2FAC807346D1}" type="pres">
      <dgm:prSet presAssocID="{0C7A5262-19A8-4A95-BCBA-6F8D7E2C1A7D}" presName="sibTrans" presStyleCnt="0"/>
      <dgm:spPr/>
    </dgm:pt>
    <dgm:pt modelId="{DA778726-4981-4827-8391-F69D4C04CA47}" type="pres">
      <dgm:prSet presAssocID="{59EA49CA-F2AE-430A-BAD7-F7FAF5A8813D}" presName="compNode" presStyleCnt="0"/>
      <dgm:spPr/>
    </dgm:pt>
    <dgm:pt modelId="{2061EE45-5DEE-4AF8-87AB-2DC08A980634}" type="pres">
      <dgm:prSet presAssocID="{59EA49CA-F2AE-430A-BAD7-F7FAF5A881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705DD35F-BF74-4232-A8F1-859BF2619A53}" type="pres">
      <dgm:prSet presAssocID="{59EA49CA-F2AE-430A-BAD7-F7FAF5A8813D}" presName="spaceRect" presStyleCnt="0"/>
      <dgm:spPr/>
    </dgm:pt>
    <dgm:pt modelId="{5FCC14EE-A6E3-4D38-A76F-64623807BF2E}" type="pres">
      <dgm:prSet presAssocID="{59EA49CA-F2AE-430A-BAD7-F7FAF5A8813D}" presName="textRect" presStyleLbl="revTx" presStyleIdx="2" presStyleCnt="5">
        <dgm:presLayoutVars>
          <dgm:chMax val="1"/>
          <dgm:chPref val="1"/>
        </dgm:presLayoutVars>
      </dgm:prSet>
      <dgm:spPr/>
    </dgm:pt>
    <dgm:pt modelId="{0CB071A3-8BFA-4E2A-B0F3-2AAC8E07FC0E}" type="pres">
      <dgm:prSet presAssocID="{92ED814A-78BF-4B2C-BCEB-639C6E249DA4}" presName="sibTrans" presStyleCnt="0"/>
      <dgm:spPr/>
    </dgm:pt>
    <dgm:pt modelId="{99E848DC-3BBE-40C0-B2E5-A1E8B7B1BF22}" type="pres">
      <dgm:prSet presAssocID="{FF3E4D89-12B9-42EA-8975-BE59EBE5D6AC}" presName="compNode" presStyleCnt="0"/>
      <dgm:spPr/>
    </dgm:pt>
    <dgm:pt modelId="{27DBFB34-2141-44E6-9B6E-147A3D6E62F6}" type="pres">
      <dgm:prSet presAssocID="{FF3E4D89-12B9-42EA-8975-BE59EBE5D6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rcles with Lines"/>
        </a:ext>
      </dgm:extLst>
    </dgm:pt>
    <dgm:pt modelId="{AD4FF7C8-4E3E-4CB2-82E1-415A28E84685}" type="pres">
      <dgm:prSet presAssocID="{FF3E4D89-12B9-42EA-8975-BE59EBE5D6AC}" presName="spaceRect" presStyleCnt="0"/>
      <dgm:spPr/>
    </dgm:pt>
    <dgm:pt modelId="{1DB6CBE4-7614-4001-ACC2-21FCA34CB2DF}" type="pres">
      <dgm:prSet presAssocID="{FF3E4D89-12B9-42EA-8975-BE59EBE5D6AC}" presName="textRect" presStyleLbl="revTx" presStyleIdx="3" presStyleCnt="5">
        <dgm:presLayoutVars>
          <dgm:chMax val="1"/>
          <dgm:chPref val="1"/>
        </dgm:presLayoutVars>
      </dgm:prSet>
      <dgm:spPr/>
    </dgm:pt>
    <dgm:pt modelId="{2551032D-FFE9-45E2-9A13-151F79C26988}" type="pres">
      <dgm:prSet presAssocID="{49EF8BDA-3E90-4329-A91B-AC05134FDA72}" presName="sibTrans" presStyleCnt="0"/>
      <dgm:spPr/>
    </dgm:pt>
    <dgm:pt modelId="{6789B80A-F949-45FB-BD14-692FC1B8573A}" type="pres">
      <dgm:prSet presAssocID="{300C9744-A29D-4001-A1E2-81584E034996}" presName="compNode" presStyleCnt="0"/>
      <dgm:spPr/>
    </dgm:pt>
    <dgm:pt modelId="{B78AE157-5D8E-4583-879F-AE1D12ED8C2F}" type="pres">
      <dgm:prSet presAssocID="{300C9744-A29D-4001-A1E2-81584E0349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AE7D4C34-D4E6-425B-A68A-8B46857E7ED1}" type="pres">
      <dgm:prSet presAssocID="{300C9744-A29D-4001-A1E2-81584E034996}" presName="spaceRect" presStyleCnt="0"/>
      <dgm:spPr/>
    </dgm:pt>
    <dgm:pt modelId="{CE8C2712-174A-47F5-A2E4-C7975696A2DF}" type="pres">
      <dgm:prSet presAssocID="{300C9744-A29D-4001-A1E2-81584E034996}" presName="textRect" presStyleLbl="revTx" presStyleIdx="4" presStyleCnt="5">
        <dgm:presLayoutVars>
          <dgm:chMax val="1"/>
          <dgm:chPref val="1"/>
        </dgm:presLayoutVars>
      </dgm:prSet>
      <dgm:spPr/>
    </dgm:pt>
  </dgm:ptLst>
  <dgm:cxnLst>
    <dgm:cxn modelId="{FA287A74-D01D-4801-AB3D-7CACD2358B7C}" type="presOf" srcId="{1E88F1FE-E2FD-4C0E-8AC2-F6BB8FD524AE}" destId="{013314CB-7960-44CE-812B-E739A61E9476}" srcOrd="0" destOrd="0" presId="urn:microsoft.com/office/officeart/2018/2/layout/IconLabelList"/>
    <dgm:cxn modelId="{23467976-B979-4BB9-9E18-D10F85327491}" srcId="{C0188537-A2EE-4D99-AB4D-F6B5146238C5}" destId="{300C9744-A29D-4001-A1E2-81584E034996}" srcOrd="4" destOrd="0" parTransId="{7A5BC2F2-B083-438C-943D-A754EC78935F}" sibTransId="{22E649F2-3136-46E1-9EB8-ACAB5B697C36}"/>
    <dgm:cxn modelId="{0864A787-5C89-4821-92E8-6EEB13E7ED62}" type="presOf" srcId="{300C9744-A29D-4001-A1E2-81584E034996}" destId="{CE8C2712-174A-47F5-A2E4-C7975696A2DF}" srcOrd="0" destOrd="0" presId="urn:microsoft.com/office/officeart/2018/2/layout/IconLabelList"/>
    <dgm:cxn modelId="{82A4B88A-47AC-4AB2-B793-829BD7444871}" srcId="{C0188537-A2EE-4D99-AB4D-F6B5146238C5}" destId="{3A855E6A-58F3-455E-AC5C-EF5E0F6D2CC8}" srcOrd="0" destOrd="0" parTransId="{D1A9F228-58DB-4614-B5D3-E2FA89C3674C}" sibTransId="{9D986AAC-1E3C-4E42-99A3-2DB6DCEC4152}"/>
    <dgm:cxn modelId="{2AD1E18B-C966-4A0C-985F-5180BC04DF7C}" type="presOf" srcId="{C0188537-A2EE-4D99-AB4D-F6B5146238C5}" destId="{90E4337C-FE95-4DF6-95C2-3E7D0A39E44A}" srcOrd="0" destOrd="0" presId="urn:microsoft.com/office/officeart/2018/2/layout/IconLabelList"/>
    <dgm:cxn modelId="{667E8894-BFCC-4F49-AF31-38BC0BF1ABF0}" type="presOf" srcId="{3A855E6A-58F3-455E-AC5C-EF5E0F6D2CC8}" destId="{63A5AF47-35A5-4AB9-A618-9D6550B12049}" srcOrd="0" destOrd="0" presId="urn:microsoft.com/office/officeart/2018/2/layout/IconLabelList"/>
    <dgm:cxn modelId="{52D67F97-3A3B-451A-8871-06C2D88B7391}" srcId="{C0188537-A2EE-4D99-AB4D-F6B5146238C5}" destId="{1E88F1FE-E2FD-4C0E-8AC2-F6BB8FD524AE}" srcOrd="1" destOrd="0" parTransId="{56525758-73B8-4AF1-82D5-032287FB4C35}" sibTransId="{0C7A5262-19A8-4A95-BCBA-6F8D7E2C1A7D}"/>
    <dgm:cxn modelId="{2182C69A-14F4-49AD-9737-4E3332C74A0F}" srcId="{C0188537-A2EE-4D99-AB4D-F6B5146238C5}" destId="{59EA49CA-F2AE-430A-BAD7-F7FAF5A8813D}" srcOrd="2" destOrd="0" parTransId="{EB270EC5-A4F0-431C-A399-09E653DB6C1B}" sibTransId="{92ED814A-78BF-4B2C-BCEB-639C6E249DA4}"/>
    <dgm:cxn modelId="{CC2F03CE-7E84-4FEB-BD9D-CA5911DE1404}" srcId="{C0188537-A2EE-4D99-AB4D-F6B5146238C5}" destId="{FF3E4D89-12B9-42EA-8975-BE59EBE5D6AC}" srcOrd="3" destOrd="0" parTransId="{F518B889-6156-4E2B-AC1F-190F24E15E73}" sibTransId="{49EF8BDA-3E90-4329-A91B-AC05134FDA72}"/>
    <dgm:cxn modelId="{837CA5DB-9560-4822-9526-E869C08E6EA1}" type="presOf" srcId="{FF3E4D89-12B9-42EA-8975-BE59EBE5D6AC}" destId="{1DB6CBE4-7614-4001-ACC2-21FCA34CB2DF}" srcOrd="0" destOrd="0" presId="urn:microsoft.com/office/officeart/2018/2/layout/IconLabelList"/>
    <dgm:cxn modelId="{848310F5-6291-4952-8CB5-5D4ED856A996}" type="presOf" srcId="{59EA49CA-F2AE-430A-BAD7-F7FAF5A8813D}" destId="{5FCC14EE-A6E3-4D38-A76F-64623807BF2E}" srcOrd="0" destOrd="0" presId="urn:microsoft.com/office/officeart/2018/2/layout/IconLabelList"/>
    <dgm:cxn modelId="{861C537F-CD0F-4E96-86A3-5C39771E260C}" type="presParOf" srcId="{90E4337C-FE95-4DF6-95C2-3E7D0A39E44A}" destId="{C4F6CDAC-9149-4BE2-95BB-BDF61D3E5A53}" srcOrd="0" destOrd="0" presId="urn:microsoft.com/office/officeart/2018/2/layout/IconLabelList"/>
    <dgm:cxn modelId="{7B987391-CA5E-4897-AAE2-88286DB5AC67}" type="presParOf" srcId="{C4F6CDAC-9149-4BE2-95BB-BDF61D3E5A53}" destId="{F4AFA258-E305-452C-8AE7-4AC8862CBDD7}" srcOrd="0" destOrd="0" presId="urn:microsoft.com/office/officeart/2018/2/layout/IconLabelList"/>
    <dgm:cxn modelId="{07A11CD4-A122-458F-A67B-21C787E3FEF7}" type="presParOf" srcId="{C4F6CDAC-9149-4BE2-95BB-BDF61D3E5A53}" destId="{46F8106E-F576-47A1-BB14-5D85F2BD5532}" srcOrd="1" destOrd="0" presId="urn:microsoft.com/office/officeart/2018/2/layout/IconLabelList"/>
    <dgm:cxn modelId="{7BCF84E2-64A3-4546-BB94-C14A1E73CBF5}" type="presParOf" srcId="{C4F6CDAC-9149-4BE2-95BB-BDF61D3E5A53}" destId="{63A5AF47-35A5-4AB9-A618-9D6550B12049}" srcOrd="2" destOrd="0" presId="urn:microsoft.com/office/officeart/2018/2/layout/IconLabelList"/>
    <dgm:cxn modelId="{F5CA1770-6C01-4DEA-BBDD-A8EBBB213DCE}" type="presParOf" srcId="{90E4337C-FE95-4DF6-95C2-3E7D0A39E44A}" destId="{16E23E63-D259-46A5-87E8-2F0B8DCB7D40}" srcOrd="1" destOrd="0" presId="urn:microsoft.com/office/officeart/2018/2/layout/IconLabelList"/>
    <dgm:cxn modelId="{62F83192-9D02-4756-AE01-DCE35AA67C2D}" type="presParOf" srcId="{90E4337C-FE95-4DF6-95C2-3E7D0A39E44A}" destId="{E35F821F-A939-434A-B956-E08C8C5EABBB}" srcOrd="2" destOrd="0" presId="urn:microsoft.com/office/officeart/2018/2/layout/IconLabelList"/>
    <dgm:cxn modelId="{E3FD0F3D-FFC6-437A-8E9D-003C03C742CB}" type="presParOf" srcId="{E35F821F-A939-434A-B956-E08C8C5EABBB}" destId="{9977A1F8-B907-4E6D-9234-943D2C6BD446}" srcOrd="0" destOrd="0" presId="urn:microsoft.com/office/officeart/2018/2/layout/IconLabelList"/>
    <dgm:cxn modelId="{0C44E979-E32B-4302-A646-1A2DCD827495}" type="presParOf" srcId="{E35F821F-A939-434A-B956-E08C8C5EABBB}" destId="{7283D3A9-EAFB-4572-9058-36D7DE5B4CA1}" srcOrd="1" destOrd="0" presId="urn:microsoft.com/office/officeart/2018/2/layout/IconLabelList"/>
    <dgm:cxn modelId="{4F3CC2E0-6FCF-4CD9-9E0A-974FE672E74E}" type="presParOf" srcId="{E35F821F-A939-434A-B956-E08C8C5EABBB}" destId="{013314CB-7960-44CE-812B-E739A61E9476}" srcOrd="2" destOrd="0" presId="urn:microsoft.com/office/officeart/2018/2/layout/IconLabelList"/>
    <dgm:cxn modelId="{5BDC665F-E8C4-4729-B5B7-DFFFAB4BEC6A}" type="presParOf" srcId="{90E4337C-FE95-4DF6-95C2-3E7D0A39E44A}" destId="{85445CAC-20FC-494C-ACBF-2FAC807346D1}" srcOrd="3" destOrd="0" presId="urn:microsoft.com/office/officeart/2018/2/layout/IconLabelList"/>
    <dgm:cxn modelId="{DBF58DCF-7030-4969-8E8E-C23FC6BAFE4F}" type="presParOf" srcId="{90E4337C-FE95-4DF6-95C2-3E7D0A39E44A}" destId="{DA778726-4981-4827-8391-F69D4C04CA47}" srcOrd="4" destOrd="0" presId="urn:microsoft.com/office/officeart/2018/2/layout/IconLabelList"/>
    <dgm:cxn modelId="{F03D4ADC-FEBC-42FC-965E-463920F320D3}" type="presParOf" srcId="{DA778726-4981-4827-8391-F69D4C04CA47}" destId="{2061EE45-5DEE-4AF8-87AB-2DC08A980634}" srcOrd="0" destOrd="0" presId="urn:microsoft.com/office/officeart/2018/2/layout/IconLabelList"/>
    <dgm:cxn modelId="{6DF64CB8-D46B-4297-ACC0-38782AA08D3A}" type="presParOf" srcId="{DA778726-4981-4827-8391-F69D4C04CA47}" destId="{705DD35F-BF74-4232-A8F1-859BF2619A53}" srcOrd="1" destOrd="0" presId="urn:microsoft.com/office/officeart/2018/2/layout/IconLabelList"/>
    <dgm:cxn modelId="{2EC3E14D-D915-49C3-B3E8-5F47FF5FEC85}" type="presParOf" srcId="{DA778726-4981-4827-8391-F69D4C04CA47}" destId="{5FCC14EE-A6E3-4D38-A76F-64623807BF2E}" srcOrd="2" destOrd="0" presId="urn:microsoft.com/office/officeart/2018/2/layout/IconLabelList"/>
    <dgm:cxn modelId="{8B0128FD-E479-4221-AFCE-5AD5F00CD932}" type="presParOf" srcId="{90E4337C-FE95-4DF6-95C2-3E7D0A39E44A}" destId="{0CB071A3-8BFA-4E2A-B0F3-2AAC8E07FC0E}" srcOrd="5" destOrd="0" presId="urn:microsoft.com/office/officeart/2018/2/layout/IconLabelList"/>
    <dgm:cxn modelId="{4CBDE11C-0042-4949-8E79-A1344162F572}" type="presParOf" srcId="{90E4337C-FE95-4DF6-95C2-3E7D0A39E44A}" destId="{99E848DC-3BBE-40C0-B2E5-A1E8B7B1BF22}" srcOrd="6" destOrd="0" presId="urn:microsoft.com/office/officeart/2018/2/layout/IconLabelList"/>
    <dgm:cxn modelId="{FDFEC68A-EC22-406A-9F7B-F40CF4985643}" type="presParOf" srcId="{99E848DC-3BBE-40C0-B2E5-A1E8B7B1BF22}" destId="{27DBFB34-2141-44E6-9B6E-147A3D6E62F6}" srcOrd="0" destOrd="0" presId="urn:microsoft.com/office/officeart/2018/2/layout/IconLabelList"/>
    <dgm:cxn modelId="{9B812AAF-B0A0-4C0F-930F-7130A91DE8A7}" type="presParOf" srcId="{99E848DC-3BBE-40C0-B2E5-A1E8B7B1BF22}" destId="{AD4FF7C8-4E3E-4CB2-82E1-415A28E84685}" srcOrd="1" destOrd="0" presId="urn:microsoft.com/office/officeart/2018/2/layout/IconLabelList"/>
    <dgm:cxn modelId="{39BDADD8-1335-4ED4-94F1-EDEFADDF3C3C}" type="presParOf" srcId="{99E848DC-3BBE-40C0-B2E5-A1E8B7B1BF22}" destId="{1DB6CBE4-7614-4001-ACC2-21FCA34CB2DF}" srcOrd="2" destOrd="0" presId="urn:microsoft.com/office/officeart/2018/2/layout/IconLabelList"/>
    <dgm:cxn modelId="{DFDF4A1C-8D9B-41FA-8D82-D4C6AC44430E}" type="presParOf" srcId="{90E4337C-FE95-4DF6-95C2-3E7D0A39E44A}" destId="{2551032D-FFE9-45E2-9A13-151F79C26988}" srcOrd="7" destOrd="0" presId="urn:microsoft.com/office/officeart/2018/2/layout/IconLabelList"/>
    <dgm:cxn modelId="{4EEB8AA9-F536-4DC9-9F5A-2B2F2D727BA4}" type="presParOf" srcId="{90E4337C-FE95-4DF6-95C2-3E7D0A39E44A}" destId="{6789B80A-F949-45FB-BD14-692FC1B8573A}" srcOrd="8" destOrd="0" presId="urn:microsoft.com/office/officeart/2018/2/layout/IconLabelList"/>
    <dgm:cxn modelId="{815EF06F-1FED-4A30-8B8F-E619B8E0A807}" type="presParOf" srcId="{6789B80A-F949-45FB-BD14-692FC1B8573A}" destId="{B78AE157-5D8E-4583-879F-AE1D12ED8C2F}" srcOrd="0" destOrd="0" presId="urn:microsoft.com/office/officeart/2018/2/layout/IconLabelList"/>
    <dgm:cxn modelId="{F724B691-F847-4625-AA16-CD5810DBC473}" type="presParOf" srcId="{6789B80A-F949-45FB-BD14-692FC1B8573A}" destId="{AE7D4C34-D4E6-425B-A68A-8B46857E7ED1}" srcOrd="1" destOrd="0" presId="urn:microsoft.com/office/officeart/2018/2/layout/IconLabelList"/>
    <dgm:cxn modelId="{70D28F06-1D3E-4AC2-8964-8D3218DA6A35}" type="presParOf" srcId="{6789B80A-F949-45FB-BD14-692FC1B8573A}" destId="{CE8C2712-174A-47F5-A2E4-C7975696A2D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C04CF1E1-9EC4-43B8-8019-A9A93A2CC7E2}"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F9929753-7431-48A8-8B4A-C10BD8F5FCCD}">
      <dgm:prSet/>
      <dgm:spPr/>
      <dgm:t>
        <a:bodyPr/>
        <a:lstStyle/>
        <a:p>
          <a:pPr>
            <a:lnSpc>
              <a:spcPct val="100000"/>
            </a:lnSpc>
          </a:pPr>
          <a:r>
            <a:rPr lang="en-US"/>
            <a:t>It is employed when exploration of complex phenomena, such as attitudes, beliefs, and behaviors is demanded.</a:t>
          </a:r>
        </a:p>
      </dgm:t>
    </dgm:pt>
    <dgm:pt modelId="{74D8B432-9E88-419E-AC26-8B5A533EC4CA}" type="parTrans" cxnId="{513EFB1B-62F7-4561-B4D1-E8EE9680138A}">
      <dgm:prSet/>
      <dgm:spPr/>
      <dgm:t>
        <a:bodyPr/>
        <a:lstStyle/>
        <a:p>
          <a:endParaRPr lang="en-US"/>
        </a:p>
      </dgm:t>
    </dgm:pt>
    <dgm:pt modelId="{26FC243D-8353-445E-AA61-ACEDDFA65851}" type="sibTrans" cxnId="{513EFB1B-62F7-4561-B4D1-E8EE9680138A}">
      <dgm:prSet/>
      <dgm:spPr/>
      <dgm:t>
        <a:bodyPr/>
        <a:lstStyle/>
        <a:p>
          <a:endParaRPr lang="en-US"/>
        </a:p>
      </dgm:t>
    </dgm:pt>
    <dgm:pt modelId="{B7EAEDD6-8C2F-430A-B291-96CF1ACC5E2F}">
      <dgm:prSet/>
      <dgm:spPr/>
      <dgm:t>
        <a:bodyPr/>
        <a:lstStyle/>
        <a:p>
          <a:pPr>
            <a:lnSpc>
              <a:spcPct val="100000"/>
            </a:lnSpc>
          </a:pPr>
          <a:r>
            <a:rPr lang="en-US" b="1"/>
            <a:t>Inductive content analysis </a:t>
          </a:r>
          <a:r>
            <a:rPr lang="en-US"/>
            <a:t>involves a process of collecting and analyzing data without preconceived categories or theories. In that way the researcher’s analysis while identifying emerging patterns, themes, and concepts emerges from the data through careful examination and constant comparison. </a:t>
          </a:r>
        </a:p>
      </dgm:t>
    </dgm:pt>
    <dgm:pt modelId="{CFC6F62B-8864-49CF-AFE4-FD6F6FEFC2DA}" type="parTrans" cxnId="{FFAC155E-E0BD-464F-84BC-1C0D32C13D0D}">
      <dgm:prSet/>
      <dgm:spPr/>
      <dgm:t>
        <a:bodyPr/>
        <a:lstStyle/>
        <a:p>
          <a:endParaRPr lang="en-US"/>
        </a:p>
      </dgm:t>
    </dgm:pt>
    <dgm:pt modelId="{777D23CA-B79A-4DF7-9FC6-628410E08F14}" type="sibTrans" cxnId="{FFAC155E-E0BD-464F-84BC-1C0D32C13D0D}">
      <dgm:prSet/>
      <dgm:spPr/>
      <dgm:t>
        <a:bodyPr/>
        <a:lstStyle/>
        <a:p>
          <a:endParaRPr lang="en-US"/>
        </a:p>
      </dgm:t>
    </dgm:pt>
    <dgm:pt modelId="{DBE216CF-5ADC-4892-B325-657A5997DF4F}">
      <dgm:prSet/>
      <dgm:spPr/>
      <dgm:t>
        <a:bodyPr/>
        <a:lstStyle/>
        <a:p>
          <a:pPr>
            <a:lnSpc>
              <a:spcPct val="100000"/>
            </a:lnSpc>
          </a:pPr>
          <a:r>
            <a:rPr lang="en-US"/>
            <a:t>However, qualitative content analysis does not exclude deductive reasoning which is an approach that begins with a theoretical framework and tests hypotheses. </a:t>
          </a:r>
        </a:p>
      </dgm:t>
    </dgm:pt>
    <dgm:pt modelId="{DDEF58B7-9CA8-46BD-A45A-8A57EE54D086}" type="parTrans" cxnId="{036F2A0D-9050-4E34-8258-EFF0F8735E84}">
      <dgm:prSet/>
      <dgm:spPr/>
      <dgm:t>
        <a:bodyPr/>
        <a:lstStyle/>
        <a:p>
          <a:endParaRPr lang="en-US"/>
        </a:p>
      </dgm:t>
    </dgm:pt>
    <dgm:pt modelId="{4F3D314E-5F48-4B87-9F2B-F0D082FD8917}" type="sibTrans" cxnId="{036F2A0D-9050-4E34-8258-EFF0F8735E84}">
      <dgm:prSet/>
      <dgm:spPr/>
      <dgm:t>
        <a:bodyPr/>
        <a:lstStyle/>
        <a:p>
          <a:endParaRPr lang="en-US"/>
        </a:p>
      </dgm:t>
    </dgm:pt>
    <dgm:pt modelId="{B5A85134-D774-44A8-80F6-DF4F7C4BABFB}" type="pres">
      <dgm:prSet presAssocID="{C04CF1E1-9EC4-43B8-8019-A9A93A2CC7E2}" presName="root" presStyleCnt="0">
        <dgm:presLayoutVars>
          <dgm:dir/>
          <dgm:resizeHandles val="exact"/>
        </dgm:presLayoutVars>
      </dgm:prSet>
      <dgm:spPr/>
    </dgm:pt>
    <dgm:pt modelId="{71609321-5676-4480-AE6C-EAF2C28DD628}" type="pres">
      <dgm:prSet presAssocID="{F9929753-7431-48A8-8B4A-C10BD8F5FCCD}" presName="compNode" presStyleCnt="0"/>
      <dgm:spPr/>
    </dgm:pt>
    <dgm:pt modelId="{72270C6F-EB91-4337-BE7C-A9FA0758CFD2}" type="pres">
      <dgm:prSet presAssocID="{F9929753-7431-48A8-8B4A-C10BD8F5FCCD}" presName="bgRect" presStyleLbl="bgShp" presStyleIdx="0" presStyleCnt="3"/>
      <dgm:spPr/>
    </dgm:pt>
    <dgm:pt modelId="{A8BDE017-718D-42D1-B797-3E626FD4FA0A}" type="pres">
      <dgm:prSet presAssocID="{F9929753-7431-48A8-8B4A-C10BD8F5FCC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0F1585DF-C544-4CD0-A93F-EF5E2CF72772}" type="pres">
      <dgm:prSet presAssocID="{F9929753-7431-48A8-8B4A-C10BD8F5FCCD}" presName="spaceRect" presStyleCnt="0"/>
      <dgm:spPr/>
    </dgm:pt>
    <dgm:pt modelId="{06744D09-0BAA-4B6A-977C-4C9C9A421236}" type="pres">
      <dgm:prSet presAssocID="{F9929753-7431-48A8-8B4A-C10BD8F5FCCD}" presName="parTx" presStyleLbl="revTx" presStyleIdx="0" presStyleCnt="3">
        <dgm:presLayoutVars>
          <dgm:chMax val="0"/>
          <dgm:chPref val="0"/>
        </dgm:presLayoutVars>
      </dgm:prSet>
      <dgm:spPr/>
    </dgm:pt>
    <dgm:pt modelId="{E53CA1C0-8281-4A4E-9A24-322F18B53267}" type="pres">
      <dgm:prSet presAssocID="{26FC243D-8353-445E-AA61-ACEDDFA65851}" presName="sibTrans" presStyleCnt="0"/>
      <dgm:spPr/>
    </dgm:pt>
    <dgm:pt modelId="{2ACA8771-886C-4BA0-A156-488E16FD9FA6}" type="pres">
      <dgm:prSet presAssocID="{B7EAEDD6-8C2F-430A-B291-96CF1ACC5E2F}" presName="compNode" presStyleCnt="0"/>
      <dgm:spPr/>
    </dgm:pt>
    <dgm:pt modelId="{070163CA-15C8-453A-A085-6EDED5C3CB7C}" type="pres">
      <dgm:prSet presAssocID="{B7EAEDD6-8C2F-430A-B291-96CF1ACC5E2F}" presName="bgRect" presStyleLbl="bgShp" presStyleIdx="1" presStyleCnt="3"/>
      <dgm:spPr/>
    </dgm:pt>
    <dgm:pt modelId="{D10474DF-67CD-4D5A-9CD6-DEDB44133384}" type="pres">
      <dgm:prSet presAssocID="{B7EAEDD6-8C2F-430A-B291-96CF1ACC5E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C6844BE8-9DBE-42E9-8B4D-9155890F550C}" type="pres">
      <dgm:prSet presAssocID="{B7EAEDD6-8C2F-430A-B291-96CF1ACC5E2F}" presName="spaceRect" presStyleCnt="0"/>
      <dgm:spPr/>
    </dgm:pt>
    <dgm:pt modelId="{7EFFDD3D-53F4-4178-A2A4-D0D6602DFD8A}" type="pres">
      <dgm:prSet presAssocID="{B7EAEDD6-8C2F-430A-B291-96CF1ACC5E2F}" presName="parTx" presStyleLbl="revTx" presStyleIdx="1" presStyleCnt="3">
        <dgm:presLayoutVars>
          <dgm:chMax val="0"/>
          <dgm:chPref val="0"/>
        </dgm:presLayoutVars>
      </dgm:prSet>
      <dgm:spPr/>
    </dgm:pt>
    <dgm:pt modelId="{1E3EBDED-F79E-44D2-865F-E43624FBFFB7}" type="pres">
      <dgm:prSet presAssocID="{777D23CA-B79A-4DF7-9FC6-628410E08F14}" presName="sibTrans" presStyleCnt="0"/>
      <dgm:spPr/>
    </dgm:pt>
    <dgm:pt modelId="{FB9240DA-4270-447E-9465-729D6A05099C}" type="pres">
      <dgm:prSet presAssocID="{DBE216CF-5ADC-4892-B325-657A5997DF4F}" presName="compNode" presStyleCnt="0"/>
      <dgm:spPr/>
    </dgm:pt>
    <dgm:pt modelId="{A1025E9E-9A28-491B-BF6E-294B597BCDA5}" type="pres">
      <dgm:prSet presAssocID="{DBE216CF-5ADC-4892-B325-657A5997DF4F}" presName="bgRect" presStyleLbl="bgShp" presStyleIdx="2" presStyleCnt="3"/>
      <dgm:spPr/>
    </dgm:pt>
    <dgm:pt modelId="{1936C4E5-1B41-46DD-9091-8B5E617E1F3B}" type="pres">
      <dgm:prSet presAssocID="{DBE216CF-5ADC-4892-B325-657A5997DF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A0916566-AD7C-4C60-9491-932D0761C467}" type="pres">
      <dgm:prSet presAssocID="{DBE216CF-5ADC-4892-B325-657A5997DF4F}" presName="spaceRect" presStyleCnt="0"/>
      <dgm:spPr/>
    </dgm:pt>
    <dgm:pt modelId="{5DFD38E1-4751-4E71-949A-F677B8E81C8D}" type="pres">
      <dgm:prSet presAssocID="{DBE216CF-5ADC-4892-B325-657A5997DF4F}" presName="parTx" presStyleLbl="revTx" presStyleIdx="2" presStyleCnt="3">
        <dgm:presLayoutVars>
          <dgm:chMax val="0"/>
          <dgm:chPref val="0"/>
        </dgm:presLayoutVars>
      </dgm:prSet>
      <dgm:spPr/>
    </dgm:pt>
  </dgm:ptLst>
  <dgm:cxnLst>
    <dgm:cxn modelId="{036F2A0D-9050-4E34-8258-EFF0F8735E84}" srcId="{C04CF1E1-9EC4-43B8-8019-A9A93A2CC7E2}" destId="{DBE216CF-5ADC-4892-B325-657A5997DF4F}" srcOrd="2" destOrd="0" parTransId="{DDEF58B7-9CA8-46BD-A45A-8A57EE54D086}" sibTransId="{4F3D314E-5F48-4B87-9F2B-F0D082FD8917}"/>
    <dgm:cxn modelId="{F9C18C16-3537-47D1-9B56-86AC904DA650}" type="presOf" srcId="{B7EAEDD6-8C2F-430A-B291-96CF1ACC5E2F}" destId="{7EFFDD3D-53F4-4178-A2A4-D0D6602DFD8A}" srcOrd="0" destOrd="0" presId="urn:microsoft.com/office/officeart/2018/2/layout/IconVerticalSolidList"/>
    <dgm:cxn modelId="{513EFB1B-62F7-4561-B4D1-E8EE9680138A}" srcId="{C04CF1E1-9EC4-43B8-8019-A9A93A2CC7E2}" destId="{F9929753-7431-48A8-8B4A-C10BD8F5FCCD}" srcOrd="0" destOrd="0" parTransId="{74D8B432-9E88-419E-AC26-8B5A533EC4CA}" sibTransId="{26FC243D-8353-445E-AA61-ACEDDFA65851}"/>
    <dgm:cxn modelId="{FFAC155E-E0BD-464F-84BC-1C0D32C13D0D}" srcId="{C04CF1E1-9EC4-43B8-8019-A9A93A2CC7E2}" destId="{B7EAEDD6-8C2F-430A-B291-96CF1ACC5E2F}" srcOrd="1" destOrd="0" parTransId="{CFC6F62B-8864-49CF-AFE4-FD6F6FEFC2DA}" sibTransId="{777D23CA-B79A-4DF7-9FC6-628410E08F14}"/>
    <dgm:cxn modelId="{EA51405A-3EED-4E63-BB6D-D6BE113B3F24}" type="presOf" srcId="{DBE216CF-5ADC-4892-B325-657A5997DF4F}" destId="{5DFD38E1-4751-4E71-949A-F677B8E81C8D}" srcOrd="0" destOrd="0" presId="urn:microsoft.com/office/officeart/2018/2/layout/IconVerticalSolidList"/>
    <dgm:cxn modelId="{2D43FA89-EB5B-459E-B57D-953C7FEE34A2}" type="presOf" srcId="{F9929753-7431-48A8-8B4A-C10BD8F5FCCD}" destId="{06744D09-0BAA-4B6A-977C-4C9C9A421236}" srcOrd="0" destOrd="0" presId="urn:microsoft.com/office/officeart/2018/2/layout/IconVerticalSolidList"/>
    <dgm:cxn modelId="{C5F7A1DB-129A-4006-83C6-4C29CE2B9744}" type="presOf" srcId="{C04CF1E1-9EC4-43B8-8019-A9A93A2CC7E2}" destId="{B5A85134-D774-44A8-80F6-DF4F7C4BABFB}" srcOrd="0" destOrd="0" presId="urn:microsoft.com/office/officeart/2018/2/layout/IconVerticalSolidList"/>
    <dgm:cxn modelId="{0E31A388-5DDA-400B-85C1-9945CC78DE88}" type="presParOf" srcId="{B5A85134-D774-44A8-80F6-DF4F7C4BABFB}" destId="{71609321-5676-4480-AE6C-EAF2C28DD628}" srcOrd="0" destOrd="0" presId="urn:microsoft.com/office/officeart/2018/2/layout/IconVerticalSolidList"/>
    <dgm:cxn modelId="{050D8853-85C6-420F-AD95-34F7C70254A0}" type="presParOf" srcId="{71609321-5676-4480-AE6C-EAF2C28DD628}" destId="{72270C6F-EB91-4337-BE7C-A9FA0758CFD2}" srcOrd="0" destOrd="0" presId="urn:microsoft.com/office/officeart/2018/2/layout/IconVerticalSolidList"/>
    <dgm:cxn modelId="{222A80FE-8F3F-4EB3-BAB0-C51C4F62D9EE}" type="presParOf" srcId="{71609321-5676-4480-AE6C-EAF2C28DD628}" destId="{A8BDE017-718D-42D1-B797-3E626FD4FA0A}" srcOrd="1" destOrd="0" presId="urn:microsoft.com/office/officeart/2018/2/layout/IconVerticalSolidList"/>
    <dgm:cxn modelId="{1DF0FC16-A6D6-49CC-BC67-7D42E1A58B30}" type="presParOf" srcId="{71609321-5676-4480-AE6C-EAF2C28DD628}" destId="{0F1585DF-C544-4CD0-A93F-EF5E2CF72772}" srcOrd="2" destOrd="0" presId="urn:microsoft.com/office/officeart/2018/2/layout/IconVerticalSolidList"/>
    <dgm:cxn modelId="{BC661F78-926E-423A-B4A1-993816805E3A}" type="presParOf" srcId="{71609321-5676-4480-AE6C-EAF2C28DD628}" destId="{06744D09-0BAA-4B6A-977C-4C9C9A421236}" srcOrd="3" destOrd="0" presId="urn:microsoft.com/office/officeart/2018/2/layout/IconVerticalSolidList"/>
    <dgm:cxn modelId="{28228369-066E-4BE4-9175-0C1C1DE47FCE}" type="presParOf" srcId="{B5A85134-D774-44A8-80F6-DF4F7C4BABFB}" destId="{E53CA1C0-8281-4A4E-9A24-322F18B53267}" srcOrd="1" destOrd="0" presId="urn:microsoft.com/office/officeart/2018/2/layout/IconVerticalSolidList"/>
    <dgm:cxn modelId="{2A885478-90EF-40C6-8EBF-42CB99B0DCD8}" type="presParOf" srcId="{B5A85134-D774-44A8-80F6-DF4F7C4BABFB}" destId="{2ACA8771-886C-4BA0-A156-488E16FD9FA6}" srcOrd="2" destOrd="0" presId="urn:microsoft.com/office/officeart/2018/2/layout/IconVerticalSolidList"/>
    <dgm:cxn modelId="{A6EFF9BC-79C1-426E-AF97-FDC905D51773}" type="presParOf" srcId="{2ACA8771-886C-4BA0-A156-488E16FD9FA6}" destId="{070163CA-15C8-453A-A085-6EDED5C3CB7C}" srcOrd="0" destOrd="0" presId="urn:microsoft.com/office/officeart/2018/2/layout/IconVerticalSolidList"/>
    <dgm:cxn modelId="{187787CB-75A1-4D1A-B27E-FD537A00A171}" type="presParOf" srcId="{2ACA8771-886C-4BA0-A156-488E16FD9FA6}" destId="{D10474DF-67CD-4D5A-9CD6-DEDB44133384}" srcOrd="1" destOrd="0" presId="urn:microsoft.com/office/officeart/2018/2/layout/IconVerticalSolidList"/>
    <dgm:cxn modelId="{C3769BCD-C822-44A2-B0AA-8933323FA3FF}" type="presParOf" srcId="{2ACA8771-886C-4BA0-A156-488E16FD9FA6}" destId="{C6844BE8-9DBE-42E9-8B4D-9155890F550C}" srcOrd="2" destOrd="0" presId="urn:microsoft.com/office/officeart/2018/2/layout/IconVerticalSolidList"/>
    <dgm:cxn modelId="{8043787E-8002-4C6B-A0FD-4E2D2BD67F10}" type="presParOf" srcId="{2ACA8771-886C-4BA0-A156-488E16FD9FA6}" destId="{7EFFDD3D-53F4-4178-A2A4-D0D6602DFD8A}" srcOrd="3" destOrd="0" presId="urn:microsoft.com/office/officeart/2018/2/layout/IconVerticalSolidList"/>
    <dgm:cxn modelId="{03E9800E-CB33-4FDA-A52E-C3EB92E36FAE}" type="presParOf" srcId="{B5A85134-D774-44A8-80F6-DF4F7C4BABFB}" destId="{1E3EBDED-F79E-44D2-865F-E43624FBFFB7}" srcOrd="3" destOrd="0" presId="urn:microsoft.com/office/officeart/2018/2/layout/IconVerticalSolidList"/>
    <dgm:cxn modelId="{631EA735-486C-44AA-8DFE-3B781A7593D4}" type="presParOf" srcId="{B5A85134-D774-44A8-80F6-DF4F7C4BABFB}" destId="{FB9240DA-4270-447E-9465-729D6A05099C}" srcOrd="4" destOrd="0" presId="urn:microsoft.com/office/officeart/2018/2/layout/IconVerticalSolidList"/>
    <dgm:cxn modelId="{6236A52F-2EFD-4DD4-80D2-BEFBCC5293E5}" type="presParOf" srcId="{FB9240DA-4270-447E-9465-729D6A05099C}" destId="{A1025E9E-9A28-491B-BF6E-294B597BCDA5}" srcOrd="0" destOrd="0" presId="urn:microsoft.com/office/officeart/2018/2/layout/IconVerticalSolidList"/>
    <dgm:cxn modelId="{C8D49FFA-5D92-484D-A6EF-9A2C8D7A4BB2}" type="presParOf" srcId="{FB9240DA-4270-447E-9465-729D6A05099C}" destId="{1936C4E5-1B41-46DD-9091-8B5E617E1F3B}" srcOrd="1" destOrd="0" presId="urn:microsoft.com/office/officeart/2018/2/layout/IconVerticalSolidList"/>
    <dgm:cxn modelId="{D7192335-213B-4D01-8ED5-E725F307A2DD}" type="presParOf" srcId="{FB9240DA-4270-447E-9465-729D6A05099C}" destId="{A0916566-AD7C-4C60-9491-932D0761C467}" srcOrd="2" destOrd="0" presId="urn:microsoft.com/office/officeart/2018/2/layout/IconVerticalSolidList"/>
    <dgm:cxn modelId="{48EF6C47-5C7A-43AE-8DB3-484B420C8D65}" type="presParOf" srcId="{FB9240DA-4270-447E-9465-729D6A05099C}" destId="{5DFD38E1-4751-4E71-949A-F677B8E81C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BECCAF5B-866C-4988-AE0D-3E32C04E550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07589BC1-AA89-4028-BEE1-19B4B2F2B60A}">
      <dgm:prSet/>
      <dgm:spPr/>
      <dgm:t>
        <a:bodyPr/>
        <a:lstStyle/>
        <a:p>
          <a:r>
            <a:rPr lang="en-US"/>
            <a:t>Students will be able to define mixed methods research as research tools that combine the qualitative and quantitative approaches and realize their employment. </a:t>
          </a:r>
        </a:p>
      </dgm:t>
    </dgm:pt>
    <dgm:pt modelId="{DC78B2B1-348A-41B1-A47A-9E90DF22973B}" type="parTrans" cxnId="{7C8B5473-6F6E-43BB-BCA3-A36D4E1CEC68}">
      <dgm:prSet/>
      <dgm:spPr/>
      <dgm:t>
        <a:bodyPr/>
        <a:lstStyle/>
        <a:p>
          <a:endParaRPr lang="en-US"/>
        </a:p>
      </dgm:t>
    </dgm:pt>
    <dgm:pt modelId="{DEEEFC14-1D5D-4065-918E-E91DD88CE0C9}" type="sibTrans" cxnId="{7C8B5473-6F6E-43BB-BCA3-A36D4E1CEC68}">
      <dgm:prSet/>
      <dgm:spPr/>
      <dgm:t>
        <a:bodyPr/>
        <a:lstStyle/>
        <a:p>
          <a:endParaRPr lang="en-US"/>
        </a:p>
      </dgm:t>
    </dgm:pt>
    <dgm:pt modelId="{5F618B5F-F194-436C-987D-13F1F40A6971}">
      <dgm:prSet/>
      <dgm:spPr/>
      <dgm:t>
        <a:bodyPr/>
        <a:lstStyle/>
        <a:p>
          <a:r>
            <a:rPr lang="en-US"/>
            <a:t>By comprehending and identifying the basic features of the various methods that fall under this category, will be able to plan and develop the steps involved in a mixed methods research approach within the different phases of the research process leading to successful data analysis. </a:t>
          </a:r>
        </a:p>
      </dgm:t>
    </dgm:pt>
    <dgm:pt modelId="{903F18CC-4D99-43A5-8BDC-8A7DE4BDF154}" type="parTrans" cxnId="{06584136-91F5-4ECF-BA8F-A2B7F1773FED}">
      <dgm:prSet/>
      <dgm:spPr/>
      <dgm:t>
        <a:bodyPr/>
        <a:lstStyle/>
        <a:p>
          <a:endParaRPr lang="en-US"/>
        </a:p>
      </dgm:t>
    </dgm:pt>
    <dgm:pt modelId="{91561386-075D-402D-872B-9360706A9360}" type="sibTrans" cxnId="{06584136-91F5-4ECF-BA8F-A2B7F1773FED}">
      <dgm:prSet/>
      <dgm:spPr/>
      <dgm:t>
        <a:bodyPr/>
        <a:lstStyle/>
        <a:p>
          <a:endParaRPr lang="en-US"/>
        </a:p>
      </dgm:t>
    </dgm:pt>
    <dgm:pt modelId="{0D613C60-A53A-4A4F-95C0-9F9E7D9B23DD}">
      <dgm:prSet/>
      <dgm:spPr/>
      <dgm:t>
        <a:bodyPr/>
        <a:lstStyle/>
        <a:p>
          <a:r>
            <a:rPr lang="en-US"/>
            <a:t>They will be able to choose appropriately among various mixed methods design depending on the situations and furthermore they may describe the advantages and disadvantages of the different methods. combining quantitative and qualitative data in mixed methods evaluation.</a:t>
          </a:r>
        </a:p>
      </dgm:t>
    </dgm:pt>
    <dgm:pt modelId="{B017A24D-04EA-41B0-9F15-15461548F69D}" type="parTrans" cxnId="{5F54B983-13D4-4F30-B506-174683556194}">
      <dgm:prSet/>
      <dgm:spPr/>
      <dgm:t>
        <a:bodyPr/>
        <a:lstStyle/>
        <a:p>
          <a:endParaRPr lang="en-US"/>
        </a:p>
      </dgm:t>
    </dgm:pt>
    <dgm:pt modelId="{36DB2902-B459-4AC8-8F46-B30B4799D5F3}" type="sibTrans" cxnId="{5F54B983-13D4-4F30-B506-174683556194}">
      <dgm:prSet/>
      <dgm:spPr/>
      <dgm:t>
        <a:bodyPr/>
        <a:lstStyle/>
        <a:p>
          <a:endParaRPr lang="en-US"/>
        </a:p>
      </dgm:t>
    </dgm:pt>
    <dgm:pt modelId="{4C95A7FC-1017-4E3F-98B5-EE5F11C49A37}" type="pres">
      <dgm:prSet presAssocID="{BECCAF5B-866C-4988-AE0D-3E32C04E550D}" presName="vert0" presStyleCnt="0">
        <dgm:presLayoutVars>
          <dgm:dir/>
          <dgm:animOne val="branch"/>
          <dgm:animLvl val="lvl"/>
        </dgm:presLayoutVars>
      </dgm:prSet>
      <dgm:spPr/>
    </dgm:pt>
    <dgm:pt modelId="{1B53D635-6E65-4760-8570-EFF7F468D218}" type="pres">
      <dgm:prSet presAssocID="{07589BC1-AA89-4028-BEE1-19B4B2F2B60A}" presName="thickLine" presStyleLbl="alignNode1" presStyleIdx="0" presStyleCnt="3"/>
      <dgm:spPr/>
    </dgm:pt>
    <dgm:pt modelId="{67546DA9-6EA5-4642-8E09-43DCD8D94EF4}" type="pres">
      <dgm:prSet presAssocID="{07589BC1-AA89-4028-BEE1-19B4B2F2B60A}" presName="horz1" presStyleCnt="0"/>
      <dgm:spPr/>
    </dgm:pt>
    <dgm:pt modelId="{B651FCD5-2588-4060-8599-FFDA14D61DC5}" type="pres">
      <dgm:prSet presAssocID="{07589BC1-AA89-4028-BEE1-19B4B2F2B60A}" presName="tx1" presStyleLbl="revTx" presStyleIdx="0" presStyleCnt="3"/>
      <dgm:spPr/>
    </dgm:pt>
    <dgm:pt modelId="{023E3C18-D159-4070-9C46-6046374E1544}" type="pres">
      <dgm:prSet presAssocID="{07589BC1-AA89-4028-BEE1-19B4B2F2B60A}" presName="vert1" presStyleCnt="0"/>
      <dgm:spPr/>
    </dgm:pt>
    <dgm:pt modelId="{3C5BD6B4-CD67-4DBA-B224-93C3433CA189}" type="pres">
      <dgm:prSet presAssocID="{5F618B5F-F194-436C-987D-13F1F40A6971}" presName="thickLine" presStyleLbl="alignNode1" presStyleIdx="1" presStyleCnt="3"/>
      <dgm:spPr/>
    </dgm:pt>
    <dgm:pt modelId="{54A38CC1-E759-4C59-ADE0-4FFBAB426256}" type="pres">
      <dgm:prSet presAssocID="{5F618B5F-F194-436C-987D-13F1F40A6971}" presName="horz1" presStyleCnt="0"/>
      <dgm:spPr/>
    </dgm:pt>
    <dgm:pt modelId="{B1E98068-684F-4D4B-A6EE-98A3916F1BBF}" type="pres">
      <dgm:prSet presAssocID="{5F618B5F-F194-436C-987D-13F1F40A6971}" presName="tx1" presStyleLbl="revTx" presStyleIdx="1" presStyleCnt="3"/>
      <dgm:spPr/>
    </dgm:pt>
    <dgm:pt modelId="{35E17EFC-FAB7-4F7E-B700-A5FDAEC0A7EB}" type="pres">
      <dgm:prSet presAssocID="{5F618B5F-F194-436C-987D-13F1F40A6971}" presName="vert1" presStyleCnt="0"/>
      <dgm:spPr/>
    </dgm:pt>
    <dgm:pt modelId="{B1742DA7-93F0-4DFB-AAA0-5C831C01D1DD}" type="pres">
      <dgm:prSet presAssocID="{0D613C60-A53A-4A4F-95C0-9F9E7D9B23DD}" presName="thickLine" presStyleLbl="alignNode1" presStyleIdx="2" presStyleCnt="3"/>
      <dgm:spPr/>
    </dgm:pt>
    <dgm:pt modelId="{47CF0EAF-D350-4916-A1C9-871349C765EF}" type="pres">
      <dgm:prSet presAssocID="{0D613C60-A53A-4A4F-95C0-9F9E7D9B23DD}" presName="horz1" presStyleCnt="0"/>
      <dgm:spPr/>
    </dgm:pt>
    <dgm:pt modelId="{CD156A2B-6EE2-4778-87E1-1411E293775F}" type="pres">
      <dgm:prSet presAssocID="{0D613C60-A53A-4A4F-95C0-9F9E7D9B23DD}" presName="tx1" presStyleLbl="revTx" presStyleIdx="2" presStyleCnt="3"/>
      <dgm:spPr/>
    </dgm:pt>
    <dgm:pt modelId="{0596D128-B26C-421B-A2C1-24C21E7D61A9}" type="pres">
      <dgm:prSet presAssocID="{0D613C60-A53A-4A4F-95C0-9F9E7D9B23DD}" presName="vert1" presStyleCnt="0"/>
      <dgm:spPr/>
    </dgm:pt>
  </dgm:ptLst>
  <dgm:cxnLst>
    <dgm:cxn modelId="{B814A02E-F839-4D4B-BEBD-1A47D241A720}" type="presOf" srcId="{BECCAF5B-866C-4988-AE0D-3E32C04E550D}" destId="{4C95A7FC-1017-4E3F-98B5-EE5F11C49A37}" srcOrd="0" destOrd="0" presId="urn:microsoft.com/office/officeart/2008/layout/LinedList"/>
    <dgm:cxn modelId="{06584136-91F5-4ECF-BA8F-A2B7F1773FED}" srcId="{BECCAF5B-866C-4988-AE0D-3E32C04E550D}" destId="{5F618B5F-F194-436C-987D-13F1F40A6971}" srcOrd="1" destOrd="0" parTransId="{903F18CC-4D99-43A5-8BDC-8A7DE4BDF154}" sibTransId="{91561386-075D-402D-872B-9360706A9360}"/>
    <dgm:cxn modelId="{7C8B5473-6F6E-43BB-BCA3-A36D4E1CEC68}" srcId="{BECCAF5B-866C-4988-AE0D-3E32C04E550D}" destId="{07589BC1-AA89-4028-BEE1-19B4B2F2B60A}" srcOrd="0" destOrd="0" parTransId="{DC78B2B1-348A-41B1-A47A-9E90DF22973B}" sibTransId="{DEEEFC14-1D5D-4065-918E-E91DD88CE0C9}"/>
    <dgm:cxn modelId="{5F54B983-13D4-4F30-B506-174683556194}" srcId="{BECCAF5B-866C-4988-AE0D-3E32C04E550D}" destId="{0D613C60-A53A-4A4F-95C0-9F9E7D9B23DD}" srcOrd="2" destOrd="0" parTransId="{B017A24D-04EA-41B0-9F15-15461548F69D}" sibTransId="{36DB2902-B459-4AC8-8F46-B30B4799D5F3}"/>
    <dgm:cxn modelId="{203568AC-3531-49A7-9D00-B111E54E2CDE}" type="presOf" srcId="{0D613C60-A53A-4A4F-95C0-9F9E7D9B23DD}" destId="{CD156A2B-6EE2-4778-87E1-1411E293775F}" srcOrd="0" destOrd="0" presId="urn:microsoft.com/office/officeart/2008/layout/LinedList"/>
    <dgm:cxn modelId="{D0CCDBC3-54E3-4ABC-928B-45C0697ECCEB}" type="presOf" srcId="{07589BC1-AA89-4028-BEE1-19B4B2F2B60A}" destId="{B651FCD5-2588-4060-8599-FFDA14D61DC5}" srcOrd="0" destOrd="0" presId="urn:microsoft.com/office/officeart/2008/layout/LinedList"/>
    <dgm:cxn modelId="{E9667CF6-7BA1-43F1-911F-F1B9511D0E6E}" type="presOf" srcId="{5F618B5F-F194-436C-987D-13F1F40A6971}" destId="{B1E98068-684F-4D4B-A6EE-98A3916F1BBF}" srcOrd="0" destOrd="0" presId="urn:microsoft.com/office/officeart/2008/layout/LinedList"/>
    <dgm:cxn modelId="{611921E0-4EB2-4FB6-8BB6-44820D4D2905}" type="presParOf" srcId="{4C95A7FC-1017-4E3F-98B5-EE5F11C49A37}" destId="{1B53D635-6E65-4760-8570-EFF7F468D218}" srcOrd="0" destOrd="0" presId="urn:microsoft.com/office/officeart/2008/layout/LinedList"/>
    <dgm:cxn modelId="{F7CDD67F-37A5-4AC3-80C0-F427F8B0B4DE}" type="presParOf" srcId="{4C95A7FC-1017-4E3F-98B5-EE5F11C49A37}" destId="{67546DA9-6EA5-4642-8E09-43DCD8D94EF4}" srcOrd="1" destOrd="0" presId="urn:microsoft.com/office/officeart/2008/layout/LinedList"/>
    <dgm:cxn modelId="{D0D9CFC8-D793-4C58-8BA2-3FA085E0FBBF}" type="presParOf" srcId="{67546DA9-6EA5-4642-8E09-43DCD8D94EF4}" destId="{B651FCD5-2588-4060-8599-FFDA14D61DC5}" srcOrd="0" destOrd="0" presId="urn:microsoft.com/office/officeart/2008/layout/LinedList"/>
    <dgm:cxn modelId="{20528817-010E-4D99-96C7-D3092D352155}" type="presParOf" srcId="{67546DA9-6EA5-4642-8E09-43DCD8D94EF4}" destId="{023E3C18-D159-4070-9C46-6046374E1544}" srcOrd="1" destOrd="0" presId="urn:microsoft.com/office/officeart/2008/layout/LinedList"/>
    <dgm:cxn modelId="{A9A4243C-1751-4AAC-BBED-57F43AE8D978}" type="presParOf" srcId="{4C95A7FC-1017-4E3F-98B5-EE5F11C49A37}" destId="{3C5BD6B4-CD67-4DBA-B224-93C3433CA189}" srcOrd="2" destOrd="0" presId="urn:microsoft.com/office/officeart/2008/layout/LinedList"/>
    <dgm:cxn modelId="{8EC0520A-E0A8-4F50-A9E4-CCD425D289DE}" type="presParOf" srcId="{4C95A7FC-1017-4E3F-98B5-EE5F11C49A37}" destId="{54A38CC1-E759-4C59-ADE0-4FFBAB426256}" srcOrd="3" destOrd="0" presId="urn:microsoft.com/office/officeart/2008/layout/LinedList"/>
    <dgm:cxn modelId="{2B29D174-1F40-4DE7-858D-310C4C50A999}" type="presParOf" srcId="{54A38CC1-E759-4C59-ADE0-4FFBAB426256}" destId="{B1E98068-684F-4D4B-A6EE-98A3916F1BBF}" srcOrd="0" destOrd="0" presId="urn:microsoft.com/office/officeart/2008/layout/LinedList"/>
    <dgm:cxn modelId="{30E6B108-B631-4F8E-BF2C-9AA0E26BA058}" type="presParOf" srcId="{54A38CC1-E759-4C59-ADE0-4FFBAB426256}" destId="{35E17EFC-FAB7-4F7E-B700-A5FDAEC0A7EB}" srcOrd="1" destOrd="0" presId="urn:microsoft.com/office/officeart/2008/layout/LinedList"/>
    <dgm:cxn modelId="{6130DB8C-DEF6-474D-9A1E-6AEE3C5B9304}" type="presParOf" srcId="{4C95A7FC-1017-4E3F-98B5-EE5F11C49A37}" destId="{B1742DA7-93F0-4DFB-AAA0-5C831C01D1DD}" srcOrd="4" destOrd="0" presId="urn:microsoft.com/office/officeart/2008/layout/LinedList"/>
    <dgm:cxn modelId="{1A1FF0DD-BADF-4C62-9062-AC6DE2C6EBFF}" type="presParOf" srcId="{4C95A7FC-1017-4E3F-98B5-EE5F11C49A37}" destId="{47CF0EAF-D350-4916-A1C9-871349C765EF}" srcOrd="5" destOrd="0" presId="urn:microsoft.com/office/officeart/2008/layout/LinedList"/>
    <dgm:cxn modelId="{5BF52E1C-D23E-4353-B654-D70EE1E97D06}" type="presParOf" srcId="{47CF0EAF-D350-4916-A1C9-871349C765EF}" destId="{CD156A2B-6EE2-4778-87E1-1411E293775F}" srcOrd="0" destOrd="0" presId="urn:microsoft.com/office/officeart/2008/layout/LinedList"/>
    <dgm:cxn modelId="{E9DD47FE-7B6A-4DB1-BFE6-E3043519B5FE}" type="presParOf" srcId="{47CF0EAF-D350-4916-A1C9-871349C765EF}" destId="{0596D128-B26C-421B-A2C1-24C21E7D61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AF0414AA-4DCF-46F7-91F2-935F3D5C03EB}"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2D9A27BD-135F-4436-A8E2-7FCB5D0CA2F6}">
      <dgm:prSet/>
      <dgm:spPr/>
      <dgm:t>
        <a:bodyPr/>
        <a:lstStyle/>
        <a:p>
          <a:pPr>
            <a:lnSpc>
              <a:spcPct val="100000"/>
            </a:lnSpc>
          </a:pPr>
          <a:r>
            <a:rPr lang="en-US"/>
            <a:t>Involves the employment of both quantitative and qualitative data to answer the research questions linking the two databases in a creative way. </a:t>
          </a:r>
        </a:p>
      </dgm:t>
    </dgm:pt>
    <dgm:pt modelId="{BFF4A10F-DABF-4090-8AA0-B734C37BCB99}" type="parTrans" cxnId="{3DE13CB9-C652-4321-B008-EA3D47EBF31C}">
      <dgm:prSet/>
      <dgm:spPr/>
      <dgm:t>
        <a:bodyPr/>
        <a:lstStyle/>
        <a:p>
          <a:endParaRPr lang="en-US"/>
        </a:p>
      </dgm:t>
    </dgm:pt>
    <dgm:pt modelId="{280C6EAC-5719-4CAA-969D-766353D75581}" type="sibTrans" cxnId="{3DE13CB9-C652-4321-B008-EA3D47EBF31C}">
      <dgm:prSet/>
      <dgm:spPr/>
      <dgm:t>
        <a:bodyPr/>
        <a:lstStyle/>
        <a:p>
          <a:endParaRPr lang="en-US"/>
        </a:p>
      </dgm:t>
    </dgm:pt>
    <dgm:pt modelId="{B1967AAF-D0EA-488D-818A-194D3D7C5492}">
      <dgm:prSet/>
      <dgm:spPr/>
      <dgm:t>
        <a:bodyPr/>
        <a:lstStyle/>
        <a:p>
          <a:pPr>
            <a:lnSpc>
              <a:spcPct val="100000"/>
            </a:lnSpc>
          </a:pPr>
          <a:r>
            <a:rPr lang="en-US"/>
            <a:t>Since quant and qual methods provide different types of information neither is sufficient, by itself, to capture the details of a situation, thus mixed research designs may overcome this limitation. </a:t>
          </a:r>
        </a:p>
      </dgm:t>
    </dgm:pt>
    <dgm:pt modelId="{BEC76E42-C903-4B33-BAB4-2BB02521D252}" type="parTrans" cxnId="{02371599-8D68-4E2E-BF39-046B11A8C7F0}">
      <dgm:prSet/>
      <dgm:spPr/>
      <dgm:t>
        <a:bodyPr/>
        <a:lstStyle/>
        <a:p>
          <a:endParaRPr lang="en-US"/>
        </a:p>
      </dgm:t>
    </dgm:pt>
    <dgm:pt modelId="{BB3EF414-068E-4802-87B5-37D340E60A29}" type="sibTrans" cxnId="{02371599-8D68-4E2E-BF39-046B11A8C7F0}">
      <dgm:prSet/>
      <dgm:spPr/>
      <dgm:t>
        <a:bodyPr/>
        <a:lstStyle/>
        <a:p>
          <a:endParaRPr lang="en-US"/>
        </a:p>
      </dgm:t>
    </dgm:pt>
    <dgm:pt modelId="{4B7F3BAF-980D-4F97-8932-F806E2600412}">
      <dgm:prSet/>
      <dgm:spPr/>
      <dgm:t>
        <a:bodyPr/>
        <a:lstStyle/>
        <a:p>
          <a:pPr>
            <a:lnSpc>
              <a:spcPct val="100000"/>
            </a:lnSpc>
          </a:pPr>
          <a:r>
            <a:rPr lang="en-US"/>
            <a:t>The adoption of mixed methods design is growing in the academic society. </a:t>
          </a:r>
        </a:p>
      </dgm:t>
    </dgm:pt>
    <dgm:pt modelId="{0CA55724-2986-4DE6-ABDF-5272A395E2D8}" type="parTrans" cxnId="{E58D28B2-2885-4A4F-A61F-6A49EDDA029B}">
      <dgm:prSet/>
      <dgm:spPr/>
      <dgm:t>
        <a:bodyPr/>
        <a:lstStyle/>
        <a:p>
          <a:endParaRPr lang="en-US"/>
        </a:p>
      </dgm:t>
    </dgm:pt>
    <dgm:pt modelId="{D7D22BB8-C667-43C4-AF22-CCB76D36FDB8}" type="sibTrans" cxnId="{E58D28B2-2885-4A4F-A61F-6A49EDDA029B}">
      <dgm:prSet/>
      <dgm:spPr/>
      <dgm:t>
        <a:bodyPr/>
        <a:lstStyle/>
        <a:p>
          <a:endParaRPr lang="en-US"/>
        </a:p>
      </dgm:t>
    </dgm:pt>
    <dgm:pt modelId="{0CAF2299-B897-4D3F-8881-0B1577F1F43E}" type="pres">
      <dgm:prSet presAssocID="{AF0414AA-4DCF-46F7-91F2-935F3D5C03EB}" presName="root" presStyleCnt="0">
        <dgm:presLayoutVars>
          <dgm:dir/>
          <dgm:resizeHandles val="exact"/>
        </dgm:presLayoutVars>
      </dgm:prSet>
      <dgm:spPr/>
    </dgm:pt>
    <dgm:pt modelId="{136FC407-9490-4942-AC11-7A1C56343AF4}" type="pres">
      <dgm:prSet presAssocID="{2D9A27BD-135F-4436-A8E2-7FCB5D0CA2F6}" presName="compNode" presStyleCnt="0"/>
      <dgm:spPr/>
    </dgm:pt>
    <dgm:pt modelId="{D1CDEFF9-1B24-4AD9-92A8-67BD7A2FD2C6}" type="pres">
      <dgm:prSet presAssocID="{2D9A27BD-135F-4436-A8E2-7FCB5D0CA2F6}" presName="bgRect" presStyleLbl="bgShp" presStyleIdx="0" presStyleCnt="3"/>
      <dgm:spPr/>
    </dgm:pt>
    <dgm:pt modelId="{46716A01-7A10-4590-8B31-FC47BCFCE3BE}" type="pres">
      <dgm:prSet presAssocID="{2D9A27BD-135F-4436-A8E2-7FCB5D0CA2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B0F6A953-32B5-4266-9840-4BBFD8813C5C}" type="pres">
      <dgm:prSet presAssocID="{2D9A27BD-135F-4436-A8E2-7FCB5D0CA2F6}" presName="spaceRect" presStyleCnt="0"/>
      <dgm:spPr/>
    </dgm:pt>
    <dgm:pt modelId="{AA33EABB-1D56-4331-BFA7-F7BC2CCA6193}" type="pres">
      <dgm:prSet presAssocID="{2D9A27BD-135F-4436-A8E2-7FCB5D0CA2F6}" presName="parTx" presStyleLbl="revTx" presStyleIdx="0" presStyleCnt="3">
        <dgm:presLayoutVars>
          <dgm:chMax val="0"/>
          <dgm:chPref val="0"/>
        </dgm:presLayoutVars>
      </dgm:prSet>
      <dgm:spPr/>
    </dgm:pt>
    <dgm:pt modelId="{463E1CEC-D03B-4256-8F09-19143A01381A}" type="pres">
      <dgm:prSet presAssocID="{280C6EAC-5719-4CAA-969D-766353D75581}" presName="sibTrans" presStyleCnt="0"/>
      <dgm:spPr/>
    </dgm:pt>
    <dgm:pt modelId="{EC1A412D-8DF7-4252-9650-A9945D15A7F0}" type="pres">
      <dgm:prSet presAssocID="{B1967AAF-D0EA-488D-818A-194D3D7C5492}" presName="compNode" presStyleCnt="0"/>
      <dgm:spPr/>
    </dgm:pt>
    <dgm:pt modelId="{6019FF3E-74E1-4857-98CE-F8F5CF6F0446}" type="pres">
      <dgm:prSet presAssocID="{B1967AAF-D0EA-488D-818A-194D3D7C5492}" presName="bgRect" presStyleLbl="bgShp" presStyleIdx="1" presStyleCnt="3"/>
      <dgm:spPr/>
    </dgm:pt>
    <dgm:pt modelId="{A0B55D24-24CE-4EDD-8C76-38192E1366EA}" type="pres">
      <dgm:prSet presAssocID="{B1967AAF-D0EA-488D-818A-194D3D7C54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4EDA0436-C867-4570-ACBB-078011FC65B2}" type="pres">
      <dgm:prSet presAssocID="{B1967AAF-D0EA-488D-818A-194D3D7C5492}" presName="spaceRect" presStyleCnt="0"/>
      <dgm:spPr/>
    </dgm:pt>
    <dgm:pt modelId="{80359FB0-9949-47A6-8F39-B038FF23B9CA}" type="pres">
      <dgm:prSet presAssocID="{B1967AAF-D0EA-488D-818A-194D3D7C5492}" presName="parTx" presStyleLbl="revTx" presStyleIdx="1" presStyleCnt="3">
        <dgm:presLayoutVars>
          <dgm:chMax val="0"/>
          <dgm:chPref val="0"/>
        </dgm:presLayoutVars>
      </dgm:prSet>
      <dgm:spPr/>
    </dgm:pt>
    <dgm:pt modelId="{1E99BACE-A719-4344-9B5F-B7473F6B4EAF}" type="pres">
      <dgm:prSet presAssocID="{BB3EF414-068E-4802-87B5-37D340E60A29}" presName="sibTrans" presStyleCnt="0"/>
      <dgm:spPr/>
    </dgm:pt>
    <dgm:pt modelId="{6DD45AD2-A3AD-40EA-B1A8-18E185F271A2}" type="pres">
      <dgm:prSet presAssocID="{4B7F3BAF-980D-4F97-8932-F806E2600412}" presName="compNode" presStyleCnt="0"/>
      <dgm:spPr/>
    </dgm:pt>
    <dgm:pt modelId="{10A7189D-127B-4DF6-B0F0-11B151830D21}" type="pres">
      <dgm:prSet presAssocID="{4B7F3BAF-980D-4F97-8932-F806E2600412}" presName="bgRect" presStyleLbl="bgShp" presStyleIdx="2" presStyleCnt="3"/>
      <dgm:spPr/>
    </dgm:pt>
    <dgm:pt modelId="{0A347A79-C311-413E-9010-7512001585F9}" type="pres">
      <dgm:prSet presAssocID="{4B7F3BAF-980D-4F97-8932-F806E26004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79C9FF3F-F6DD-42E9-A179-76158140696C}" type="pres">
      <dgm:prSet presAssocID="{4B7F3BAF-980D-4F97-8932-F806E2600412}" presName="spaceRect" presStyleCnt="0"/>
      <dgm:spPr/>
    </dgm:pt>
    <dgm:pt modelId="{32535854-61A3-44E9-9383-AE56EFD1DEF1}" type="pres">
      <dgm:prSet presAssocID="{4B7F3BAF-980D-4F97-8932-F806E2600412}" presName="parTx" presStyleLbl="revTx" presStyleIdx="2" presStyleCnt="3">
        <dgm:presLayoutVars>
          <dgm:chMax val="0"/>
          <dgm:chPref val="0"/>
        </dgm:presLayoutVars>
      </dgm:prSet>
      <dgm:spPr/>
    </dgm:pt>
  </dgm:ptLst>
  <dgm:cxnLst>
    <dgm:cxn modelId="{C9F8D725-5F4D-446C-A299-FE00587D2F4A}" type="presOf" srcId="{AF0414AA-4DCF-46F7-91F2-935F3D5C03EB}" destId="{0CAF2299-B897-4D3F-8881-0B1577F1F43E}" srcOrd="0" destOrd="0" presId="urn:microsoft.com/office/officeart/2018/2/layout/IconVerticalSolidList"/>
    <dgm:cxn modelId="{F243B24A-96AA-4916-A3BD-CAD968820CD2}" type="presOf" srcId="{4B7F3BAF-980D-4F97-8932-F806E2600412}" destId="{32535854-61A3-44E9-9383-AE56EFD1DEF1}" srcOrd="0" destOrd="0" presId="urn:microsoft.com/office/officeart/2018/2/layout/IconVerticalSolidList"/>
    <dgm:cxn modelId="{02371599-8D68-4E2E-BF39-046B11A8C7F0}" srcId="{AF0414AA-4DCF-46F7-91F2-935F3D5C03EB}" destId="{B1967AAF-D0EA-488D-818A-194D3D7C5492}" srcOrd="1" destOrd="0" parTransId="{BEC76E42-C903-4B33-BAB4-2BB02521D252}" sibTransId="{BB3EF414-068E-4802-87B5-37D340E60A29}"/>
    <dgm:cxn modelId="{DB5FAAA9-0A90-4836-AA24-115D0A18F1EA}" type="presOf" srcId="{2D9A27BD-135F-4436-A8E2-7FCB5D0CA2F6}" destId="{AA33EABB-1D56-4331-BFA7-F7BC2CCA6193}" srcOrd="0" destOrd="0" presId="urn:microsoft.com/office/officeart/2018/2/layout/IconVerticalSolidList"/>
    <dgm:cxn modelId="{E58D28B2-2885-4A4F-A61F-6A49EDDA029B}" srcId="{AF0414AA-4DCF-46F7-91F2-935F3D5C03EB}" destId="{4B7F3BAF-980D-4F97-8932-F806E2600412}" srcOrd="2" destOrd="0" parTransId="{0CA55724-2986-4DE6-ABDF-5272A395E2D8}" sibTransId="{D7D22BB8-C667-43C4-AF22-CCB76D36FDB8}"/>
    <dgm:cxn modelId="{3DE13CB9-C652-4321-B008-EA3D47EBF31C}" srcId="{AF0414AA-4DCF-46F7-91F2-935F3D5C03EB}" destId="{2D9A27BD-135F-4436-A8E2-7FCB5D0CA2F6}" srcOrd="0" destOrd="0" parTransId="{BFF4A10F-DABF-4090-8AA0-B734C37BCB99}" sibTransId="{280C6EAC-5719-4CAA-969D-766353D75581}"/>
    <dgm:cxn modelId="{4DDDE5C1-972D-499E-A518-48DEA292E193}" type="presOf" srcId="{B1967AAF-D0EA-488D-818A-194D3D7C5492}" destId="{80359FB0-9949-47A6-8F39-B038FF23B9CA}" srcOrd="0" destOrd="0" presId="urn:microsoft.com/office/officeart/2018/2/layout/IconVerticalSolidList"/>
    <dgm:cxn modelId="{FF11C34D-106B-471E-9907-72DE7AD1B3E2}" type="presParOf" srcId="{0CAF2299-B897-4D3F-8881-0B1577F1F43E}" destId="{136FC407-9490-4942-AC11-7A1C56343AF4}" srcOrd="0" destOrd="0" presId="urn:microsoft.com/office/officeart/2018/2/layout/IconVerticalSolidList"/>
    <dgm:cxn modelId="{2DDF57D2-2522-4912-93DE-783CE462A1A5}" type="presParOf" srcId="{136FC407-9490-4942-AC11-7A1C56343AF4}" destId="{D1CDEFF9-1B24-4AD9-92A8-67BD7A2FD2C6}" srcOrd="0" destOrd="0" presId="urn:microsoft.com/office/officeart/2018/2/layout/IconVerticalSolidList"/>
    <dgm:cxn modelId="{B3509A62-B8DC-4EAA-BA41-9AFB26869E3E}" type="presParOf" srcId="{136FC407-9490-4942-AC11-7A1C56343AF4}" destId="{46716A01-7A10-4590-8B31-FC47BCFCE3BE}" srcOrd="1" destOrd="0" presId="urn:microsoft.com/office/officeart/2018/2/layout/IconVerticalSolidList"/>
    <dgm:cxn modelId="{40B75706-D124-43EA-B8C9-BEA6C6DB53BB}" type="presParOf" srcId="{136FC407-9490-4942-AC11-7A1C56343AF4}" destId="{B0F6A953-32B5-4266-9840-4BBFD8813C5C}" srcOrd="2" destOrd="0" presId="urn:microsoft.com/office/officeart/2018/2/layout/IconVerticalSolidList"/>
    <dgm:cxn modelId="{E3626BE5-7E91-4FE2-9F24-B2B5979191D7}" type="presParOf" srcId="{136FC407-9490-4942-AC11-7A1C56343AF4}" destId="{AA33EABB-1D56-4331-BFA7-F7BC2CCA6193}" srcOrd="3" destOrd="0" presId="urn:microsoft.com/office/officeart/2018/2/layout/IconVerticalSolidList"/>
    <dgm:cxn modelId="{BF5CC197-4E34-4544-8013-8B3921C89029}" type="presParOf" srcId="{0CAF2299-B897-4D3F-8881-0B1577F1F43E}" destId="{463E1CEC-D03B-4256-8F09-19143A01381A}" srcOrd="1" destOrd="0" presId="urn:microsoft.com/office/officeart/2018/2/layout/IconVerticalSolidList"/>
    <dgm:cxn modelId="{3D695BE4-EFCA-4B33-828A-8C572CB14344}" type="presParOf" srcId="{0CAF2299-B897-4D3F-8881-0B1577F1F43E}" destId="{EC1A412D-8DF7-4252-9650-A9945D15A7F0}" srcOrd="2" destOrd="0" presId="urn:microsoft.com/office/officeart/2018/2/layout/IconVerticalSolidList"/>
    <dgm:cxn modelId="{9082FE5D-5D61-473C-8A7C-F5DAD5E07FC2}" type="presParOf" srcId="{EC1A412D-8DF7-4252-9650-A9945D15A7F0}" destId="{6019FF3E-74E1-4857-98CE-F8F5CF6F0446}" srcOrd="0" destOrd="0" presId="urn:microsoft.com/office/officeart/2018/2/layout/IconVerticalSolidList"/>
    <dgm:cxn modelId="{1C372189-01D3-49EC-9CEA-0D70B7C04D1A}" type="presParOf" srcId="{EC1A412D-8DF7-4252-9650-A9945D15A7F0}" destId="{A0B55D24-24CE-4EDD-8C76-38192E1366EA}" srcOrd="1" destOrd="0" presId="urn:microsoft.com/office/officeart/2018/2/layout/IconVerticalSolidList"/>
    <dgm:cxn modelId="{D266A599-9FAA-42DF-BBD0-E449CE100E25}" type="presParOf" srcId="{EC1A412D-8DF7-4252-9650-A9945D15A7F0}" destId="{4EDA0436-C867-4570-ACBB-078011FC65B2}" srcOrd="2" destOrd="0" presId="urn:microsoft.com/office/officeart/2018/2/layout/IconVerticalSolidList"/>
    <dgm:cxn modelId="{1790D1D0-D706-4015-83B6-1D2CD61DD260}" type="presParOf" srcId="{EC1A412D-8DF7-4252-9650-A9945D15A7F0}" destId="{80359FB0-9949-47A6-8F39-B038FF23B9CA}" srcOrd="3" destOrd="0" presId="urn:microsoft.com/office/officeart/2018/2/layout/IconVerticalSolidList"/>
    <dgm:cxn modelId="{48EFDC12-B47A-4F9B-BAB4-2742E6C9781F}" type="presParOf" srcId="{0CAF2299-B897-4D3F-8881-0B1577F1F43E}" destId="{1E99BACE-A719-4344-9B5F-B7473F6B4EAF}" srcOrd="3" destOrd="0" presId="urn:microsoft.com/office/officeart/2018/2/layout/IconVerticalSolidList"/>
    <dgm:cxn modelId="{40CDCFC0-0C37-49A2-B64D-28B7C2D57E8D}" type="presParOf" srcId="{0CAF2299-B897-4D3F-8881-0B1577F1F43E}" destId="{6DD45AD2-A3AD-40EA-B1A8-18E185F271A2}" srcOrd="4" destOrd="0" presId="urn:microsoft.com/office/officeart/2018/2/layout/IconVerticalSolidList"/>
    <dgm:cxn modelId="{E3B00495-CB06-45BA-9BC6-0A225127D324}" type="presParOf" srcId="{6DD45AD2-A3AD-40EA-B1A8-18E185F271A2}" destId="{10A7189D-127B-4DF6-B0F0-11B151830D21}" srcOrd="0" destOrd="0" presId="urn:microsoft.com/office/officeart/2018/2/layout/IconVerticalSolidList"/>
    <dgm:cxn modelId="{9CBA1CF3-FF73-41BA-BF59-6EF742F49ADD}" type="presParOf" srcId="{6DD45AD2-A3AD-40EA-B1A8-18E185F271A2}" destId="{0A347A79-C311-413E-9010-7512001585F9}" srcOrd="1" destOrd="0" presId="urn:microsoft.com/office/officeart/2018/2/layout/IconVerticalSolidList"/>
    <dgm:cxn modelId="{CA003E18-6A7F-4CE4-8721-480E96D9AB39}" type="presParOf" srcId="{6DD45AD2-A3AD-40EA-B1A8-18E185F271A2}" destId="{79C9FF3F-F6DD-42E9-A179-76158140696C}" srcOrd="2" destOrd="0" presId="urn:microsoft.com/office/officeart/2018/2/layout/IconVerticalSolidList"/>
    <dgm:cxn modelId="{FB10B169-192E-4B5B-A5EC-26374F8E7807}" type="presParOf" srcId="{6DD45AD2-A3AD-40EA-B1A8-18E185F271A2}" destId="{32535854-61A3-44E9-9383-AE56EFD1DE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8369090E-5017-4A17-8E3E-376B06561AB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8DBA75E8-3685-4112-A253-DF86FF95742A}">
      <dgm:prSet custT="1"/>
      <dgm:spPr/>
      <dgm:t>
        <a:bodyPr/>
        <a:lstStyle/>
        <a:p>
          <a:r>
            <a:rPr lang="en-US" sz="2800" b="1" dirty="0"/>
            <a:t>The three key features are: </a:t>
          </a:r>
        </a:p>
      </dgm:t>
    </dgm:pt>
    <dgm:pt modelId="{1F5A01DD-6D12-4073-A505-2C005BF45B3F}" type="parTrans" cxnId="{AECF284B-A2C0-45C9-B95D-A6B013DF9ED1}">
      <dgm:prSet/>
      <dgm:spPr/>
      <dgm:t>
        <a:bodyPr/>
        <a:lstStyle/>
        <a:p>
          <a:endParaRPr lang="en-US"/>
        </a:p>
      </dgm:t>
    </dgm:pt>
    <dgm:pt modelId="{3CF1248A-E9F2-4CED-9145-911DADFDFEFC}" type="sibTrans" cxnId="{AECF284B-A2C0-45C9-B95D-A6B013DF9ED1}">
      <dgm:prSet/>
      <dgm:spPr/>
      <dgm:t>
        <a:bodyPr/>
        <a:lstStyle/>
        <a:p>
          <a:endParaRPr lang="en-US"/>
        </a:p>
      </dgm:t>
    </dgm:pt>
    <dgm:pt modelId="{D50D809D-988A-4F01-AB4F-089FFD07F541}">
      <dgm:prSet/>
      <dgm:spPr/>
      <dgm:t>
        <a:bodyPr/>
        <a:lstStyle/>
        <a:p>
          <a:r>
            <a:rPr lang="en-US" b="1"/>
            <a:t>the collection </a:t>
          </a:r>
          <a:r>
            <a:rPr lang="en-US"/>
            <a:t>of quantitative and qualitative data, </a:t>
          </a:r>
        </a:p>
      </dgm:t>
    </dgm:pt>
    <dgm:pt modelId="{2E864EB7-C383-4FAF-A5F5-047C5DA74294}" type="parTrans" cxnId="{F48FCB7A-2798-455A-957C-D7C8DDB9BAC7}">
      <dgm:prSet/>
      <dgm:spPr/>
      <dgm:t>
        <a:bodyPr/>
        <a:lstStyle/>
        <a:p>
          <a:endParaRPr lang="en-US"/>
        </a:p>
      </dgm:t>
    </dgm:pt>
    <dgm:pt modelId="{6803E8CC-90B5-4BC1-A788-36C5AEBBD84B}" type="sibTrans" cxnId="{F48FCB7A-2798-455A-957C-D7C8DDB9BAC7}">
      <dgm:prSet/>
      <dgm:spPr/>
      <dgm:t>
        <a:bodyPr/>
        <a:lstStyle/>
        <a:p>
          <a:endParaRPr lang="en-US"/>
        </a:p>
      </dgm:t>
    </dgm:pt>
    <dgm:pt modelId="{B235D669-2C63-4C8F-A035-3FAD49908404}">
      <dgm:prSet/>
      <dgm:spPr/>
      <dgm:t>
        <a:bodyPr/>
        <a:lstStyle/>
        <a:p>
          <a:r>
            <a:rPr lang="en-US" b="1"/>
            <a:t>the analysis </a:t>
          </a:r>
          <a:r>
            <a:rPr lang="en-US"/>
            <a:t>of these two datasets and finally the mixing of the two datasets in a meaningful way,</a:t>
          </a:r>
        </a:p>
      </dgm:t>
    </dgm:pt>
    <dgm:pt modelId="{E10E20CB-E1F1-45EC-ACFB-38F9A30FAB6F}" type="parTrans" cxnId="{E894016A-45B4-438B-BD2E-E1E2C0AC5EA2}">
      <dgm:prSet/>
      <dgm:spPr/>
      <dgm:t>
        <a:bodyPr/>
        <a:lstStyle/>
        <a:p>
          <a:endParaRPr lang="en-US"/>
        </a:p>
      </dgm:t>
    </dgm:pt>
    <dgm:pt modelId="{48F3562D-81C6-4527-9927-AA119265B1A6}" type="sibTrans" cxnId="{E894016A-45B4-438B-BD2E-E1E2C0AC5EA2}">
      <dgm:prSet/>
      <dgm:spPr/>
      <dgm:t>
        <a:bodyPr/>
        <a:lstStyle/>
        <a:p>
          <a:endParaRPr lang="en-US"/>
        </a:p>
      </dgm:t>
    </dgm:pt>
    <dgm:pt modelId="{B89A1D3A-F3F2-454D-B85E-B7DBE6E50DBA}">
      <dgm:prSet/>
      <dgm:spPr/>
      <dgm:t>
        <a:bodyPr/>
        <a:lstStyle/>
        <a:p>
          <a:r>
            <a:rPr lang="en-US" b="1"/>
            <a:t>and the development </a:t>
          </a:r>
          <a:r>
            <a:rPr lang="en-US"/>
            <a:t>of an overall interpretation while framing the study within larger philosophical assumptions, beliefs or orientations.</a:t>
          </a:r>
        </a:p>
      </dgm:t>
    </dgm:pt>
    <dgm:pt modelId="{23711F1B-A558-44A8-80D1-044BD6290901}" type="parTrans" cxnId="{44A88F28-E551-4041-972C-383CAC2A948E}">
      <dgm:prSet/>
      <dgm:spPr/>
      <dgm:t>
        <a:bodyPr/>
        <a:lstStyle/>
        <a:p>
          <a:endParaRPr lang="en-US"/>
        </a:p>
      </dgm:t>
    </dgm:pt>
    <dgm:pt modelId="{F5CFABF0-0113-4ACB-9192-B30FB60F16A3}" type="sibTrans" cxnId="{44A88F28-E551-4041-972C-383CAC2A948E}">
      <dgm:prSet/>
      <dgm:spPr/>
      <dgm:t>
        <a:bodyPr/>
        <a:lstStyle/>
        <a:p>
          <a:endParaRPr lang="en-US"/>
        </a:p>
      </dgm:t>
    </dgm:pt>
    <dgm:pt modelId="{3998D324-8D1F-4E98-8817-03ED6E15E9A4}">
      <dgm:prSet/>
      <dgm:spPr/>
      <dgm:t>
        <a:bodyPr/>
        <a:lstStyle/>
        <a:p>
          <a:r>
            <a:rPr lang="en-US"/>
            <a:t>Credibility is achieved when using different methods to collect data on the same subject. </a:t>
          </a:r>
        </a:p>
      </dgm:t>
    </dgm:pt>
    <dgm:pt modelId="{E66D5830-0723-4FA1-8496-27F2EA72FCCB}" type="parTrans" cxnId="{7A827DA1-70C1-4C1D-A834-BF111FA26A85}">
      <dgm:prSet/>
      <dgm:spPr/>
      <dgm:t>
        <a:bodyPr/>
        <a:lstStyle/>
        <a:p>
          <a:endParaRPr lang="en-US"/>
        </a:p>
      </dgm:t>
    </dgm:pt>
    <dgm:pt modelId="{1816E877-D636-4911-8E56-2BBD4A3A2C8D}" type="sibTrans" cxnId="{7A827DA1-70C1-4C1D-A834-BF111FA26A85}">
      <dgm:prSet/>
      <dgm:spPr/>
      <dgm:t>
        <a:bodyPr/>
        <a:lstStyle/>
        <a:p>
          <a:endParaRPr lang="en-US"/>
        </a:p>
      </dgm:t>
    </dgm:pt>
    <dgm:pt modelId="{833FBB12-12E9-4BC3-ACD1-4D65AC9D7964}">
      <dgm:prSet/>
      <dgm:spPr/>
      <dgm:t>
        <a:bodyPr/>
        <a:lstStyle/>
        <a:p>
          <a:r>
            <a:rPr lang="en-US"/>
            <a:t>By converging different types of data, the validity of the conclusions is strengthened, and this process is called </a:t>
          </a:r>
          <a:r>
            <a:rPr lang="en-US" b="1"/>
            <a:t>triangulation</a:t>
          </a:r>
          <a:r>
            <a:rPr lang="en-US"/>
            <a:t>.</a:t>
          </a:r>
        </a:p>
      </dgm:t>
    </dgm:pt>
    <dgm:pt modelId="{B7656F7F-B018-4957-A9FC-0AC9CDB2F6FF}" type="parTrans" cxnId="{3ACC729D-3062-4710-AD12-BEC151B8ED77}">
      <dgm:prSet/>
      <dgm:spPr/>
      <dgm:t>
        <a:bodyPr/>
        <a:lstStyle/>
        <a:p>
          <a:endParaRPr lang="en-US"/>
        </a:p>
      </dgm:t>
    </dgm:pt>
    <dgm:pt modelId="{19B35FDE-370E-4C7B-9642-EDA81FD17B20}" type="sibTrans" cxnId="{3ACC729D-3062-4710-AD12-BEC151B8ED77}">
      <dgm:prSet/>
      <dgm:spPr/>
      <dgm:t>
        <a:bodyPr/>
        <a:lstStyle/>
        <a:p>
          <a:endParaRPr lang="en-US"/>
        </a:p>
      </dgm:t>
    </dgm:pt>
    <dgm:pt modelId="{F1E8A61C-CB8D-4ED8-BA7E-F5A12A929558}" type="pres">
      <dgm:prSet presAssocID="{8369090E-5017-4A17-8E3E-376B06561ABD}" presName="vert0" presStyleCnt="0">
        <dgm:presLayoutVars>
          <dgm:dir/>
          <dgm:animOne val="branch"/>
          <dgm:animLvl val="lvl"/>
        </dgm:presLayoutVars>
      </dgm:prSet>
      <dgm:spPr/>
    </dgm:pt>
    <dgm:pt modelId="{B0EA663C-FBA5-4563-8BE3-5B17141C747B}" type="pres">
      <dgm:prSet presAssocID="{8DBA75E8-3685-4112-A253-DF86FF95742A}" presName="thickLine" presStyleLbl="alignNode1" presStyleIdx="0" presStyleCnt="6"/>
      <dgm:spPr/>
    </dgm:pt>
    <dgm:pt modelId="{51507D6C-212F-4724-8E97-244B257D596A}" type="pres">
      <dgm:prSet presAssocID="{8DBA75E8-3685-4112-A253-DF86FF95742A}" presName="horz1" presStyleCnt="0"/>
      <dgm:spPr/>
    </dgm:pt>
    <dgm:pt modelId="{FC2D5FE9-85A7-44DD-B0B7-9A192AFF7F7D}" type="pres">
      <dgm:prSet presAssocID="{8DBA75E8-3685-4112-A253-DF86FF95742A}" presName="tx1" presStyleLbl="revTx" presStyleIdx="0" presStyleCnt="6"/>
      <dgm:spPr/>
    </dgm:pt>
    <dgm:pt modelId="{C86DEEDE-8623-4A8C-8F2B-C30FEC8087D9}" type="pres">
      <dgm:prSet presAssocID="{8DBA75E8-3685-4112-A253-DF86FF95742A}" presName="vert1" presStyleCnt="0"/>
      <dgm:spPr/>
    </dgm:pt>
    <dgm:pt modelId="{F1DE3E3D-5E5E-45C6-A94C-875BD684EA98}" type="pres">
      <dgm:prSet presAssocID="{D50D809D-988A-4F01-AB4F-089FFD07F541}" presName="thickLine" presStyleLbl="alignNode1" presStyleIdx="1" presStyleCnt="6"/>
      <dgm:spPr/>
    </dgm:pt>
    <dgm:pt modelId="{0BB1BECA-5898-45E7-A708-38700385EA5D}" type="pres">
      <dgm:prSet presAssocID="{D50D809D-988A-4F01-AB4F-089FFD07F541}" presName="horz1" presStyleCnt="0"/>
      <dgm:spPr/>
    </dgm:pt>
    <dgm:pt modelId="{1463AA92-23CA-4909-9972-F834EA605BE0}" type="pres">
      <dgm:prSet presAssocID="{D50D809D-988A-4F01-AB4F-089FFD07F541}" presName="tx1" presStyleLbl="revTx" presStyleIdx="1" presStyleCnt="6"/>
      <dgm:spPr/>
    </dgm:pt>
    <dgm:pt modelId="{DD6000DF-8CA8-47A8-BEB6-B423EA93BF52}" type="pres">
      <dgm:prSet presAssocID="{D50D809D-988A-4F01-AB4F-089FFD07F541}" presName="vert1" presStyleCnt="0"/>
      <dgm:spPr/>
    </dgm:pt>
    <dgm:pt modelId="{6D91F23F-FF7E-4085-BBB3-B0628B4C54EE}" type="pres">
      <dgm:prSet presAssocID="{B235D669-2C63-4C8F-A035-3FAD49908404}" presName="thickLine" presStyleLbl="alignNode1" presStyleIdx="2" presStyleCnt="6"/>
      <dgm:spPr/>
    </dgm:pt>
    <dgm:pt modelId="{1F831A2D-61A0-469B-994D-DCB33E3F1589}" type="pres">
      <dgm:prSet presAssocID="{B235D669-2C63-4C8F-A035-3FAD49908404}" presName="horz1" presStyleCnt="0"/>
      <dgm:spPr/>
    </dgm:pt>
    <dgm:pt modelId="{F2EC4964-15EA-49BE-AC47-309E36EC8E25}" type="pres">
      <dgm:prSet presAssocID="{B235D669-2C63-4C8F-A035-3FAD49908404}" presName="tx1" presStyleLbl="revTx" presStyleIdx="2" presStyleCnt="6"/>
      <dgm:spPr/>
    </dgm:pt>
    <dgm:pt modelId="{106ADD62-1448-406E-8D97-2E3673D416F7}" type="pres">
      <dgm:prSet presAssocID="{B235D669-2C63-4C8F-A035-3FAD49908404}" presName="vert1" presStyleCnt="0"/>
      <dgm:spPr/>
    </dgm:pt>
    <dgm:pt modelId="{155D6F80-3A4B-45C2-A7B9-BD68604A19B3}" type="pres">
      <dgm:prSet presAssocID="{B89A1D3A-F3F2-454D-B85E-B7DBE6E50DBA}" presName="thickLine" presStyleLbl="alignNode1" presStyleIdx="3" presStyleCnt="6"/>
      <dgm:spPr/>
    </dgm:pt>
    <dgm:pt modelId="{14E61C5E-61E2-47CF-A0F4-418C46BF9548}" type="pres">
      <dgm:prSet presAssocID="{B89A1D3A-F3F2-454D-B85E-B7DBE6E50DBA}" presName="horz1" presStyleCnt="0"/>
      <dgm:spPr/>
    </dgm:pt>
    <dgm:pt modelId="{10CE6E90-DE38-4C35-B98F-FEB312AA7281}" type="pres">
      <dgm:prSet presAssocID="{B89A1D3A-F3F2-454D-B85E-B7DBE6E50DBA}" presName="tx1" presStyleLbl="revTx" presStyleIdx="3" presStyleCnt="6"/>
      <dgm:spPr/>
    </dgm:pt>
    <dgm:pt modelId="{9128D455-BE1E-4F66-B018-D6D75A45F1F5}" type="pres">
      <dgm:prSet presAssocID="{B89A1D3A-F3F2-454D-B85E-B7DBE6E50DBA}" presName="vert1" presStyleCnt="0"/>
      <dgm:spPr/>
    </dgm:pt>
    <dgm:pt modelId="{A0BBBFEC-0F70-4976-9FCD-3449623E54B0}" type="pres">
      <dgm:prSet presAssocID="{3998D324-8D1F-4E98-8817-03ED6E15E9A4}" presName="thickLine" presStyleLbl="alignNode1" presStyleIdx="4" presStyleCnt="6"/>
      <dgm:spPr/>
    </dgm:pt>
    <dgm:pt modelId="{7AD18F11-05D2-4693-A7AD-46986FB782FF}" type="pres">
      <dgm:prSet presAssocID="{3998D324-8D1F-4E98-8817-03ED6E15E9A4}" presName="horz1" presStyleCnt="0"/>
      <dgm:spPr/>
    </dgm:pt>
    <dgm:pt modelId="{7B5E0330-063E-465E-9D16-FC7483915084}" type="pres">
      <dgm:prSet presAssocID="{3998D324-8D1F-4E98-8817-03ED6E15E9A4}" presName="tx1" presStyleLbl="revTx" presStyleIdx="4" presStyleCnt="6"/>
      <dgm:spPr/>
    </dgm:pt>
    <dgm:pt modelId="{14805AC2-3A95-4BFC-80F3-F2C0A174F139}" type="pres">
      <dgm:prSet presAssocID="{3998D324-8D1F-4E98-8817-03ED6E15E9A4}" presName="vert1" presStyleCnt="0"/>
      <dgm:spPr/>
    </dgm:pt>
    <dgm:pt modelId="{FEBAC0FE-05F2-452F-A4C2-34F991C2384F}" type="pres">
      <dgm:prSet presAssocID="{833FBB12-12E9-4BC3-ACD1-4D65AC9D7964}" presName="thickLine" presStyleLbl="alignNode1" presStyleIdx="5" presStyleCnt="6"/>
      <dgm:spPr/>
    </dgm:pt>
    <dgm:pt modelId="{29B6F953-44A5-4117-B1E8-1D9F977416C4}" type="pres">
      <dgm:prSet presAssocID="{833FBB12-12E9-4BC3-ACD1-4D65AC9D7964}" presName="horz1" presStyleCnt="0"/>
      <dgm:spPr/>
    </dgm:pt>
    <dgm:pt modelId="{1E57F47E-80A7-4D9A-9DC1-E79A4F4B6FAE}" type="pres">
      <dgm:prSet presAssocID="{833FBB12-12E9-4BC3-ACD1-4D65AC9D7964}" presName="tx1" presStyleLbl="revTx" presStyleIdx="5" presStyleCnt="6"/>
      <dgm:spPr/>
    </dgm:pt>
    <dgm:pt modelId="{D0BF399F-EBBB-4E3B-B391-05B6AA182F16}" type="pres">
      <dgm:prSet presAssocID="{833FBB12-12E9-4BC3-ACD1-4D65AC9D7964}" presName="vert1" presStyleCnt="0"/>
      <dgm:spPr/>
    </dgm:pt>
  </dgm:ptLst>
  <dgm:cxnLst>
    <dgm:cxn modelId="{28C7D401-D29D-4B35-BAF2-6D03F6E99BD6}" type="presOf" srcId="{B235D669-2C63-4C8F-A035-3FAD49908404}" destId="{F2EC4964-15EA-49BE-AC47-309E36EC8E25}" srcOrd="0" destOrd="0" presId="urn:microsoft.com/office/officeart/2008/layout/LinedList"/>
    <dgm:cxn modelId="{44A88F28-E551-4041-972C-383CAC2A948E}" srcId="{8369090E-5017-4A17-8E3E-376B06561ABD}" destId="{B89A1D3A-F3F2-454D-B85E-B7DBE6E50DBA}" srcOrd="3" destOrd="0" parTransId="{23711F1B-A558-44A8-80D1-044BD6290901}" sibTransId="{F5CFABF0-0113-4ACB-9192-B30FB60F16A3}"/>
    <dgm:cxn modelId="{E894016A-45B4-438B-BD2E-E1E2C0AC5EA2}" srcId="{8369090E-5017-4A17-8E3E-376B06561ABD}" destId="{B235D669-2C63-4C8F-A035-3FAD49908404}" srcOrd="2" destOrd="0" parTransId="{E10E20CB-E1F1-45EC-ACFB-38F9A30FAB6F}" sibTransId="{48F3562D-81C6-4527-9927-AA119265B1A6}"/>
    <dgm:cxn modelId="{AECF284B-A2C0-45C9-B95D-A6B013DF9ED1}" srcId="{8369090E-5017-4A17-8E3E-376B06561ABD}" destId="{8DBA75E8-3685-4112-A253-DF86FF95742A}" srcOrd="0" destOrd="0" parTransId="{1F5A01DD-6D12-4073-A505-2C005BF45B3F}" sibTransId="{3CF1248A-E9F2-4CED-9145-911DADFDFEFC}"/>
    <dgm:cxn modelId="{2CBE4671-A988-49CC-B2EB-287D519031BC}" type="presOf" srcId="{8369090E-5017-4A17-8E3E-376B06561ABD}" destId="{F1E8A61C-CB8D-4ED8-BA7E-F5A12A929558}" srcOrd="0" destOrd="0" presId="urn:microsoft.com/office/officeart/2008/layout/LinedList"/>
    <dgm:cxn modelId="{F48FCB7A-2798-455A-957C-D7C8DDB9BAC7}" srcId="{8369090E-5017-4A17-8E3E-376B06561ABD}" destId="{D50D809D-988A-4F01-AB4F-089FFD07F541}" srcOrd="1" destOrd="0" parTransId="{2E864EB7-C383-4FAF-A5F5-047C5DA74294}" sibTransId="{6803E8CC-90B5-4BC1-A788-36C5AEBBD84B}"/>
    <dgm:cxn modelId="{68B2098E-2DC5-4A4F-A4FB-CEE82B89FD0C}" type="presOf" srcId="{8DBA75E8-3685-4112-A253-DF86FF95742A}" destId="{FC2D5FE9-85A7-44DD-B0B7-9A192AFF7F7D}" srcOrd="0" destOrd="0" presId="urn:microsoft.com/office/officeart/2008/layout/LinedList"/>
    <dgm:cxn modelId="{3481AD8E-D668-4B9F-9D04-4ED3F08021BD}" type="presOf" srcId="{D50D809D-988A-4F01-AB4F-089FFD07F541}" destId="{1463AA92-23CA-4909-9972-F834EA605BE0}" srcOrd="0" destOrd="0" presId="urn:microsoft.com/office/officeart/2008/layout/LinedList"/>
    <dgm:cxn modelId="{3ACC729D-3062-4710-AD12-BEC151B8ED77}" srcId="{8369090E-5017-4A17-8E3E-376B06561ABD}" destId="{833FBB12-12E9-4BC3-ACD1-4D65AC9D7964}" srcOrd="5" destOrd="0" parTransId="{B7656F7F-B018-4957-A9FC-0AC9CDB2F6FF}" sibTransId="{19B35FDE-370E-4C7B-9642-EDA81FD17B20}"/>
    <dgm:cxn modelId="{7A827DA1-70C1-4C1D-A834-BF111FA26A85}" srcId="{8369090E-5017-4A17-8E3E-376B06561ABD}" destId="{3998D324-8D1F-4E98-8817-03ED6E15E9A4}" srcOrd="4" destOrd="0" parTransId="{E66D5830-0723-4FA1-8496-27F2EA72FCCB}" sibTransId="{1816E877-D636-4911-8E56-2BBD4A3A2C8D}"/>
    <dgm:cxn modelId="{4BB1A6A7-6814-4C38-BD7B-0BAA58B1F08D}" type="presOf" srcId="{B89A1D3A-F3F2-454D-B85E-B7DBE6E50DBA}" destId="{10CE6E90-DE38-4C35-B98F-FEB312AA7281}" srcOrd="0" destOrd="0" presId="urn:microsoft.com/office/officeart/2008/layout/LinedList"/>
    <dgm:cxn modelId="{6D0FF2C7-0589-4EA1-AFA0-A022CBBBAF70}" type="presOf" srcId="{3998D324-8D1F-4E98-8817-03ED6E15E9A4}" destId="{7B5E0330-063E-465E-9D16-FC7483915084}" srcOrd="0" destOrd="0" presId="urn:microsoft.com/office/officeart/2008/layout/LinedList"/>
    <dgm:cxn modelId="{A6F338CF-52C5-482F-9AF5-272687D6AA73}" type="presOf" srcId="{833FBB12-12E9-4BC3-ACD1-4D65AC9D7964}" destId="{1E57F47E-80A7-4D9A-9DC1-E79A4F4B6FAE}" srcOrd="0" destOrd="0" presId="urn:microsoft.com/office/officeart/2008/layout/LinedList"/>
    <dgm:cxn modelId="{6EAD2D64-D082-4AF5-9CBF-EB321F24D774}" type="presParOf" srcId="{F1E8A61C-CB8D-4ED8-BA7E-F5A12A929558}" destId="{B0EA663C-FBA5-4563-8BE3-5B17141C747B}" srcOrd="0" destOrd="0" presId="urn:microsoft.com/office/officeart/2008/layout/LinedList"/>
    <dgm:cxn modelId="{0568DC53-45D8-4650-B5EA-88928282A56E}" type="presParOf" srcId="{F1E8A61C-CB8D-4ED8-BA7E-F5A12A929558}" destId="{51507D6C-212F-4724-8E97-244B257D596A}" srcOrd="1" destOrd="0" presId="urn:microsoft.com/office/officeart/2008/layout/LinedList"/>
    <dgm:cxn modelId="{7D66845A-7D6F-47D2-A95B-AD6C271AC33B}" type="presParOf" srcId="{51507D6C-212F-4724-8E97-244B257D596A}" destId="{FC2D5FE9-85A7-44DD-B0B7-9A192AFF7F7D}" srcOrd="0" destOrd="0" presId="urn:microsoft.com/office/officeart/2008/layout/LinedList"/>
    <dgm:cxn modelId="{FB54557E-056A-4CC1-ABE0-8BFC2DB6C11C}" type="presParOf" srcId="{51507D6C-212F-4724-8E97-244B257D596A}" destId="{C86DEEDE-8623-4A8C-8F2B-C30FEC8087D9}" srcOrd="1" destOrd="0" presId="urn:microsoft.com/office/officeart/2008/layout/LinedList"/>
    <dgm:cxn modelId="{CBB24F64-F997-4E78-8476-8DEFA23F46DF}" type="presParOf" srcId="{F1E8A61C-CB8D-4ED8-BA7E-F5A12A929558}" destId="{F1DE3E3D-5E5E-45C6-A94C-875BD684EA98}" srcOrd="2" destOrd="0" presId="urn:microsoft.com/office/officeart/2008/layout/LinedList"/>
    <dgm:cxn modelId="{494CB68F-6CEE-4BAE-9F30-5CF21EAE2570}" type="presParOf" srcId="{F1E8A61C-CB8D-4ED8-BA7E-F5A12A929558}" destId="{0BB1BECA-5898-45E7-A708-38700385EA5D}" srcOrd="3" destOrd="0" presId="urn:microsoft.com/office/officeart/2008/layout/LinedList"/>
    <dgm:cxn modelId="{8891CBC0-85CE-4C86-AC5B-9AFA17F3AC7E}" type="presParOf" srcId="{0BB1BECA-5898-45E7-A708-38700385EA5D}" destId="{1463AA92-23CA-4909-9972-F834EA605BE0}" srcOrd="0" destOrd="0" presId="urn:microsoft.com/office/officeart/2008/layout/LinedList"/>
    <dgm:cxn modelId="{09A4F31C-58D6-4E7C-A587-3259A914983F}" type="presParOf" srcId="{0BB1BECA-5898-45E7-A708-38700385EA5D}" destId="{DD6000DF-8CA8-47A8-BEB6-B423EA93BF52}" srcOrd="1" destOrd="0" presId="urn:microsoft.com/office/officeart/2008/layout/LinedList"/>
    <dgm:cxn modelId="{3C992785-9088-47A0-895C-C0F4551D16F3}" type="presParOf" srcId="{F1E8A61C-CB8D-4ED8-BA7E-F5A12A929558}" destId="{6D91F23F-FF7E-4085-BBB3-B0628B4C54EE}" srcOrd="4" destOrd="0" presId="urn:microsoft.com/office/officeart/2008/layout/LinedList"/>
    <dgm:cxn modelId="{F37E6555-0B41-46C6-A5AC-E1C97527EFA2}" type="presParOf" srcId="{F1E8A61C-CB8D-4ED8-BA7E-F5A12A929558}" destId="{1F831A2D-61A0-469B-994D-DCB33E3F1589}" srcOrd="5" destOrd="0" presId="urn:microsoft.com/office/officeart/2008/layout/LinedList"/>
    <dgm:cxn modelId="{81F7FCE5-A29E-4190-A061-3EAED8CC15C7}" type="presParOf" srcId="{1F831A2D-61A0-469B-994D-DCB33E3F1589}" destId="{F2EC4964-15EA-49BE-AC47-309E36EC8E25}" srcOrd="0" destOrd="0" presId="urn:microsoft.com/office/officeart/2008/layout/LinedList"/>
    <dgm:cxn modelId="{66193BAB-6D36-4BCC-A8D6-6E953D5EF41A}" type="presParOf" srcId="{1F831A2D-61A0-469B-994D-DCB33E3F1589}" destId="{106ADD62-1448-406E-8D97-2E3673D416F7}" srcOrd="1" destOrd="0" presId="urn:microsoft.com/office/officeart/2008/layout/LinedList"/>
    <dgm:cxn modelId="{7F55D4F7-9346-4D4E-A7C5-ED4B38101B19}" type="presParOf" srcId="{F1E8A61C-CB8D-4ED8-BA7E-F5A12A929558}" destId="{155D6F80-3A4B-45C2-A7B9-BD68604A19B3}" srcOrd="6" destOrd="0" presId="urn:microsoft.com/office/officeart/2008/layout/LinedList"/>
    <dgm:cxn modelId="{3278AFB7-3B6C-4269-9763-268E08F26A69}" type="presParOf" srcId="{F1E8A61C-CB8D-4ED8-BA7E-F5A12A929558}" destId="{14E61C5E-61E2-47CF-A0F4-418C46BF9548}" srcOrd="7" destOrd="0" presId="urn:microsoft.com/office/officeart/2008/layout/LinedList"/>
    <dgm:cxn modelId="{3A8F00F0-72B5-4A2F-8688-7DFDEF9A1D09}" type="presParOf" srcId="{14E61C5E-61E2-47CF-A0F4-418C46BF9548}" destId="{10CE6E90-DE38-4C35-B98F-FEB312AA7281}" srcOrd="0" destOrd="0" presId="urn:microsoft.com/office/officeart/2008/layout/LinedList"/>
    <dgm:cxn modelId="{6832195B-6CF4-4A00-9547-9D1A88E17AD3}" type="presParOf" srcId="{14E61C5E-61E2-47CF-A0F4-418C46BF9548}" destId="{9128D455-BE1E-4F66-B018-D6D75A45F1F5}" srcOrd="1" destOrd="0" presId="urn:microsoft.com/office/officeart/2008/layout/LinedList"/>
    <dgm:cxn modelId="{FA263ED3-2006-4485-812F-870FBE9616B6}" type="presParOf" srcId="{F1E8A61C-CB8D-4ED8-BA7E-F5A12A929558}" destId="{A0BBBFEC-0F70-4976-9FCD-3449623E54B0}" srcOrd="8" destOrd="0" presId="urn:microsoft.com/office/officeart/2008/layout/LinedList"/>
    <dgm:cxn modelId="{EE46F2FE-90AA-4C51-9DA0-19F27358A74E}" type="presParOf" srcId="{F1E8A61C-CB8D-4ED8-BA7E-F5A12A929558}" destId="{7AD18F11-05D2-4693-A7AD-46986FB782FF}" srcOrd="9" destOrd="0" presId="urn:microsoft.com/office/officeart/2008/layout/LinedList"/>
    <dgm:cxn modelId="{97020AF4-062A-4FC4-815C-83C423B9C24C}" type="presParOf" srcId="{7AD18F11-05D2-4693-A7AD-46986FB782FF}" destId="{7B5E0330-063E-465E-9D16-FC7483915084}" srcOrd="0" destOrd="0" presId="urn:microsoft.com/office/officeart/2008/layout/LinedList"/>
    <dgm:cxn modelId="{8DFB8C34-E79C-4E94-BE9A-EFAD82678A81}" type="presParOf" srcId="{7AD18F11-05D2-4693-A7AD-46986FB782FF}" destId="{14805AC2-3A95-4BFC-80F3-F2C0A174F139}" srcOrd="1" destOrd="0" presId="urn:microsoft.com/office/officeart/2008/layout/LinedList"/>
    <dgm:cxn modelId="{413C94EC-B8DB-4562-8701-FE521B8BBB64}" type="presParOf" srcId="{F1E8A61C-CB8D-4ED8-BA7E-F5A12A929558}" destId="{FEBAC0FE-05F2-452F-A4C2-34F991C2384F}" srcOrd="10" destOrd="0" presId="urn:microsoft.com/office/officeart/2008/layout/LinedList"/>
    <dgm:cxn modelId="{3C0DC372-EBA7-4187-B24A-3C222AD658A5}" type="presParOf" srcId="{F1E8A61C-CB8D-4ED8-BA7E-F5A12A929558}" destId="{29B6F953-44A5-4117-B1E8-1D9F977416C4}" srcOrd="11" destOrd="0" presId="urn:microsoft.com/office/officeart/2008/layout/LinedList"/>
    <dgm:cxn modelId="{28BA0D23-8C83-4605-A13D-444AECE8C73E}" type="presParOf" srcId="{29B6F953-44A5-4117-B1E8-1D9F977416C4}" destId="{1E57F47E-80A7-4D9A-9DC1-E79A4F4B6FAE}" srcOrd="0" destOrd="0" presId="urn:microsoft.com/office/officeart/2008/layout/LinedList"/>
    <dgm:cxn modelId="{A7B5A4C1-E580-4957-A1F4-E733834D54C6}" type="presParOf" srcId="{29B6F953-44A5-4117-B1E8-1D9F977416C4}" destId="{D0BF399F-EBBB-4E3B-B391-05B6AA182F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FA5A5B29-2AEE-45E8-A0C3-00BD85056C6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9CF5FFE-80B2-466B-9F49-FCBD263BB945}">
      <dgm:prSet custT="1"/>
      <dgm:spPr/>
      <dgm:t>
        <a:bodyPr/>
        <a:lstStyle/>
        <a:p>
          <a:r>
            <a:rPr lang="en-US" sz="1600" dirty="0"/>
            <a:t>The first stage should involve literature review </a:t>
          </a:r>
        </a:p>
      </dgm:t>
    </dgm:pt>
    <dgm:pt modelId="{5F113D99-313E-4898-9E18-A0700B183454}" type="parTrans" cxnId="{877C8FB8-B960-4524-BEE5-3CB1CBE9D303}">
      <dgm:prSet/>
      <dgm:spPr/>
      <dgm:t>
        <a:bodyPr/>
        <a:lstStyle/>
        <a:p>
          <a:endParaRPr lang="en-US"/>
        </a:p>
      </dgm:t>
    </dgm:pt>
    <dgm:pt modelId="{36005021-7980-4FA4-AF92-B36CB80FE441}" type="sibTrans" cxnId="{877C8FB8-B960-4524-BEE5-3CB1CBE9D303}">
      <dgm:prSet/>
      <dgm:spPr/>
      <dgm:t>
        <a:bodyPr/>
        <a:lstStyle/>
        <a:p>
          <a:endParaRPr lang="en-US"/>
        </a:p>
      </dgm:t>
    </dgm:pt>
    <dgm:pt modelId="{C953A07E-E600-4193-A671-C479533BCF9A}">
      <dgm:prSet custT="1"/>
      <dgm:spPr/>
      <dgm:t>
        <a:bodyPr/>
        <a:lstStyle/>
        <a:p>
          <a:r>
            <a:rPr lang="en-US" sz="1600" dirty="0"/>
            <a:t>Afterwards, the formulation of the research questions will follow and there are two approaches on the issue:</a:t>
          </a:r>
        </a:p>
      </dgm:t>
    </dgm:pt>
    <dgm:pt modelId="{811DCBE2-284C-4A34-853D-5B430D56CFF4}" type="parTrans" cxnId="{8447ABC2-5A50-494B-BBA7-946F50A67E01}">
      <dgm:prSet/>
      <dgm:spPr/>
      <dgm:t>
        <a:bodyPr/>
        <a:lstStyle/>
        <a:p>
          <a:endParaRPr lang="en-US"/>
        </a:p>
      </dgm:t>
    </dgm:pt>
    <dgm:pt modelId="{FAD5A383-99AF-49A1-849D-7B38679D4CBA}" type="sibTrans" cxnId="{8447ABC2-5A50-494B-BBA7-946F50A67E01}">
      <dgm:prSet/>
      <dgm:spPr/>
      <dgm:t>
        <a:bodyPr/>
        <a:lstStyle/>
        <a:p>
          <a:endParaRPr lang="en-US"/>
        </a:p>
      </dgm:t>
    </dgm:pt>
    <dgm:pt modelId="{9F40BCB3-9634-4DBC-9F87-D7C8F857B2D6}">
      <dgm:prSet custT="1"/>
      <dgm:spPr/>
      <dgm:t>
        <a:bodyPr/>
        <a:lstStyle/>
        <a:p>
          <a:r>
            <a:rPr lang="en-US" sz="1600" dirty="0"/>
            <a:t>The first one suggests that a single question is the prime one and is expanded to quantitative and qualitative sub questions. </a:t>
          </a:r>
        </a:p>
      </dgm:t>
    </dgm:pt>
    <dgm:pt modelId="{F1EF0E81-183C-4CDF-A4A3-FEAF3FC104D1}" type="parTrans" cxnId="{8292E297-EF43-449D-AF9B-0CCF26B4BF70}">
      <dgm:prSet/>
      <dgm:spPr/>
      <dgm:t>
        <a:bodyPr/>
        <a:lstStyle/>
        <a:p>
          <a:endParaRPr lang="en-US"/>
        </a:p>
      </dgm:t>
    </dgm:pt>
    <dgm:pt modelId="{6AA72892-7700-4F5A-B020-DFBB65441302}" type="sibTrans" cxnId="{8292E297-EF43-449D-AF9B-0CCF26B4BF70}">
      <dgm:prSet/>
      <dgm:spPr/>
      <dgm:t>
        <a:bodyPr/>
        <a:lstStyle/>
        <a:p>
          <a:endParaRPr lang="en-US"/>
        </a:p>
      </dgm:t>
    </dgm:pt>
    <dgm:pt modelId="{AAE33D26-FDC1-4D7D-B634-C6052C125B9C}">
      <dgm:prSet custT="1"/>
      <dgm:spPr/>
      <dgm:t>
        <a:bodyPr/>
        <a:lstStyle/>
        <a:p>
          <a:r>
            <a:rPr lang="en-US" sz="1600" dirty="0"/>
            <a:t>The second suggests that separate quantitative and qualitative questions are set, followed by a question regarding the nature of their integration.</a:t>
          </a:r>
        </a:p>
      </dgm:t>
    </dgm:pt>
    <dgm:pt modelId="{E879A273-C381-46BD-A18F-FA448AF25B24}" type="parTrans" cxnId="{550D827E-83BC-4E5B-B0EE-D13563D1A467}">
      <dgm:prSet/>
      <dgm:spPr/>
      <dgm:t>
        <a:bodyPr/>
        <a:lstStyle/>
        <a:p>
          <a:endParaRPr lang="en-US"/>
        </a:p>
      </dgm:t>
    </dgm:pt>
    <dgm:pt modelId="{E1033CD8-58BB-4B19-9735-BBBE2AA9411D}" type="sibTrans" cxnId="{550D827E-83BC-4E5B-B0EE-D13563D1A467}">
      <dgm:prSet/>
      <dgm:spPr/>
      <dgm:t>
        <a:bodyPr/>
        <a:lstStyle/>
        <a:p>
          <a:endParaRPr lang="en-US"/>
        </a:p>
      </dgm:t>
    </dgm:pt>
    <dgm:pt modelId="{6D618AA5-E2A2-46B5-9D16-F844FDC1E698}" type="pres">
      <dgm:prSet presAssocID="{FA5A5B29-2AEE-45E8-A0C3-00BD85056C66}" presName="root" presStyleCnt="0">
        <dgm:presLayoutVars>
          <dgm:dir/>
          <dgm:resizeHandles val="exact"/>
        </dgm:presLayoutVars>
      </dgm:prSet>
      <dgm:spPr/>
    </dgm:pt>
    <dgm:pt modelId="{D959F6D3-1759-4004-9751-084338C94CB5}" type="pres">
      <dgm:prSet presAssocID="{FA5A5B29-2AEE-45E8-A0C3-00BD85056C66}" presName="container" presStyleCnt="0">
        <dgm:presLayoutVars>
          <dgm:dir/>
          <dgm:resizeHandles val="exact"/>
        </dgm:presLayoutVars>
      </dgm:prSet>
      <dgm:spPr/>
    </dgm:pt>
    <dgm:pt modelId="{24CC3115-D574-4F15-8A94-7CD8E63252D3}" type="pres">
      <dgm:prSet presAssocID="{69CF5FFE-80B2-466B-9F49-FCBD263BB945}" presName="compNode" presStyleCnt="0"/>
      <dgm:spPr/>
    </dgm:pt>
    <dgm:pt modelId="{7155A379-F795-467C-B225-A27B6E090AD3}" type="pres">
      <dgm:prSet presAssocID="{69CF5FFE-80B2-466B-9F49-FCBD263BB945}" presName="iconBgRect" presStyleLbl="bgShp" presStyleIdx="0" presStyleCnt="4"/>
      <dgm:spPr/>
    </dgm:pt>
    <dgm:pt modelId="{46AEFB75-8A32-454E-9BB5-43A63AA96EE8}" type="pres">
      <dgm:prSet presAssocID="{69CF5FFE-80B2-466B-9F49-FCBD263BB9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B578A35-0431-477C-9B42-7649DD233AB2}" type="pres">
      <dgm:prSet presAssocID="{69CF5FFE-80B2-466B-9F49-FCBD263BB945}" presName="spaceRect" presStyleCnt="0"/>
      <dgm:spPr/>
    </dgm:pt>
    <dgm:pt modelId="{4E797C8C-B0C5-40D8-8916-98B0ED24D5FA}" type="pres">
      <dgm:prSet presAssocID="{69CF5FFE-80B2-466B-9F49-FCBD263BB945}" presName="textRect" presStyleLbl="revTx" presStyleIdx="0" presStyleCnt="4">
        <dgm:presLayoutVars>
          <dgm:chMax val="1"/>
          <dgm:chPref val="1"/>
        </dgm:presLayoutVars>
      </dgm:prSet>
      <dgm:spPr/>
    </dgm:pt>
    <dgm:pt modelId="{C7926055-2124-45E2-8E34-4C3B81ECC6CC}" type="pres">
      <dgm:prSet presAssocID="{36005021-7980-4FA4-AF92-B36CB80FE441}" presName="sibTrans" presStyleLbl="sibTrans2D1" presStyleIdx="0" presStyleCnt="0"/>
      <dgm:spPr/>
    </dgm:pt>
    <dgm:pt modelId="{26F84A14-1744-44FD-AFC5-EE437EE168D8}" type="pres">
      <dgm:prSet presAssocID="{C953A07E-E600-4193-A671-C479533BCF9A}" presName="compNode" presStyleCnt="0"/>
      <dgm:spPr/>
    </dgm:pt>
    <dgm:pt modelId="{0C6B884E-7FE5-4148-B69E-F9BA128BBA45}" type="pres">
      <dgm:prSet presAssocID="{C953A07E-E600-4193-A671-C479533BCF9A}" presName="iconBgRect" presStyleLbl="bgShp" presStyleIdx="1" presStyleCnt="4"/>
      <dgm:spPr/>
    </dgm:pt>
    <dgm:pt modelId="{50B72AB0-C236-4BD9-B15D-4A120DBA7C42}" type="pres">
      <dgm:prSet presAssocID="{C953A07E-E600-4193-A671-C479533BCF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67C6C957-1DEB-4845-84F3-72539C464D4C}" type="pres">
      <dgm:prSet presAssocID="{C953A07E-E600-4193-A671-C479533BCF9A}" presName="spaceRect" presStyleCnt="0"/>
      <dgm:spPr/>
    </dgm:pt>
    <dgm:pt modelId="{C3C32ED4-371B-4D47-8136-F9FDE2811967}" type="pres">
      <dgm:prSet presAssocID="{C953A07E-E600-4193-A671-C479533BCF9A}" presName="textRect" presStyleLbl="revTx" presStyleIdx="1" presStyleCnt="4">
        <dgm:presLayoutVars>
          <dgm:chMax val="1"/>
          <dgm:chPref val="1"/>
        </dgm:presLayoutVars>
      </dgm:prSet>
      <dgm:spPr/>
    </dgm:pt>
    <dgm:pt modelId="{F5BE2DDA-C74D-411C-B1FD-AE1FB95633D5}" type="pres">
      <dgm:prSet presAssocID="{FAD5A383-99AF-49A1-849D-7B38679D4CBA}" presName="sibTrans" presStyleLbl="sibTrans2D1" presStyleIdx="0" presStyleCnt="0"/>
      <dgm:spPr/>
    </dgm:pt>
    <dgm:pt modelId="{B776642C-A4F4-4947-92C2-D38A815642C9}" type="pres">
      <dgm:prSet presAssocID="{9F40BCB3-9634-4DBC-9F87-D7C8F857B2D6}" presName="compNode" presStyleCnt="0"/>
      <dgm:spPr/>
    </dgm:pt>
    <dgm:pt modelId="{4CD64EB0-8336-4BAD-905A-A6A0A877CD39}" type="pres">
      <dgm:prSet presAssocID="{9F40BCB3-9634-4DBC-9F87-D7C8F857B2D6}" presName="iconBgRect" presStyleLbl="bgShp" presStyleIdx="2" presStyleCnt="4"/>
      <dgm:spPr/>
    </dgm:pt>
    <dgm:pt modelId="{420EE269-0DF9-4F2A-AC42-74DB73846D61}" type="pres">
      <dgm:prSet presAssocID="{9F40BCB3-9634-4DBC-9F87-D7C8F857B2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0DFAF507-F9E8-40D1-A799-B74125B7D433}" type="pres">
      <dgm:prSet presAssocID="{9F40BCB3-9634-4DBC-9F87-D7C8F857B2D6}" presName="spaceRect" presStyleCnt="0"/>
      <dgm:spPr/>
    </dgm:pt>
    <dgm:pt modelId="{05C4C3D5-3215-4F73-BCE5-FB494A80DAB3}" type="pres">
      <dgm:prSet presAssocID="{9F40BCB3-9634-4DBC-9F87-D7C8F857B2D6}" presName="textRect" presStyleLbl="revTx" presStyleIdx="2" presStyleCnt="4">
        <dgm:presLayoutVars>
          <dgm:chMax val="1"/>
          <dgm:chPref val="1"/>
        </dgm:presLayoutVars>
      </dgm:prSet>
      <dgm:spPr/>
    </dgm:pt>
    <dgm:pt modelId="{82DD9F6B-0AFA-4B21-B382-6020B64EA104}" type="pres">
      <dgm:prSet presAssocID="{6AA72892-7700-4F5A-B020-DFBB65441302}" presName="sibTrans" presStyleLbl="sibTrans2D1" presStyleIdx="0" presStyleCnt="0"/>
      <dgm:spPr/>
    </dgm:pt>
    <dgm:pt modelId="{55375059-BF05-41C3-A35C-4B0D01CBDAC9}" type="pres">
      <dgm:prSet presAssocID="{AAE33D26-FDC1-4D7D-B634-C6052C125B9C}" presName="compNode" presStyleCnt="0"/>
      <dgm:spPr/>
    </dgm:pt>
    <dgm:pt modelId="{1E1C3845-DD49-4D49-83A1-32E68B6C4DE6}" type="pres">
      <dgm:prSet presAssocID="{AAE33D26-FDC1-4D7D-B634-C6052C125B9C}" presName="iconBgRect" presStyleLbl="bgShp" presStyleIdx="3" presStyleCnt="4"/>
      <dgm:spPr/>
    </dgm:pt>
    <dgm:pt modelId="{5D4D4986-031F-4404-BB0D-29D4762CB6B6}" type="pres">
      <dgm:prSet presAssocID="{AAE33D26-FDC1-4D7D-B634-C6052C125B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FF6C4DD2-62CB-410A-81FF-A4A633930859}" type="pres">
      <dgm:prSet presAssocID="{AAE33D26-FDC1-4D7D-B634-C6052C125B9C}" presName="spaceRect" presStyleCnt="0"/>
      <dgm:spPr/>
    </dgm:pt>
    <dgm:pt modelId="{61AD9793-0508-4B97-AC9C-36FC320D4A4C}" type="pres">
      <dgm:prSet presAssocID="{AAE33D26-FDC1-4D7D-B634-C6052C125B9C}" presName="textRect" presStyleLbl="revTx" presStyleIdx="3" presStyleCnt="4">
        <dgm:presLayoutVars>
          <dgm:chMax val="1"/>
          <dgm:chPref val="1"/>
        </dgm:presLayoutVars>
      </dgm:prSet>
      <dgm:spPr/>
    </dgm:pt>
  </dgm:ptLst>
  <dgm:cxnLst>
    <dgm:cxn modelId="{58862E12-14FC-4414-AA65-84623DFD1CA1}" type="presOf" srcId="{9F40BCB3-9634-4DBC-9F87-D7C8F857B2D6}" destId="{05C4C3D5-3215-4F73-BCE5-FB494A80DAB3}" srcOrd="0" destOrd="0" presId="urn:microsoft.com/office/officeart/2018/2/layout/IconCircleList"/>
    <dgm:cxn modelId="{06F4C715-A719-45F5-AE0D-46407121E7C0}" type="presOf" srcId="{FA5A5B29-2AEE-45E8-A0C3-00BD85056C66}" destId="{6D618AA5-E2A2-46B5-9D16-F844FDC1E698}" srcOrd="0" destOrd="0" presId="urn:microsoft.com/office/officeart/2018/2/layout/IconCircleList"/>
    <dgm:cxn modelId="{A348AD1B-3893-4472-858B-B22CE2636CA0}" type="presOf" srcId="{6AA72892-7700-4F5A-B020-DFBB65441302}" destId="{82DD9F6B-0AFA-4B21-B382-6020B64EA104}" srcOrd="0" destOrd="0" presId="urn:microsoft.com/office/officeart/2018/2/layout/IconCircleList"/>
    <dgm:cxn modelId="{124D6E1C-78B3-4E5C-9E82-372312274BDA}" type="presOf" srcId="{AAE33D26-FDC1-4D7D-B634-C6052C125B9C}" destId="{61AD9793-0508-4B97-AC9C-36FC320D4A4C}" srcOrd="0" destOrd="0" presId="urn:microsoft.com/office/officeart/2018/2/layout/IconCircleList"/>
    <dgm:cxn modelId="{DDD9C734-FBE3-45B0-9C30-656C42B3B07C}" type="presOf" srcId="{36005021-7980-4FA4-AF92-B36CB80FE441}" destId="{C7926055-2124-45E2-8E34-4C3B81ECC6CC}" srcOrd="0" destOrd="0" presId="urn:microsoft.com/office/officeart/2018/2/layout/IconCircleList"/>
    <dgm:cxn modelId="{1FD3E33C-F5AD-45E8-9D3F-ABC6407B33E9}" type="presOf" srcId="{C953A07E-E600-4193-A671-C479533BCF9A}" destId="{C3C32ED4-371B-4D47-8136-F9FDE2811967}" srcOrd="0" destOrd="0" presId="urn:microsoft.com/office/officeart/2018/2/layout/IconCircleList"/>
    <dgm:cxn modelId="{7602B460-152C-4AE2-A629-3CC6B9C1E02C}" type="presOf" srcId="{69CF5FFE-80B2-466B-9F49-FCBD263BB945}" destId="{4E797C8C-B0C5-40D8-8916-98B0ED24D5FA}" srcOrd="0" destOrd="0" presId="urn:microsoft.com/office/officeart/2018/2/layout/IconCircleList"/>
    <dgm:cxn modelId="{E623E24E-C1A6-491F-A604-844933367785}" type="presOf" srcId="{FAD5A383-99AF-49A1-849D-7B38679D4CBA}" destId="{F5BE2DDA-C74D-411C-B1FD-AE1FB95633D5}" srcOrd="0" destOrd="0" presId="urn:microsoft.com/office/officeart/2018/2/layout/IconCircleList"/>
    <dgm:cxn modelId="{550D827E-83BC-4E5B-B0EE-D13563D1A467}" srcId="{FA5A5B29-2AEE-45E8-A0C3-00BD85056C66}" destId="{AAE33D26-FDC1-4D7D-B634-C6052C125B9C}" srcOrd="3" destOrd="0" parTransId="{E879A273-C381-46BD-A18F-FA448AF25B24}" sibTransId="{E1033CD8-58BB-4B19-9735-BBBE2AA9411D}"/>
    <dgm:cxn modelId="{8292E297-EF43-449D-AF9B-0CCF26B4BF70}" srcId="{FA5A5B29-2AEE-45E8-A0C3-00BD85056C66}" destId="{9F40BCB3-9634-4DBC-9F87-D7C8F857B2D6}" srcOrd="2" destOrd="0" parTransId="{F1EF0E81-183C-4CDF-A4A3-FEAF3FC104D1}" sibTransId="{6AA72892-7700-4F5A-B020-DFBB65441302}"/>
    <dgm:cxn modelId="{877C8FB8-B960-4524-BEE5-3CB1CBE9D303}" srcId="{FA5A5B29-2AEE-45E8-A0C3-00BD85056C66}" destId="{69CF5FFE-80B2-466B-9F49-FCBD263BB945}" srcOrd="0" destOrd="0" parTransId="{5F113D99-313E-4898-9E18-A0700B183454}" sibTransId="{36005021-7980-4FA4-AF92-B36CB80FE441}"/>
    <dgm:cxn modelId="{8447ABC2-5A50-494B-BBA7-946F50A67E01}" srcId="{FA5A5B29-2AEE-45E8-A0C3-00BD85056C66}" destId="{C953A07E-E600-4193-A671-C479533BCF9A}" srcOrd="1" destOrd="0" parTransId="{811DCBE2-284C-4A34-853D-5B430D56CFF4}" sibTransId="{FAD5A383-99AF-49A1-849D-7B38679D4CBA}"/>
    <dgm:cxn modelId="{B583AD84-5D40-4A4B-AF5A-4864E0E4A05C}" type="presParOf" srcId="{6D618AA5-E2A2-46B5-9D16-F844FDC1E698}" destId="{D959F6D3-1759-4004-9751-084338C94CB5}" srcOrd="0" destOrd="0" presId="urn:microsoft.com/office/officeart/2018/2/layout/IconCircleList"/>
    <dgm:cxn modelId="{D8B30AC9-DA7A-4C7F-AE4C-9F40EFDC237E}" type="presParOf" srcId="{D959F6D3-1759-4004-9751-084338C94CB5}" destId="{24CC3115-D574-4F15-8A94-7CD8E63252D3}" srcOrd="0" destOrd="0" presId="urn:microsoft.com/office/officeart/2018/2/layout/IconCircleList"/>
    <dgm:cxn modelId="{8A186407-7F69-4BA9-BFED-58A639FDF0FA}" type="presParOf" srcId="{24CC3115-D574-4F15-8A94-7CD8E63252D3}" destId="{7155A379-F795-467C-B225-A27B6E090AD3}" srcOrd="0" destOrd="0" presId="urn:microsoft.com/office/officeart/2018/2/layout/IconCircleList"/>
    <dgm:cxn modelId="{1605385F-DCED-47CF-A1CE-B739BA1724A5}" type="presParOf" srcId="{24CC3115-D574-4F15-8A94-7CD8E63252D3}" destId="{46AEFB75-8A32-454E-9BB5-43A63AA96EE8}" srcOrd="1" destOrd="0" presId="urn:microsoft.com/office/officeart/2018/2/layout/IconCircleList"/>
    <dgm:cxn modelId="{8D65AB59-1075-4AB7-BC28-574B645A5CFD}" type="presParOf" srcId="{24CC3115-D574-4F15-8A94-7CD8E63252D3}" destId="{CB578A35-0431-477C-9B42-7649DD233AB2}" srcOrd="2" destOrd="0" presId="urn:microsoft.com/office/officeart/2018/2/layout/IconCircleList"/>
    <dgm:cxn modelId="{61ECB531-47A3-45A3-8415-1C7A71CFC463}" type="presParOf" srcId="{24CC3115-D574-4F15-8A94-7CD8E63252D3}" destId="{4E797C8C-B0C5-40D8-8916-98B0ED24D5FA}" srcOrd="3" destOrd="0" presId="urn:microsoft.com/office/officeart/2018/2/layout/IconCircleList"/>
    <dgm:cxn modelId="{AE4B3F73-FE1A-4AF5-A696-721646A90936}" type="presParOf" srcId="{D959F6D3-1759-4004-9751-084338C94CB5}" destId="{C7926055-2124-45E2-8E34-4C3B81ECC6CC}" srcOrd="1" destOrd="0" presId="urn:microsoft.com/office/officeart/2018/2/layout/IconCircleList"/>
    <dgm:cxn modelId="{B5646BCE-C506-40CC-924B-BABB507D4269}" type="presParOf" srcId="{D959F6D3-1759-4004-9751-084338C94CB5}" destId="{26F84A14-1744-44FD-AFC5-EE437EE168D8}" srcOrd="2" destOrd="0" presId="urn:microsoft.com/office/officeart/2018/2/layout/IconCircleList"/>
    <dgm:cxn modelId="{1C2B1C8A-C7D8-4AEA-BB45-8E7C0777029A}" type="presParOf" srcId="{26F84A14-1744-44FD-AFC5-EE437EE168D8}" destId="{0C6B884E-7FE5-4148-B69E-F9BA128BBA45}" srcOrd="0" destOrd="0" presId="urn:microsoft.com/office/officeart/2018/2/layout/IconCircleList"/>
    <dgm:cxn modelId="{086DA95C-485E-4019-B84B-C305F2B3FDEE}" type="presParOf" srcId="{26F84A14-1744-44FD-AFC5-EE437EE168D8}" destId="{50B72AB0-C236-4BD9-B15D-4A120DBA7C42}" srcOrd="1" destOrd="0" presId="urn:microsoft.com/office/officeart/2018/2/layout/IconCircleList"/>
    <dgm:cxn modelId="{BDC56159-7137-401B-91C8-9C0022BAF45C}" type="presParOf" srcId="{26F84A14-1744-44FD-AFC5-EE437EE168D8}" destId="{67C6C957-1DEB-4845-84F3-72539C464D4C}" srcOrd="2" destOrd="0" presId="urn:microsoft.com/office/officeart/2018/2/layout/IconCircleList"/>
    <dgm:cxn modelId="{31EB410E-7C92-4249-B023-D8EDA9DD8331}" type="presParOf" srcId="{26F84A14-1744-44FD-AFC5-EE437EE168D8}" destId="{C3C32ED4-371B-4D47-8136-F9FDE2811967}" srcOrd="3" destOrd="0" presId="urn:microsoft.com/office/officeart/2018/2/layout/IconCircleList"/>
    <dgm:cxn modelId="{AB68C746-6EB9-4271-80BB-154F8EDB2BCF}" type="presParOf" srcId="{D959F6D3-1759-4004-9751-084338C94CB5}" destId="{F5BE2DDA-C74D-411C-B1FD-AE1FB95633D5}" srcOrd="3" destOrd="0" presId="urn:microsoft.com/office/officeart/2018/2/layout/IconCircleList"/>
    <dgm:cxn modelId="{64FA31F8-F7A1-488D-AEF8-827A72744A72}" type="presParOf" srcId="{D959F6D3-1759-4004-9751-084338C94CB5}" destId="{B776642C-A4F4-4947-92C2-D38A815642C9}" srcOrd="4" destOrd="0" presId="urn:microsoft.com/office/officeart/2018/2/layout/IconCircleList"/>
    <dgm:cxn modelId="{30F484DF-2723-4C98-A05A-9CFF74AEA143}" type="presParOf" srcId="{B776642C-A4F4-4947-92C2-D38A815642C9}" destId="{4CD64EB0-8336-4BAD-905A-A6A0A877CD39}" srcOrd="0" destOrd="0" presId="urn:microsoft.com/office/officeart/2018/2/layout/IconCircleList"/>
    <dgm:cxn modelId="{24E82609-5399-45CD-9591-85BACA329AF3}" type="presParOf" srcId="{B776642C-A4F4-4947-92C2-D38A815642C9}" destId="{420EE269-0DF9-4F2A-AC42-74DB73846D61}" srcOrd="1" destOrd="0" presId="urn:microsoft.com/office/officeart/2018/2/layout/IconCircleList"/>
    <dgm:cxn modelId="{B29B9DF5-9BE2-47E7-8D7D-8FE9813C5CA5}" type="presParOf" srcId="{B776642C-A4F4-4947-92C2-D38A815642C9}" destId="{0DFAF507-F9E8-40D1-A799-B74125B7D433}" srcOrd="2" destOrd="0" presId="urn:microsoft.com/office/officeart/2018/2/layout/IconCircleList"/>
    <dgm:cxn modelId="{3DCB2402-DD7C-4438-9EA5-3AC8A72FD854}" type="presParOf" srcId="{B776642C-A4F4-4947-92C2-D38A815642C9}" destId="{05C4C3D5-3215-4F73-BCE5-FB494A80DAB3}" srcOrd="3" destOrd="0" presId="urn:microsoft.com/office/officeart/2018/2/layout/IconCircleList"/>
    <dgm:cxn modelId="{624C4677-76A1-4D3D-8C39-FEE75C65065C}" type="presParOf" srcId="{D959F6D3-1759-4004-9751-084338C94CB5}" destId="{82DD9F6B-0AFA-4B21-B382-6020B64EA104}" srcOrd="5" destOrd="0" presId="urn:microsoft.com/office/officeart/2018/2/layout/IconCircleList"/>
    <dgm:cxn modelId="{508A1EA3-F42D-45E6-9369-913936CCBCF4}" type="presParOf" srcId="{D959F6D3-1759-4004-9751-084338C94CB5}" destId="{55375059-BF05-41C3-A35C-4B0D01CBDAC9}" srcOrd="6" destOrd="0" presId="urn:microsoft.com/office/officeart/2018/2/layout/IconCircleList"/>
    <dgm:cxn modelId="{8C74CDF3-2704-437C-A961-E3BC60A0F179}" type="presParOf" srcId="{55375059-BF05-41C3-A35C-4B0D01CBDAC9}" destId="{1E1C3845-DD49-4D49-83A1-32E68B6C4DE6}" srcOrd="0" destOrd="0" presId="urn:microsoft.com/office/officeart/2018/2/layout/IconCircleList"/>
    <dgm:cxn modelId="{893F3236-A72A-497E-9B93-C22EC2447716}" type="presParOf" srcId="{55375059-BF05-41C3-A35C-4B0D01CBDAC9}" destId="{5D4D4986-031F-4404-BB0D-29D4762CB6B6}" srcOrd="1" destOrd="0" presId="urn:microsoft.com/office/officeart/2018/2/layout/IconCircleList"/>
    <dgm:cxn modelId="{547FA68C-08D8-4E78-BA17-4E4B4FEF9756}" type="presParOf" srcId="{55375059-BF05-41C3-A35C-4B0D01CBDAC9}" destId="{FF6C4DD2-62CB-410A-81FF-A4A633930859}" srcOrd="2" destOrd="0" presId="urn:microsoft.com/office/officeart/2018/2/layout/IconCircleList"/>
    <dgm:cxn modelId="{9B71B1F5-3152-4510-B969-48298EE1DA5E}" type="presParOf" srcId="{55375059-BF05-41C3-A35C-4B0D01CBDAC9}" destId="{61AD9793-0508-4B97-AC9C-36FC320D4A4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F627CA45-A57D-4C38-8C0A-1838D760FCDC}" type="doc">
      <dgm:prSet loTypeId="urn:microsoft.com/office/officeart/2018/2/layout/IconCircleList" loCatId="icon" qsTypeId="urn:microsoft.com/office/officeart/2005/8/quickstyle/simple5" qsCatId="simple" csTypeId="urn:microsoft.com/office/officeart/2018/5/colors/Iconchunking_neutralicon_colorful1" csCatId="colorful" phldr="1"/>
      <dgm:spPr/>
      <dgm:t>
        <a:bodyPr/>
        <a:lstStyle/>
        <a:p>
          <a:endParaRPr lang="en-US"/>
        </a:p>
      </dgm:t>
    </dgm:pt>
    <dgm:pt modelId="{1D4A50B1-4392-4739-808F-9272FC965830}">
      <dgm:prSet/>
      <dgm:spPr/>
      <dgm:t>
        <a:bodyPr/>
        <a:lstStyle/>
        <a:p>
          <a:pPr>
            <a:lnSpc>
              <a:spcPct val="100000"/>
            </a:lnSpc>
          </a:pPr>
          <a:r>
            <a:rPr lang="en-US"/>
            <a:t>The basic approach commences by deciding whether the research will be performed </a:t>
          </a:r>
          <a:r>
            <a:rPr lang="en-US" b="1"/>
            <a:t>sequential and/or concurrent</a:t>
          </a:r>
          <a:r>
            <a:rPr lang="en-US"/>
            <a:t>. </a:t>
          </a:r>
        </a:p>
      </dgm:t>
    </dgm:pt>
    <dgm:pt modelId="{7F1CC62D-AB31-4CF9-B9C2-C6BB2D3F94B3}" type="parTrans" cxnId="{A594DA0A-A82A-412D-AC39-0C361616BE9E}">
      <dgm:prSet/>
      <dgm:spPr/>
      <dgm:t>
        <a:bodyPr/>
        <a:lstStyle/>
        <a:p>
          <a:endParaRPr lang="en-US"/>
        </a:p>
      </dgm:t>
    </dgm:pt>
    <dgm:pt modelId="{51B4E204-B71A-4515-869B-A496A6EF9558}" type="sibTrans" cxnId="{A594DA0A-A82A-412D-AC39-0C361616BE9E}">
      <dgm:prSet/>
      <dgm:spPr/>
      <dgm:t>
        <a:bodyPr/>
        <a:lstStyle/>
        <a:p>
          <a:pPr>
            <a:lnSpc>
              <a:spcPct val="100000"/>
            </a:lnSpc>
          </a:pPr>
          <a:endParaRPr lang="en-US"/>
        </a:p>
      </dgm:t>
    </dgm:pt>
    <dgm:pt modelId="{A27C485B-C06D-45CE-AC97-F9F41F444717}">
      <dgm:prSet/>
      <dgm:spPr/>
      <dgm:t>
        <a:bodyPr/>
        <a:lstStyle/>
        <a:p>
          <a:pPr>
            <a:lnSpc>
              <a:spcPct val="100000"/>
            </a:lnSpc>
          </a:pPr>
          <a:r>
            <a:rPr lang="en-US"/>
            <a:t>Sequential means that there will be two stages when collecting the data, while concurrent means that all data will be collected simultaneously. </a:t>
          </a:r>
        </a:p>
      </dgm:t>
    </dgm:pt>
    <dgm:pt modelId="{7F178754-B0C2-4FD4-B888-2730356831C6}" type="parTrans" cxnId="{8112C72D-7FA5-4554-9523-BF0DDB86FCE3}">
      <dgm:prSet/>
      <dgm:spPr/>
      <dgm:t>
        <a:bodyPr/>
        <a:lstStyle/>
        <a:p>
          <a:endParaRPr lang="en-US"/>
        </a:p>
      </dgm:t>
    </dgm:pt>
    <dgm:pt modelId="{5C6D244F-2ADC-42D1-B8E4-929E2110DD74}" type="sibTrans" cxnId="{8112C72D-7FA5-4554-9523-BF0DDB86FCE3}">
      <dgm:prSet/>
      <dgm:spPr/>
      <dgm:t>
        <a:bodyPr/>
        <a:lstStyle/>
        <a:p>
          <a:pPr>
            <a:lnSpc>
              <a:spcPct val="100000"/>
            </a:lnSpc>
          </a:pPr>
          <a:endParaRPr lang="en-US"/>
        </a:p>
      </dgm:t>
    </dgm:pt>
    <dgm:pt modelId="{3F30E588-A505-432F-84E6-58124BC08993}">
      <dgm:prSet/>
      <dgm:spPr/>
      <dgm:t>
        <a:bodyPr/>
        <a:lstStyle/>
        <a:p>
          <a:pPr>
            <a:lnSpc>
              <a:spcPct val="100000"/>
            </a:lnSpc>
          </a:pPr>
          <a:r>
            <a:rPr lang="en-US"/>
            <a:t>The decision regarding the timing of collecting the qualitative and quantitative components is very important. </a:t>
          </a:r>
        </a:p>
      </dgm:t>
    </dgm:pt>
    <dgm:pt modelId="{99D679BA-3D3F-40A8-83FB-E1469D2E34A3}" type="parTrans" cxnId="{F9F7938E-C193-4F42-8285-3CBC620BB7F4}">
      <dgm:prSet/>
      <dgm:spPr/>
      <dgm:t>
        <a:bodyPr/>
        <a:lstStyle/>
        <a:p>
          <a:endParaRPr lang="en-US"/>
        </a:p>
      </dgm:t>
    </dgm:pt>
    <dgm:pt modelId="{FAEDC077-E14E-44C5-BFB1-42FA27AA3123}" type="sibTrans" cxnId="{F9F7938E-C193-4F42-8285-3CBC620BB7F4}">
      <dgm:prSet/>
      <dgm:spPr/>
      <dgm:t>
        <a:bodyPr/>
        <a:lstStyle/>
        <a:p>
          <a:pPr>
            <a:lnSpc>
              <a:spcPct val="100000"/>
            </a:lnSpc>
          </a:pPr>
          <a:endParaRPr lang="en-US"/>
        </a:p>
      </dgm:t>
    </dgm:pt>
    <dgm:pt modelId="{AC209A27-D246-4A4A-A470-5D785153D624}">
      <dgm:prSet/>
      <dgm:spPr/>
      <dgm:t>
        <a:bodyPr/>
        <a:lstStyle/>
        <a:p>
          <a:pPr>
            <a:lnSpc>
              <a:spcPct val="100000"/>
            </a:lnSpc>
          </a:pPr>
          <a:r>
            <a:rPr lang="en-US"/>
            <a:t>Another very important factor in mixed research design is the integration of the quantitative and qualitative results which might be very challenging. </a:t>
          </a:r>
        </a:p>
      </dgm:t>
    </dgm:pt>
    <dgm:pt modelId="{684851ED-EDA3-42FD-9D1C-43C3BFACD440}" type="parTrans" cxnId="{AF067DBA-1EF0-4798-A4AF-9D0065DDA4C8}">
      <dgm:prSet/>
      <dgm:spPr/>
      <dgm:t>
        <a:bodyPr/>
        <a:lstStyle/>
        <a:p>
          <a:endParaRPr lang="en-US"/>
        </a:p>
      </dgm:t>
    </dgm:pt>
    <dgm:pt modelId="{BBAFF725-D439-4E54-938A-4FE3259260D7}" type="sibTrans" cxnId="{AF067DBA-1EF0-4798-A4AF-9D0065DDA4C8}">
      <dgm:prSet/>
      <dgm:spPr/>
      <dgm:t>
        <a:bodyPr/>
        <a:lstStyle/>
        <a:p>
          <a:pPr>
            <a:lnSpc>
              <a:spcPct val="100000"/>
            </a:lnSpc>
          </a:pPr>
          <a:endParaRPr lang="en-US"/>
        </a:p>
      </dgm:t>
    </dgm:pt>
    <dgm:pt modelId="{847A5264-5877-4F48-A650-59C821C7CF9A}">
      <dgm:prSet/>
      <dgm:spPr/>
      <dgm:t>
        <a:bodyPr/>
        <a:lstStyle/>
        <a:p>
          <a:pPr>
            <a:lnSpc>
              <a:spcPct val="100000"/>
            </a:lnSpc>
          </a:pPr>
          <a:r>
            <a:rPr lang="en-US"/>
            <a:t>The first step after collecting the data is the evaluation of each research scientific impact autonomously. </a:t>
          </a:r>
        </a:p>
      </dgm:t>
    </dgm:pt>
    <dgm:pt modelId="{DF49E5B7-538B-4E2F-852A-6B6CF134E332}" type="parTrans" cxnId="{F87734D2-879C-4DC7-A747-7E47209F5F24}">
      <dgm:prSet/>
      <dgm:spPr/>
      <dgm:t>
        <a:bodyPr/>
        <a:lstStyle/>
        <a:p>
          <a:endParaRPr lang="en-US"/>
        </a:p>
      </dgm:t>
    </dgm:pt>
    <dgm:pt modelId="{1BF96641-FD6E-4DBF-8E30-BCA762E949E9}" type="sibTrans" cxnId="{F87734D2-879C-4DC7-A747-7E47209F5F24}">
      <dgm:prSet/>
      <dgm:spPr/>
      <dgm:t>
        <a:bodyPr/>
        <a:lstStyle/>
        <a:p>
          <a:pPr>
            <a:lnSpc>
              <a:spcPct val="100000"/>
            </a:lnSpc>
          </a:pPr>
          <a:endParaRPr lang="en-US"/>
        </a:p>
      </dgm:t>
    </dgm:pt>
    <dgm:pt modelId="{C82DBCFC-E478-4EDF-8B6F-2421171FDFA7}">
      <dgm:prSet/>
      <dgm:spPr/>
      <dgm:t>
        <a:bodyPr/>
        <a:lstStyle/>
        <a:p>
          <a:pPr>
            <a:lnSpc>
              <a:spcPct val="100000"/>
            </a:lnSpc>
          </a:pPr>
          <a:r>
            <a:rPr lang="en-US"/>
            <a:t>At the end, while writing the manuscript, the reader should be informed by the title but also within the text that mixed methodology is implemented.</a:t>
          </a:r>
        </a:p>
      </dgm:t>
    </dgm:pt>
    <dgm:pt modelId="{73FC37B9-EED8-4FD2-891B-C8C0699C504B}" type="parTrans" cxnId="{173507DE-2225-4CBF-AE61-5BAB2BDCF548}">
      <dgm:prSet/>
      <dgm:spPr/>
      <dgm:t>
        <a:bodyPr/>
        <a:lstStyle/>
        <a:p>
          <a:endParaRPr lang="en-US"/>
        </a:p>
      </dgm:t>
    </dgm:pt>
    <dgm:pt modelId="{B3642E3C-CB9C-4FFA-B5AF-B97DCD33C9DB}" type="sibTrans" cxnId="{173507DE-2225-4CBF-AE61-5BAB2BDCF548}">
      <dgm:prSet/>
      <dgm:spPr/>
      <dgm:t>
        <a:bodyPr/>
        <a:lstStyle/>
        <a:p>
          <a:endParaRPr lang="en-US"/>
        </a:p>
      </dgm:t>
    </dgm:pt>
    <dgm:pt modelId="{9430DB21-8F4A-46AA-A882-B88181AAC8AA}" type="pres">
      <dgm:prSet presAssocID="{F627CA45-A57D-4C38-8C0A-1838D760FCDC}" presName="root" presStyleCnt="0">
        <dgm:presLayoutVars>
          <dgm:dir/>
          <dgm:resizeHandles val="exact"/>
        </dgm:presLayoutVars>
      </dgm:prSet>
      <dgm:spPr/>
    </dgm:pt>
    <dgm:pt modelId="{0770BED8-89EC-4C67-8DC7-2D09286381FF}" type="pres">
      <dgm:prSet presAssocID="{F627CA45-A57D-4C38-8C0A-1838D760FCDC}" presName="container" presStyleCnt="0">
        <dgm:presLayoutVars>
          <dgm:dir/>
          <dgm:resizeHandles val="exact"/>
        </dgm:presLayoutVars>
      </dgm:prSet>
      <dgm:spPr/>
    </dgm:pt>
    <dgm:pt modelId="{D9092036-D70D-4B70-95C5-AE652C1A00B4}" type="pres">
      <dgm:prSet presAssocID="{1D4A50B1-4392-4739-808F-9272FC965830}" presName="compNode" presStyleCnt="0"/>
      <dgm:spPr/>
    </dgm:pt>
    <dgm:pt modelId="{58FBA1FD-2614-419A-A12F-A5DCC9832068}" type="pres">
      <dgm:prSet presAssocID="{1D4A50B1-4392-4739-808F-9272FC965830}" presName="iconBgRect" presStyleLbl="bgShp" presStyleIdx="0" presStyleCnt="6"/>
      <dgm:spPr/>
    </dgm:pt>
    <dgm:pt modelId="{612E79E6-8D4B-43CC-8B2F-E5367CE2C012}" type="pres">
      <dgm:prSet presAssocID="{1D4A50B1-4392-4739-808F-9272FC96583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AA671B83-E6B5-44B0-B629-B82B6033EEAD}" type="pres">
      <dgm:prSet presAssocID="{1D4A50B1-4392-4739-808F-9272FC965830}" presName="spaceRect" presStyleCnt="0"/>
      <dgm:spPr/>
    </dgm:pt>
    <dgm:pt modelId="{CA9BEFFB-7A58-4000-81FA-503237A6869C}" type="pres">
      <dgm:prSet presAssocID="{1D4A50B1-4392-4739-808F-9272FC965830}" presName="textRect" presStyleLbl="revTx" presStyleIdx="0" presStyleCnt="6">
        <dgm:presLayoutVars>
          <dgm:chMax val="1"/>
          <dgm:chPref val="1"/>
        </dgm:presLayoutVars>
      </dgm:prSet>
      <dgm:spPr/>
    </dgm:pt>
    <dgm:pt modelId="{B54A0AE0-EB5F-4CEF-BB14-037DC9A62C27}" type="pres">
      <dgm:prSet presAssocID="{51B4E204-B71A-4515-869B-A496A6EF9558}" presName="sibTrans" presStyleLbl="sibTrans2D1" presStyleIdx="0" presStyleCnt="0"/>
      <dgm:spPr/>
    </dgm:pt>
    <dgm:pt modelId="{A76F6743-1892-45B3-B697-77D83C33B0FB}" type="pres">
      <dgm:prSet presAssocID="{A27C485B-C06D-45CE-AC97-F9F41F444717}" presName="compNode" presStyleCnt="0"/>
      <dgm:spPr/>
    </dgm:pt>
    <dgm:pt modelId="{EE1E783B-E1D1-4045-95C4-C61B116787EE}" type="pres">
      <dgm:prSet presAssocID="{A27C485B-C06D-45CE-AC97-F9F41F444717}" presName="iconBgRect" presStyleLbl="bgShp" presStyleIdx="1" presStyleCnt="6"/>
      <dgm:spPr/>
    </dgm:pt>
    <dgm:pt modelId="{9461ED23-17AA-4B00-A839-386126CB6A7B}" type="pres">
      <dgm:prSet presAssocID="{A27C485B-C06D-45CE-AC97-F9F41F44471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FD17129A-3306-44F4-B7B9-E4605420C252}" type="pres">
      <dgm:prSet presAssocID="{A27C485B-C06D-45CE-AC97-F9F41F444717}" presName="spaceRect" presStyleCnt="0"/>
      <dgm:spPr/>
    </dgm:pt>
    <dgm:pt modelId="{D7976A96-185D-460F-A5CD-27EE9A63BC89}" type="pres">
      <dgm:prSet presAssocID="{A27C485B-C06D-45CE-AC97-F9F41F444717}" presName="textRect" presStyleLbl="revTx" presStyleIdx="1" presStyleCnt="6">
        <dgm:presLayoutVars>
          <dgm:chMax val="1"/>
          <dgm:chPref val="1"/>
        </dgm:presLayoutVars>
      </dgm:prSet>
      <dgm:spPr/>
    </dgm:pt>
    <dgm:pt modelId="{9D84CA60-1636-43A7-97C8-12F75A20D0B8}" type="pres">
      <dgm:prSet presAssocID="{5C6D244F-2ADC-42D1-B8E4-929E2110DD74}" presName="sibTrans" presStyleLbl="sibTrans2D1" presStyleIdx="0" presStyleCnt="0"/>
      <dgm:spPr/>
    </dgm:pt>
    <dgm:pt modelId="{8CFFEBC7-0B24-43B3-B507-D353F7D03772}" type="pres">
      <dgm:prSet presAssocID="{3F30E588-A505-432F-84E6-58124BC08993}" presName="compNode" presStyleCnt="0"/>
      <dgm:spPr/>
    </dgm:pt>
    <dgm:pt modelId="{42131088-967C-472C-B05E-9BB36C869E60}" type="pres">
      <dgm:prSet presAssocID="{3F30E588-A505-432F-84E6-58124BC08993}" presName="iconBgRect" presStyleLbl="bgShp" presStyleIdx="2" presStyleCnt="6"/>
      <dgm:spPr/>
    </dgm:pt>
    <dgm:pt modelId="{C472A38E-54DB-4D58-9EEB-C62D02C0773B}" type="pres">
      <dgm:prSet presAssocID="{3F30E588-A505-432F-84E6-58124BC0899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995E60A0-650E-41B3-AD7C-7712AB1C88CB}" type="pres">
      <dgm:prSet presAssocID="{3F30E588-A505-432F-84E6-58124BC08993}" presName="spaceRect" presStyleCnt="0"/>
      <dgm:spPr/>
    </dgm:pt>
    <dgm:pt modelId="{619CC924-8102-4136-969F-FCA770926FF3}" type="pres">
      <dgm:prSet presAssocID="{3F30E588-A505-432F-84E6-58124BC08993}" presName="textRect" presStyleLbl="revTx" presStyleIdx="2" presStyleCnt="6">
        <dgm:presLayoutVars>
          <dgm:chMax val="1"/>
          <dgm:chPref val="1"/>
        </dgm:presLayoutVars>
      </dgm:prSet>
      <dgm:spPr/>
    </dgm:pt>
    <dgm:pt modelId="{F8EE7D93-8A9B-43DD-B0B5-96BA96B6F5EF}" type="pres">
      <dgm:prSet presAssocID="{FAEDC077-E14E-44C5-BFB1-42FA27AA3123}" presName="sibTrans" presStyleLbl="sibTrans2D1" presStyleIdx="0" presStyleCnt="0"/>
      <dgm:spPr/>
    </dgm:pt>
    <dgm:pt modelId="{E41D2BA3-66D1-4E2C-8941-ADA4E0FCEA93}" type="pres">
      <dgm:prSet presAssocID="{AC209A27-D246-4A4A-A470-5D785153D624}" presName="compNode" presStyleCnt="0"/>
      <dgm:spPr/>
    </dgm:pt>
    <dgm:pt modelId="{3B9DB714-C0F8-4411-8A34-93CA7A5905C8}" type="pres">
      <dgm:prSet presAssocID="{AC209A27-D246-4A4A-A470-5D785153D624}" presName="iconBgRect" presStyleLbl="bgShp" presStyleIdx="3" presStyleCnt="6"/>
      <dgm:spPr/>
    </dgm:pt>
    <dgm:pt modelId="{9410166D-C25F-499E-BB59-8608CE3D8A35}" type="pres">
      <dgm:prSet presAssocID="{AC209A27-D246-4A4A-A470-5D785153D62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EE2ADCBB-D466-4B78-A5E0-BF958334421B}" type="pres">
      <dgm:prSet presAssocID="{AC209A27-D246-4A4A-A470-5D785153D624}" presName="spaceRect" presStyleCnt="0"/>
      <dgm:spPr/>
    </dgm:pt>
    <dgm:pt modelId="{9AA39D40-7ACC-49F6-A156-9339382F3AEB}" type="pres">
      <dgm:prSet presAssocID="{AC209A27-D246-4A4A-A470-5D785153D624}" presName="textRect" presStyleLbl="revTx" presStyleIdx="3" presStyleCnt="6">
        <dgm:presLayoutVars>
          <dgm:chMax val="1"/>
          <dgm:chPref val="1"/>
        </dgm:presLayoutVars>
      </dgm:prSet>
      <dgm:spPr/>
    </dgm:pt>
    <dgm:pt modelId="{311D3ECE-EBD6-422D-AD13-9987D1F02060}" type="pres">
      <dgm:prSet presAssocID="{BBAFF725-D439-4E54-938A-4FE3259260D7}" presName="sibTrans" presStyleLbl="sibTrans2D1" presStyleIdx="0" presStyleCnt="0"/>
      <dgm:spPr/>
    </dgm:pt>
    <dgm:pt modelId="{A2696F22-D17B-4168-AE6B-B14E9743ADF5}" type="pres">
      <dgm:prSet presAssocID="{847A5264-5877-4F48-A650-59C821C7CF9A}" presName="compNode" presStyleCnt="0"/>
      <dgm:spPr/>
    </dgm:pt>
    <dgm:pt modelId="{74A9D5E9-5A2A-43F7-8B10-C05752C3CAB2}" type="pres">
      <dgm:prSet presAssocID="{847A5264-5877-4F48-A650-59C821C7CF9A}" presName="iconBgRect" presStyleLbl="bgShp" presStyleIdx="4" presStyleCnt="6"/>
      <dgm:spPr/>
    </dgm:pt>
    <dgm:pt modelId="{19F0D4B3-DB9E-448E-8781-DE465B733DC1}" type="pres">
      <dgm:prSet presAssocID="{847A5264-5877-4F48-A650-59C821C7CF9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icroscope"/>
        </a:ext>
      </dgm:extLst>
    </dgm:pt>
    <dgm:pt modelId="{83E41134-3D9D-4A60-8FBA-DA058F3AA037}" type="pres">
      <dgm:prSet presAssocID="{847A5264-5877-4F48-A650-59C821C7CF9A}" presName="spaceRect" presStyleCnt="0"/>
      <dgm:spPr/>
    </dgm:pt>
    <dgm:pt modelId="{40401A45-8F71-4EC0-A25F-AB2169AE3DD0}" type="pres">
      <dgm:prSet presAssocID="{847A5264-5877-4F48-A650-59C821C7CF9A}" presName="textRect" presStyleLbl="revTx" presStyleIdx="4" presStyleCnt="6">
        <dgm:presLayoutVars>
          <dgm:chMax val="1"/>
          <dgm:chPref val="1"/>
        </dgm:presLayoutVars>
      </dgm:prSet>
      <dgm:spPr/>
    </dgm:pt>
    <dgm:pt modelId="{3879F62F-412C-4854-9F6A-78F4E4FC827C}" type="pres">
      <dgm:prSet presAssocID="{1BF96641-FD6E-4DBF-8E30-BCA762E949E9}" presName="sibTrans" presStyleLbl="sibTrans2D1" presStyleIdx="0" presStyleCnt="0"/>
      <dgm:spPr/>
    </dgm:pt>
    <dgm:pt modelId="{BAA5A837-C094-42E9-A3B5-4B60E34A9DF8}" type="pres">
      <dgm:prSet presAssocID="{C82DBCFC-E478-4EDF-8B6F-2421171FDFA7}" presName="compNode" presStyleCnt="0"/>
      <dgm:spPr/>
    </dgm:pt>
    <dgm:pt modelId="{2528EF47-F115-4B8F-A744-37A656B94012}" type="pres">
      <dgm:prSet presAssocID="{C82DBCFC-E478-4EDF-8B6F-2421171FDFA7}" presName="iconBgRect" presStyleLbl="bgShp" presStyleIdx="5" presStyleCnt="6"/>
      <dgm:spPr/>
    </dgm:pt>
    <dgm:pt modelId="{CE24C675-8DF9-4AF2-A58F-1D918E64EE51}" type="pres">
      <dgm:prSet presAssocID="{C82DBCFC-E478-4EDF-8B6F-2421171FDFA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Quotes"/>
        </a:ext>
      </dgm:extLst>
    </dgm:pt>
    <dgm:pt modelId="{6D9D16C0-EF7B-4561-ADDD-44D7E917B3BE}" type="pres">
      <dgm:prSet presAssocID="{C82DBCFC-E478-4EDF-8B6F-2421171FDFA7}" presName="spaceRect" presStyleCnt="0"/>
      <dgm:spPr/>
    </dgm:pt>
    <dgm:pt modelId="{176DDCFE-D90C-461D-B59A-C7D2CF4C02E1}" type="pres">
      <dgm:prSet presAssocID="{C82DBCFC-E478-4EDF-8B6F-2421171FDFA7}" presName="textRect" presStyleLbl="revTx" presStyleIdx="5" presStyleCnt="6">
        <dgm:presLayoutVars>
          <dgm:chMax val="1"/>
          <dgm:chPref val="1"/>
        </dgm:presLayoutVars>
      </dgm:prSet>
      <dgm:spPr/>
    </dgm:pt>
  </dgm:ptLst>
  <dgm:cxnLst>
    <dgm:cxn modelId="{A594DA0A-A82A-412D-AC39-0C361616BE9E}" srcId="{F627CA45-A57D-4C38-8C0A-1838D760FCDC}" destId="{1D4A50B1-4392-4739-808F-9272FC965830}" srcOrd="0" destOrd="0" parTransId="{7F1CC62D-AB31-4CF9-B9C2-C6BB2D3F94B3}" sibTransId="{51B4E204-B71A-4515-869B-A496A6EF9558}"/>
    <dgm:cxn modelId="{BCAE0B0C-535A-4657-8986-2D9FA9D78C1D}" type="presOf" srcId="{A27C485B-C06D-45CE-AC97-F9F41F444717}" destId="{D7976A96-185D-460F-A5CD-27EE9A63BC89}" srcOrd="0" destOrd="0" presId="urn:microsoft.com/office/officeart/2018/2/layout/IconCircleList"/>
    <dgm:cxn modelId="{E870881E-4F29-4B2D-8CEB-A0B5D43E2DE5}" type="presOf" srcId="{5C6D244F-2ADC-42D1-B8E4-929E2110DD74}" destId="{9D84CA60-1636-43A7-97C8-12F75A20D0B8}" srcOrd="0" destOrd="0" presId="urn:microsoft.com/office/officeart/2018/2/layout/IconCircleList"/>
    <dgm:cxn modelId="{0226742C-6928-4C7E-877D-E42A39EC3308}" type="presOf" srcId="{AC209A27-D246-4A4A-A470-5D785153D624}" destId="{9AA39D40-7ACC-49F6-A156-9339382F3AEB}" srcOrd="0" destOrd="0" presId="urn:microsoft.com/office/officeart/2018/2/layout/IconCircleList"/>
    <dgm:cxn modelId="{8112C72D-7FA5-4554-9523-BF0DDB86FCE3}" srcId="{F627CA45-A57D-4C38-8C0A-1838D760FCDC}" destId="{A27C485B-C06D-45CE-AC97-F9F41F444717}" srcOrd="1" destOrd="0" parTransId="{7F178754-B0C2-4FD4-B888-2730356831C6}" sibTransId="{5C6D244F-2ADC-42D1-B8E4-929E2110DD74}"/>
    <dgm:cxn modelId="{71418F69-5636-476D-9771-85F06D1CD3DF}" type="presOf" srcId="{1D4A50B1-4392-4739-808F-9272FC965830}" destId="{CA9BEFFB-7A58-4000-81FA-503237A6869C}" srcOrd="0" destOrd="0" presId="urn:microsoft.com/office/officeart/2018/2/layout/IconCircleList"/>
    <dgm:cxn modelId="{6E498E58-4F6F-4DE9-A513-4D64580B8E0E}" type="presOf" srcId="{847A5264-5877-4F48-A650-59C821C7CF9A}" destId="{40401A45-8F71-4EC0-A25F-AB2169AE3DD0}" srcOrd="0" destOrd="0" presId="urn:microsoft.com/office/officeart/2018/2/layout/IconCircleList"/>
    <dgm:cxn modelId="{1CBFAF7F-CCF8-44BF-B11E-F37806B8F42B}" type="presOf" srcId="{C82DBCFC-E478-4EDF-8B6F-2421171FDFA7}" destId="{176DDCFE-D90C-461D-B59A-C7D2CF4C02E1}" srcOrd="0" destOrd="0" presId="urn:microsoft.com/office/officeart/2018/2/layout/IconCircleList"/>
    <dgm:cxn modelId="{7711D07F-1268-4B87-BAD2-CC7E670A1423}" type="presOf" srcId="{FAEDC077-E14E-44C5-BFB1-42FA27AA3123}" destId="{F8EE7D93-8A9B-43DD-B0B5-96BA96B6F5EF}" srcOrd="0" destOrd="0" presId="urn:microsoft.com/office/officeart/2018/2/layout/IconCircleList"/>
    <dgm:cxn modelId="{F9F7938E-C193-4F42-8285-3CBC620BB7F4}" srcId="{F627CA45-A57D-4C38-8C0A-1838D760FCDC}" destId="{3F30E588-A505-432F-84E6-58124BC08993}" srcOrd="2" destOrd="0" parTransId="{99D679BA-3D3F-40A8-83FB-E1469D2E34A3}" sibTransId="{FAEDC077-E14E-44C5-BFB1-42FA27AA3123}"/>
    <dgm:cxn modelId="{89E91A92-6F8E-461F-B6AF-6DA373F1D37A}" type="presOf" srcId="{BBAFF725-D439-4E54-938A-4FE3259260D7}" destId="{311D3ECE-EBD6-422D-AD13-9987D1F02060}" srcOrd="0" destOrd="0" presId="urn:microsoft.com/office/officeart/2018/2/layout/IconCircleList"/>
    <dgm:cxn modelId="{6E76FDA5-B03F-4853-891E-BC180F5E0786}" type="presOf" srcId="{F627CA45-A57D-4C38-8C0A-1838D760FCDC}" destId="{9430DB21-8F4A-46AA-A882-B88181AAC8AA}" srcOrd="0" destOrd="0" presId="urn:microsoft.com/office/officeart/2018/2/layout/IconCircleList"/>
    <dgm:cxn modelId="{AF067DBA-1EF0-4798-A4AF-9D0065DDA4C8}" srcId="{F627CA45-A57D-4C38-8C0A-1838D760FCDC}" destId="{AC209A27-D246-4A4A-A470-5D785153D624}" srcOrd="3" destOrd="0" parTransId="{684851ED-EDA3-42FD-9D1C-43C3BFACD440}" sibTransId="{BBAFF725-D439-4E54-938A-4FE3259260D7}"/>
    <dgm:cxn modelId="{84A50CC3-1EE7-4730-B4B4-622EE84BEA05}" type="presOf" srcId="{51B4E204-B71A-4515-869B-A496A6EF9558}" destId="{B54A0AE0-EB5F-4CEF-BB14-037DC9A62C27}" srcOrd="0" destOrd="0" presId="urn:microsoft.com/office/officeart/2018/2/layout/IconCircleList"/>
    <dgm:cxn modelId="{FF41E1C6-07A1-483B-952A-750DA4C95C8A}" type="presOf" srcId="{1BF96641-FD6E-4DBF-8E30-BCA762E949E9}" destId="{3879F62F-412C-4854-9F6A-78F4E4FC827C}" srcOrd="0" destOrd="0" presId="urn:microsoft.com/office/officeart/2018/2/layout/IconCircleList"/>
    <dgm:cxn modelId="{F87734D2-879C-4DC7-A747-7E47209F5F24}" srcId="{F627CA45-A57D-4C38-8C0A-1838D760FCDC}" destId="{847A5264-5877-4F48-A650-59C821C7CF9A}" srcOrd="4" destOrd="0" parTransId="{DF49E5B7-538B-4E2F-852A-6B6CF134E332}" sibTransId="{1BF96641-FD6E-4DBF-8E30-BCA762E949E9}"/>
    <dgm:cxn modelId="{173507DE-2225-4CBF-AE61-5BAB2BDCF548}" srcId="{F627CA45-A57D-4C38-8C0A-1838D760FCDC}" destId="{C82DBCFC-E478-4EDF-8B6F-2421171FDFA7}" srcOrd="5" destOrd="0" parTransId="{73FC37B9-EED8-4FD2-891B-C8C0699C504B}" sibTransId="{B3642E3C-CB9C-4FFA-B5AF-B97DCD33C9DB}"/>
    <dgm:cxn modelId="{18E451FC-FE2A-4687-9F32-86A44AB6E321}" type="presOf" srcId="{3F30E588-A505-432F-84E6-58124BC08993}" destId="{619CC924-8102-4136-969F-FCA770926FF3}" srcOrd="0" destOrd="0" presId="urn:microsoft.com/office/officeart/2018/2/layout/IconCircleList"/>
    <dgm:cxn modelId="{39F378AE-7E70-44EF-A55F-A74196D82991}" type="presParOf" srcId="{9430DB21-8F4A-46AA-A882-B88181AAC8AA}" destId="{0770BED8-89EC-4C67-8DC7-2D09286381FF}" srcOrd="0" destOrd="0" presId="urn:microsoft.com/office/officeart/2018/2/layout/IconCircleList"/>
    <dgm:cxn modelId="{EBCC5003-6E56-4AF1-84C0-7337027DA01E}" type="presParOf" srcId="{0770BED8-89EC-4C67-8DC7-2D09286381FF}" destId="{D9092036-D70D-4B70-95C5-AE652C1A00B4}" srcOrd="0" destOrd="0" presId="urn:microsoft.com/office/officeart/2018/2/layout/IconCircleList"/>
    <dgm:cxn modelId="{691CC719-9609-4282-B41B-2690F006A900}" type="presParOf" srcId="{D9092036-D70D-4B70-95C5-AE652C1A00B4}" destId="{58FBA1FD-2614-419A-A12F-A5DCC9832068}" srcOrd="0" destOrd="0" presId="urn:microsoft.com/office/officeart/2018/2/layout/IconCircleList"/>
    <dgm:cxn modelId="{45356282-7909-430F-B275-BDB03262E978}" type="presParOf" srcId="{D9092036-D70D-4B70-95C5-AE652C1A00B4}" destId="{612E79E6-8D4B-43CC-8B2F-E5367CE2C012}" srcOrd="1" destOrd="0" presId="urn:microsoft.com/office/officeart/2018/2/layout/IconCircleList"/>
    <dgm:cxn modelId="{A382318C-15BC-4561-ADDA-647FFB9B6923}" type="presParOf" srcId="{D9092036-D70D-4B70-95C5-AE652C1A00B4}" destId="{AA671B83-E6B5-44B0-B629-B82B6033EEAD}" srcOrd="2" destOrd="0" presId="urn:microsoft.com/office/officeart/2018/2/layout/IconCircleList"/>
    <dgm:cxn modelId="{463E3BD5-6FA1-4886-B1A3-16BFF2CEFCCC}" type="presParOf" srcId="{D9092036-D70D-4B70-95C5-AE652C1A00B4}" destId="{CA9BEFFB-7A58-4000-81FA-503237A6869C}" srcOrd="3" destOrd="0" presId="urn:microsoft.com/office/officeart/2018/2/layout/IconCircleList"/>
    <dgm:cxn modelId="{095139E4-F553-4667-A1B8-368AAC6CFC5F}" type="presParOf" srcId="{0770BED8-89EC-4C67-8DC7-2D09286381FF}" destId="{B54A0AE0-EB5F-4CEF-BB14-037DC9A62C27}" srcOrd="1" destOrd="0" presId="urn:microsoft.com/office/officeart/2018/2/layout/IconCircleList"/>
    <dgm:cxn modelId="{B436EFD3-DEF2-4B78-9529-FA1BA5835CA6}" type="presParOf" srcId="{0770BED8-89EC-4C67-8DC7-2D09286381FF}" destId="{A76F6743-1892-45B3-B697-77D83C33B0FB}" srcOrd="2" destOrd="0" presId="urn:microsoft.com/office/officeart/2018/2/layout/IconCircleList"/>
    <dgm:cxn modelId="{D710337B-56B7-478C-99A7-B31E1CEBCDCC}" type="presParOf" srcId="{A76F6743-1892-45B3-B697-77D83C33B0FB}" destId="{EE1E783B-E1D1-4045-95C4-C61B116787EE}" srcOrd="0" destOrd="0" presId="urn:microsoft.com/office/officeart/2018/2/layout/IconCircleList"/>
    <dgm:cxn modelId="{34572A7B-04E7-4189-B698-C9479C94AFAA}" type="presParOf" srcId="{A76F6743-1892-45B3-B697-77D83C33B0FB}" destId="{9461ED23-17AA-4B00-A839-386126CB6A7B}" srcOrd="1" destOrd="0" presId="urn:microsoft.com/office/officeart/2018/2/layout/IconCircleList"/>
    <dgm:cxn modelId="{E6470D42-019C-4C78-B7E3-5C040F4B944C}" type="presParOf" srcId="{A76F6743-1892-45B3-B697-77D83C33B0FB}" destId="{FD17129A-3306-44F4-B7B9-E4605420C252}" srcOrd="2" destOrd="0" presId="urn:microsoft.com/office/officeart/2018/2/layout/IconCircleList"/>
    <dgm:cxn modelId="{42D64F81-4FA6-4F88-94C1-9A3A5F62BFC3}" type="presParOf" srcId="{A76F6743-1892-45B3-B697-77D83C33B0FB}" destId="{D7976A96-185D-460F-A5CD-27EE9A63BC89}" srcOrd="3" destOrd="0" presId="urn:microsoft.com/office/officeart/2018/2/layout/IconCircleList"/>
    <dgm:cxn modelId="{209E2389-4DB9-4E21-909B-D85B560167C7}" type="presParOf" srcId="{0770BED8-89EC-4C67-8DC7-2D09286381FF}" destId="{9D84CA60-1636-43A7-97C8-12F75A20D0B8}" srcOrd="3" destOrd="0" presId="urn:microsoft.com/office/officeart/2018/2/layout/IconCircleList"/>
    <dgm:cxn modelId="{9AFB9C15-132A-4852-80A7-5FBB44D49061}" type="presParOf" srcId="{0770BED8-89EC-4C67-8DC7-2D09286381FF}" destId="{8CFFEBC7-0B24-43B3-B507-D353F7D03772}" srcOrd="4" destOrd="0" presId="urn:microsoft.com/office/officeart/2018/2/layout/IconCircleList"/>
    <dgm:cxn modelId="{DE1C2934-E3F7-4986-996A-A5104EDE8B66}" type="presParOf" srcId="{8CFFEBC7-0B24-43B3-B507-D353F7D03772}" destId="{42131088-967C-472C-B05E-9BB36C869E60}" srcOrd="0" destOrd="0" presId="urn:microsoft.com/office/officeart/2018/2/layout/IconCircleList"/>
    <dgm:cxn modelId="{85541174-8F5D-477C-9B2C-094F58C00358}" type="presParOf" srcId="{8CFFEBC7-0B24-43B3-B507-D353F7D03772}" destId="{C472A38E-54DB-4D58-9EEB-C62D02C0773B}" srcOrd="1" destOrd="0" presId="urn:microsoft.com/office/officeart/2018/2/layout/IconCircleList"/>
    <dgm:cxn modelId="{70953150-E665-4AE7-98FE-1FFCBB33A400}" type="presParOf" srcId="{8CFFEBC7-0B24-43B3-B507-D353F7D03772}" destId="{995E60A0-650E-41B3-AD7C-7712AB1C88CB}" srcOrd="2" destOrd="0" presId="urn:microsoft.com/office/officeart/2018/2/layout/IconCircleList"/>
    <dgm:cxn modelId="{21570EC8-A325-43B9-A887-3F985087F243}" type="presParOf" srcId="{8CFFEBC7-0B24-43B3-B507-D353F7D03772}" destId="{619CC924-8102-4136-969F-FCA770926FF3}" srcOrd="3" destOrd="0" presId="urn:microsoft.com/office/officeart/2018/2/layout/IconCircleList"/>
    <dgm:cxn modelId="{9995AA0D-547B-4AC3-8D2B-7A28F3F9F1C8}" type="presParOf" srcId="{0770BED8-89EC-4C67-8DC7-2D09286381FF}" destId="{F8EE7D93-8A9B-43DD-B0B5-96BA96B6F5EF}" srcOrd="5" destOrd="0" presId="urn:microsoft.com/office/officeart/2018/2/layout/IconCircleList"/>
    <dgm:cxn modelId="{287A8DD6-5F1F-4CDE-A69E-4FD5364F3CA8}" type="presParOf" srcId="{0770BED8-89EC-4C67-8DC7-2D09286381FF}" destId="{E41D2BA3-66D1-4E2C-8941-ADA4E0FCEA93}" srcOrd="6" destOrd="0" presId="urn:microsoft.com/office/officeart/2018/2/layout/IconCircleList"/>
    <dgm:cxn modelId="{A2A0837B-ABFC-4B82-8E53-E52777252048}" type="presParOf" srcId="{E41D2BA3-66D1-4E2C-8941-ADA4E0FCEA93}" destId="{3B9DB714-C0F8-4411-8A34-93CA7A5905C8}" srcOrd="0" destOrd="0" presId="urn:microsoft.com/office/officeart/2018/2/layout/IconCircleList"/>
    <dgm:cxn modelId="{96F41083-48E5-499F-A6F2-CE74B88DDBCB}" type="presParOf" srcId="{E41D2BA3-66D1-4E2C-8941-ADA4E0FCEA93}" destId="{9410166D-C25F-499E-BB59-8608CE3D8A35}" srcOrd="1" destOrd="0" presId="urn:microsoft.com/office/officeart/2018/2/layout/IconCircleList"/>
    <dgm:cxn modelId="{9A3845C6-438F-4C39-BB8A-FD5347344386}" type="presParOf" srcId="{E41D2BA3-66D1-4E2C-8941-ADA4E0FCEA93}" destId="{EE2ADCBB-D466-4B78-A5E0-BF958334421B}" srcOrd="2" destOrd="0" presId="urn:microsoft.com/office/officeart/2018/2/layout/IconCircleList"/>
    <dgm:cxn modelId="{D7641DBB-7DC9-49F3-9675-46B0ED065881}" type="presParOf" srcId="{E41D2BA3-66D1-4E2C-8941-ADA4E0FCEA93}" destId="{9AA39D40-7ACC-49F6-A156-9339382F3AEB}" srcOrd="3" destOrd="0" presId="urn:microsoft.com/office/officeart/2018/2/layout/IconCircleList"/>
    <dgm:cxn modelId="{A3245F33-81CC-4569-B8E5-7338639876D7}" type="presParOf" srcId="{0770BED8-89EC-4C67-8DC7-2D09286381FF}" destId="{311D3ECE-EBD6-422D-AD13-9987D1F02060}" srcOrd="7" destOrd="0" presId="urn:microsoft.com/office/officeart/2018/2/layout/IconCircleList"/>
    <dgm:cxn modelId="{3AE8221D-CCC1-4755-BC8D-A0590EA192D8}" type="presParOf" srcId="{0770BED8-89EC-4C67-8DC7-2D09286381FF}" destId="{A2696F22-D17B-4168-AE6B-B14E9743ADF5}" srcOrd="8" destOrd="0" presId="urn:microsoft.com/office/officeart/2018/2/layout/IconCircleList"/>
    <dgm:cxn modelId="{8A9C4D91-7CC3-4AB6-9824-FEDEB107903C}" type="presParOf" srcId="{A2696F22-D17B-4168-AE6B-B14E9743ADF5}" destId="{74A9D5E9-5A2A-43F7-8B10-C05752C3CAB2}" srcOrd="0" destOrd="0" presId="urn:microsoft.com/office/officeart/2018/2/layout/IconCircleList"/>
    <dgm:cxn modelId="{6759A73E-189C-422D-A67B-6AB44D7DAA1C}" type="presParOf" srcId="{A2696F22-D17B-4168-AE6B-B14E9743ADF5}" destId="{19F0D4B3-DB9E-448E-8781-DE465B733DC1}" srcOrd="1" destOrd="0" presId="urn:microsoft.com/office/officeart/2018/2/layout/IconCircleList"/>
    <dgm:cxn modelId="{BB39DC6B-38E9-4F7E-B361-319BD813542A}" type="presParOf" srcId="{A2696F22-D17B-4168-AE6B-B14E9743ADF5}" destId="{83E41134-3D9D-4A60-8FBA-DA058F3AA037}" srcOrd="2" destOrd="0" presId="urn:microsoft.com/office/officeart/2018/2/layout/IconCircleList"/>
    <dgm:cxn modelId="{395F01EA-F7EF-47AC-934B-085AE1981A99}" type="presParOf" srcId="{A2696F22-D17B-4168-AE6B-B14E9743ADF5}" destId="{40401A45-8F71-4EC0-A25F-AB2169AE3DD0}" srcOrd="3" destOrd="0" presId="urn:microsoft.com/office/officeart/2018/2/layout/IconCircleList"/>
    <dgm:cxn modelId="{DB9019F8-C967-4FF4-B26F-04E554D9294D}" type="presParOf" srcId="{0770BED8-89EC-4C67-8DC7-2D09286381FF}" destId="{3879F62F-412C-4854-9F6A-78F4E4FC827C}" srcOrd="9" destOrd="0" presId="urn:microsoft.com/office/officeart/2018/2/layout/IconCircleList"/>
    <dgm:cxn modelId="{457DDF19-1D76-486F-8CBE-AA70EF235207}" type="presParOf" srcId="{0770BED8-89EC-4C67-8DC7-2D09286381FF}" destId="{BAA5A837-C094-42E9-A3B5-4B60E34A9DF8}" srcOrd="10" destOrd="0" presId="urn:microsoft.com/office/officeart/2018/2/layout/IconCircleList"/>
    <dgm:cxn modelId="{F4163F2C-0BB5-48B5-9AE4-6C596DBC789A}" type="presParOf" srcId="{BAA5A837-C094-42E9-A3B5-4B60E34A9DF8}" destId="{2528EF47-F115-4B8F-A744-37A656B94012}" srcOrd="0" destOrd="0" presId="urn:microsoft.com/office/officeart/2018/2/layout/IconCircleList"/>
    <dgm:cxn modelId="{6CBDC329-2429-4766-916E-A10B845EEEA1}" type="presParOf" srcId="{BAA5A837-C094-42E9-A3B5-4B60E34A9DF8}" destId="{CE24C675-8DF9-4AF2-A58F-1D918E64EE51}" srcOrd="1" destOrd="0" presId="urn:microsoft.com/office/officeart/2018/2/layout/IconCircleList"/>
    <dgm:cxn modelId="{9C5ADC06-18DF-4B81-9F64-BD3A8995403B}" type="presParOf" srcId="{BAA5A837-C094-42E9-A3B5-4B60E34A9DF8}" destId="{6D9D16C0-EF7B-4561-ADDD-44D7E917B3BE}" srcOrd="2" destOrd="0" presId="urn:microsoft.com/office/officeart/2018/2/layout/IconCircleList"/>
    <dgm:cxn modelId="{2F6FEF85-9C09-4919-BE61-9327C728EB50}" type="presParOf" srcId="{BAA5A837-C094-42E9-A3B5-4B60E34A9DF8}" destId="{176DDCFE-D90C-461D-B59A-C7D2CF4C02E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6995822E-6EB5-46F8-988B-0A052FA3BBE8}"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DA8C59AC-A52D-43DD-8B84-08DFF27A0215}">
      <dgm:prSet/>
      <dgm:spPr/>
      <dgm:t>
        <a:bodyPr/>
        <a:lstStyle/>
        <a:p>
          <a:pPr>
            <a:lnSpc>
              <a:spcPct val="100000"/>
            </a:lnSpc>
          </a:pPr>
          <a:r>
            <a:rPr lang="en-US"/>
            <a:t>The main advantage of employing mixed methods research is that the researcher by using both qualitative and quantitative research methods for the issue under study is able to use the strength of one method (quantitative: numbers, trends, generalizability &amp; qualitative: words, context, meaning) to compensate for the weakness of the other and therefore comprehend thorough the phenomenon. </a:t>
          </a:r>
        </a:p>
      </dgm:t>
    </dgm:pt>
    <dgm:pt modelId="{AC80E6C4-A319-4DD7-9BAB-985A31C2E2A0}" type="parTrans" cxnId="{D0D98998-E12F-4BD4-9AD6-7FA9DE0B557F}">
      <dgm:prSet/>
      <dgm:spPr/>
      <dgm:t>
        <a:bodyPr/>
        <a:lstStyle/>
        <a:p>
          <a:endParaRPr lang="en-US"/>
        </a:p>
      </dgm:t>
    </dgm:pt>
    <dgm:pt modelId="{8094B248-A4BF-414F-8F98-95B13340117A}" type="sibTrans" cxnId="{D0D98998-E12F-4BD4-9AD6-7FA9DE0B557F}">
      <dgm:prSet/>
      <dgm:spPr/>
      <dgm:t>
        <a:bodyPr/>
        <a:lstStyle/>
        <a:p>
          <a:endParaRPr lang="en-US"/>
        </a:p>
      </dgm:t>
    </dgm:pt>
    <dgm:pt modelId="{659C72B2-1EF0-49BC-8E2D-43DC9A8F0697}">
      <dgm:prSet/>
      <dgm:spPr/>
      <dgm:t>
        <a:bodyPr/>
        <a:lstStyle/>
        <a:p>
          <a:pPr>
            <a:lnSpc>
              <a:spcPct val="100000"/>
            </a:lnSpc>
          </a:pPr>
          <a:r>
            <a:rPr lang="en-US"/>
            <a:t>Since mixed research methods are not limited to research method, they allow the researcher to handle a broad range of research questions and by collecting different kind of data stronger evidence is provided.</a:t>
          </a:r>
        </a:p>
      </dgm:t>
    </dgm:pt>
    <dgm:pt modelId="{50EDE89A-3AC2-4907-87C4-1A73DA848723}" type="parTrans" cxnId="{D317E4CD-6046-4AEE-82EC-160874436729}">
      <dgm:prSet/>
      <dgm:spPr/>
      <dgm:t>
        <a:bodyPr/>
        <a:lstStyle/>
        <a:p>
          <a:endParaRPr lang="en-US"/>
        </a:p>
      </dgm:t>
    </dgm:pt>
    <dgm:pt modelId="{9BF5B56D-D9E3-4A51-8C72-0779597A7A94}" type="sibTrans" cxnId="{D317E4CD-6046-4AEE-82EC-160874436729}">
      <dgm:prSet/>
      <dgm:spPr/>
      <dgm:t>
        <a:bodyPr/>
        <a:lstStyle/>
        <a:p>
          <a:endParaRPr lang="en-US"/>
        </a:p>
      </dgm:t>
    </dgm:pt>
    <dgm:pt modelId="{87B7F74A-1AD6-49B4-9AF4-332F7BD0AB1D}" type="pres">
      <dgm:prSet presAssocID="{6995822E-6EB5-46F8-988B-0A052FA3BBE8}" presName="root" presStyleCnt="0">
        <dgm:presLayoutVars>
          <dgm:dir/>
          <dgm:resizeHandles val="exact"/>
        </dgm:presLayoutVars>
      </dgm:prSet>
      <dgm:spPr/>
    </dgm:pt>
    <dgm:pt modelId="{E4A48E01-1348-4590-86F2-820640501BF4}" type="pres">
      <dgm:prSet presAssocID="{DA8C59AC-A52D-43DD-8B84-08DFF27A0215}" presName="compNode" presStyleCnt="0"/>
      <dgm:spPr/>
    </dgm:pt>
    <dgm:pt modelId="{DF997AE2-C5EB-4DF6-A376-E19BEC9EFE89}" type="pres">
      <dgm:prSet presAssocID="{DA8C59AC-A52D-43DD-8B84-08DFF27A0215}" presName="bgRect" presStyleLbl="bgShp" presStyleIdx="0" presStyleCnt="2"/>
      <dgm:spPr/>
    </dgm:pt>
    <dgm:pt modelId="{A791F7A8-9279-42D8-A222-BE47EAEA3EC3}" type="pres">
      <dgm:prSet presAssocID="{DA8C59AC-A52D-43DD-8B84-08DFF27A021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92A86D32-3B51-4BFF-B2E7-E6706432080B}" type="pres">
      <dgm:prSet presAssocID="{DA8C59AC-A52D-43DD-8B84-08DFF27A0215}" presName="spaceRect" presStyleCnt="0"/>
      <dgm:spPr/>
    </dgm:pt>
    <dgm:pt modelId="{63F561E2-5B66-48E8-93EF-8B3FF6D10B10}" type="pres">
      <dgm:prSet presAssocID="{DA8C59AC-A52D-43DD-8B84-08DFF27A0215}" presName="parTx" presStyleLbl="revTx" presStyleIdx="0" presStyleCnt="2">
        <dgm:presLayoutVars>
          <dgm:chMax val="0"/>
          <dgm:chPref val="0"/>
        </dgm:presLayoutVars>
      </dgm:prSet>
      <dgm:spPr/>
    </dgm:pt>
    <dgm:pt modelId="{7154AC70-2740-4FB4-8E0F-F71AFCDA6AE3}" type="pres">
      <dgm:prSet presAssocID="{8094B248-A4BF-414F-8F98-95B13340117A}" presName="sibTrans" presStyleCnt="0"/>
      <dgm:spPr/>
    </dgm:pt>
    <dgm:pt modelId="{F8B55CB2-5F31-43A6-9136-A472DC4BAB90}" type="pres">
      <dgm:prSet presAssocID="{659C72B2-1EF0-49BC-8E2D-43DC9A8F0697}" presName="compNode" presStyleCnt="0"/>
      <dgm:spPr/>
    </dgm:pt>
    <dgm:pt modelId="{B1A03D0C-A79B-47A2-B9B4-B2B831D51E56}" type="pres">
      <dgm:prSet presAssocID="{659C72B2-1EF0-49BC-8E2D-43DC9A8F0697}" presName="bgRect" presStyleLbl="bgShp" presStyleIdx="1" presStyleCnt="2"/>
      <dgm:spPr/>
    </dgm:pt>
    <dgm:pt modelId="{00AA9CFF-F5C8-4BC8-879D-1BA1C37FA9E8}" type="pres">
      <dgm:prSet presAssocID="{659C72B2-1EF0-49BC-8E2D-43DC9A8F069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7B8EAA2E-EAB6-4740-A86E-787CBB2BEBA4}" type="pres">
      <dgm:prSet presAssocID="{659C72B2-1EF0-49BC-8E2D-43DC9A8F0697}" presName="spaceRect" presStyleCnt="0"/>
      <dgm:spPr/>
    </dgm:pt>
    <dgm:pt modelId="{F5C5E21B-F571-4996-B536-305EB4748803}" type="pres">
      <dgm:prSet presAssocID="{659C72B2-1EF0-49BC-8E2D-43DC9A8F0697}" presName="parTx" presStyleLbl="revTx" presStyleIdx="1" presStyleCnt="2">
        <dgm:presLayoutVars>
          <dgm:chMax val="0"/>
          <dgm:chPref val="0"/>
        </dgm:presLayoutVars>
      </dgm:prSet>
      <dgm:spPr/>
    </dgm:pt>
  </dgm:ptLst>
  <dgm:cxnLst>
    <dgm:cxn modelId="{41ED827C-AAFB-4300-8567-4E406C89DF48}" type="presOf" srcId="{6995822E-6EB5-46F8-988B-0A052FA3BBE8}" destId="{87B7F74A-1AD6-49B4-9AF4-332F7BD0AB1D}" srcOrd="0" destOrd="0" presId="urn:microsoft.com/office/officeart/2018/2/layout/IconVerticalSolidList"/>
    <dgm:cxn modelId="{D0D98998-E12F-4BD4-9AD6-7FA9DE0B557F}" srcId="{6995822E-6EB5-46F8-988B-0A052FA3BBE8}" destId="{DA8C59AC-A52D-43DD-8B84-08DFF27A0215}" srcOrd="0" destOrd="0" parTransId="{AC80E6C4-A319-4DD7-9BAB-985A31C2E2A0}" sibTransId="{8094B248-A4BF-414F-8F98-95B13340117A}"/>
    <dgm:cxn modelId="{7B2158B0-2621-4DB7-A450-5A3C46532C3C}" type="presOf" srcId="{659C72B2-1EF0-49BC-8E2D-43DC9A8F0697}" destId="{F5C5E21B-F571-4996-B536-305EB4748803}" srcOrd="0" destOrd="0" presId="urn:microsoft.com/office/officeart/2018/2/layout/IconVerticalSolidList"/>
    <dgm:cxn modelId="{87EF5ABF-F2D4-4D7D-A209-5459AD61FA63}" type="presOf" srcId="{DA8C59AC-A52D-43DD-8B84-08DFF27A0215}" destId="{63F561E2-5B66-48E8-93EF-8B3FF6D10B10}" srcOrd="0" destOrd="0" presId="urn:microsoft.com/office/officeart/2018/2/layout/IconVerticalSolidList"/>
    <dgm:cxn modelId="{D317E4CD-6046-4AEE-82EC-160874436729}" srcId="{6995822E-6EB5-46F8-988B-0A052FA3BBE8}" destId="{659C72B2-1EF0-49BC-8E2D-43DC9A8F0697}" srcOrd="1" destOrd="0" parTransId="{50EDE89A-3AC2-4907-87C4-1A73DA848723}" sibTransId="{9BF5B56D-D9E3-4A51-8C72-0779597A7A94}"/>
    <dgm:cxn modelId="{6C2D0544-975A-4A65-A600-7FCCE2FC13FB}" type="presParOf" srcId="{87B7F74A-1AD6-49B4-9AF4-332F7BD0AB1D}" destId="{E4A48E01-1348-4590-86F2-820640501BF4}" srcOrd="0" destOrd="0" presId="urn:microsoft.com/office/officeart/2018/2/layout/IconVerticalSolidList"/>
    <dgm:cxn modelId="{F81B891C-943F-496F-A234-5B8EF3AAB000}" type="presParOf" srcId="{E4A48E01-1348-4590-86F2-820640501BF4}" destId="{DF997AE2-C5EB-4DF6-A376-E19BEC9EFE89}" srcOrd="0" destOrd="0" presId="urn:microsoft.com/office/officeart/2018/2/layout/IconVerticalSolidList"/>
    <dgm:cxn modelId="{BC10CBA2-1CDB-4B29-B018-E7462707EBA9}" type="presParOf" srcId="{E4A48E01-1348-4590-86F2-820640501BF4}" destId="{A791F7A8-9279-42D8-A222-BE47EAEA3EC3}" srcOrd="1" destOrd="0" presId="urn:microsoft.com/office/officeart/2018/2/layout/IconVerticalSolidList"/>
    <dgm:cxn modelId="{CE5EE866-1AD8-40F8-A4A6-95AEF8312273}" type="presParOf" srcId="{E4A48E01-1348-4590-86F2-820640501BF4}" destId="{92A86D32-3B51-4BFF-B2E7-E6706432080B}" srcOrd="2" destOrd="0" presId="urn:microsoft.com/office/officeart/2018/2/layout/IconVerticalSolidList"/>
    <dgm:cxn modelId="{368BB75A-36E2-4082-BF8A-351DF8AA26F1}" type="presParOf" srcId="{E4A48E01-1348-4590-86F2-820640501BF4}" destId="{63F561E2-5B66-48E8-93EF-8B3FF6D10B10}" srcOrd="3" destOrd="0" presId="urn:microsoft.com/office/officeart/2018/2/layout/IconVerticalSolidList"/>
    <dgm:cxn modelId="{B30E1DF9-1343-4D28-B994-8DB490E69327}" type="presParOf" srcId="{87B7F74A-1AD6-49B4-9AF4-332F7BD0AB1D}" destId="{7154AC70-2740-4FB4-8E0F-F71AFCDA6AE3}" srcOrd="1" destOrd="0" presId="urn:microsoft.com/office/officeart/2018/2/layout/IconVerticalSolidList"/>
    <dgm:cxn modelId="{41CD4656-4FF7-4D90-9DC9-26FB61F72347}" type="presParOf" srcId="{87B7F74A-1AD6-49B4-9AF4-332F7BD0AB1D}" destId="{F8B55CB2-5F31-43A6-9136-A472DC4BAB90}" srcOrd="2" destOrd="0" presId="urn:microsoft.com/office/officeart/2018/2/layout/IconVerticalSolidList"/>
    <dgm:cxn modelId="{6E265049-19B9-477F-AEC1-E0DB29E2D596}" type="presParOf" srcId="{F8B55CB2-5F31-43A6-9136-A472DC4BAB90}" destId="{B1A03D0C-A79B-47A2-B9B4-B2B831D51E56}" srcOrd="0" destOrd="0" presId="urn:microsoft.com/office/officeart/2018/2/layout/IconVerticalSolidList"/>
    <dgm:cxn modelId="{A19CEB8F-70AF-4957-B04B-ED14493232EE}" type="presParOf" srcId="{F8B55CB2-5F31-43A6-9136-A472DC4BAB90}" destId="{00AA9CFF-F5C8-4BC8-879D-1BA1C37FA9E8}" srcOrd="1" destOrd="0" presId="urn:microsoft.com/office/officeart/2018/2/layout/IconVerticalSolidList"/>
    <dgm:cxn modelId="{7C6CEFB7-C14F-4622-83AD-49193FE54329}" type="presParOf" srcId="{F8B55CB2-5F31-43A6-9136-A472DC4BAB90}" destId="{7B8EAA2E-EAB6-4740-A86E-787CBB2BEBA4}" srcOrd="2" destOrd="0" presId="urn:microsoft.com/office/officeart/2018/2/layout/IconVerticalSolidList"/>
    <dgm:cxn modelId="{E972000B-173B-42E1-9A30-BF4B6ED6E79E}" type="presParOf" srcId="{F8B55CB2-5F31-43A6-9136-A472DC4BAB90}" destId="{F5C5E21B-F571-4996-B536-305EB47488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02BFD99E-2903-4ADA-AC47-8B6CB0AF9FA8}" type="doc">
      <dgm:prSet loTypeId="urn:microsoft.com/office/officeart/2005/8/layout/hierarchy1" loCatId="hierarchy" qsTypeId="urn:microsoft.com/office/officeart/2005/8/quickstyle/3d1" qsCatId="3D" csTypeId="urn:microsoft.com/office/officeart/2005/8/colors/colorful2" csCatId="colorful"/>
      <dgm:spPr/>
      <dgm:t>
        <a:bodyPr/>
        <a:lstStyle/>
        <a:p>
          <a:endParaRPr lang="en-US"/>
        </a:p>
      </dgm:t>
    </dgm:pt>
    <dgm:pt modelId="{539EC193-E361-42F2-8BE0-AD3CD76F4075}">
      <dgm:prSet/>
      <dgm:spPr/>
      <dgm:t>
        <a:bodyPr/>
        <a:lstStyle/>
        <a:p>
          <a:r>
            <a:rPr lang="en-US"/>
            <a:t>Mixed methods research can be time-consuming and need more resources since it requires collecting and analysing two types of data.</a:t>
          </a:r>
        </a:p>
      </dgm:t>
    </dgm:pt>
    <dgm:pt modelId="{E981BB85-17F4-43D5-AD8B-B750A38BBD1A}" type="parTrans" cxnId="{3BCEBCAF-CF4F-4C8A-A7BC-CAE00E0EC28F}">
      <dgm:prSet/>
      <dgm:spPr/>
      <dgm:t>
        <a:bodyPr/>
        <a:lstStyle/>
        <a:p>
          <a:endParaRPr lang="en-US"/>
        </a:p>
      </dgm:t>
    </dgm:pt>
    <dgm:pt modelId="{EB1EBF4D-B7DC-4CDC-A695-FB71F873E289}" type="sibTrans" cxnId="{3BCEBCAF-CF4F-4C8A-A7BC-CAE00E0EC28F}">
      <dgm:prSet/>
      <dgm:spPr/>
      <dgm:t>
        <a:bodyPr/>
        <a:lstStyle/>
        <a:p>
          <a:endParaRPr lang="en-US"/>
        </a:p>
      </dgm:t>
    </dgm:pt>
    <dgm:pt modelId="{26DBB19F-593D-4B84-89CD-479C7E10E68E}">
      <dgm:prSet/>
      <dgm:spPr/>
      <dgm:t>
        <a:bodyPr/>
        <a:lstStyle/>
        <a:p>
          <a:r>
            <a:rPr lang="en-US"/>
            <a:t>If the researcher is one and not a team, s/he may not be familiar with analysing both quantitative and qualitative data and thus may find difficulties in interpreting the results and drawing conclusions.</a:t>
          </a:r>
        </a:p>
      </dgm:t>
    </dgm:pt>
    <dgm:pt modelId="{A494DCCD-F0BD-4342-857E-15EBD35DDCC8}" type="parTrans" cxnId="{BE7CF32A-048F-424F-9E21-52C0664A2FB1}">
      <dgm:prSet/>
      <dgm:spPr/>
      <dgm:t>
        <a:bodyPr/>
        <a:lstStyle/>
        <a:p>
          <a:endParaRPr lang="en-US"/>
        </a:p>
      </dgm:t>
    </dgm:pt>
    <dgm:pt modelId="{49C1BC19-658F-4DD0-A16A-61E320A2655E}" type="sibTrans" cxnId="{BE7CF32A-048F-424F-9E21-52C0664A2FB1}">
      <dgm:prSet/>
      <dgm:spPr/>
      <dgm:t>
        <a:bodyPr/>
        <a:lstStyle/>
        <a:p>
          <a:endParaRPr lang="en-US"/>
        </a:p>
      </dgm:t>
    </dgm:pt>
    <dgm:pt modelId="{8970845C-9A45-421D-B23C-239D5906F027}" type="pres">
      <dgm:prSet presAssocID="{02BFD99E-2903-4ADA-AC47-8B6CB0AF9FA8}" presName="hierChild1" presStyleCnt="0">
        <dgm:presLayoutVars>
          <dgm:chPref val="1"/>
          <dgm:dir/>
          <dgm:animOne val="branch"/>
          <dgm:animLvl val="lvl"/>
          <dgm:resizeHandles/>
        </dgm:presLayoutVars>
      </dgm:prSet>
      <dgm:spPr/>
    </dgm:pt>
    <dgm:pt modelId="{48665FA7-22D7-49C4-A5EA-17DFFD652564}" type="pres">
      <dgm:prSet presAssocID="{539EC193-E361-42F2-8BE0-AD3CD76F4075}" presName="hierRoot1" presStyleCnt="0"/>
      <dgm:spPr/>
    </dgm:pt>
    <dgm:pt modelId="{97E410CC-26D8-4DBD-B753-CC6A2224B2B4}" type="pres">
      <dgm:prSet presAssocID="{539EC193-E361-42F2-8BE0-AD3CD76F4075}" presName="composite" presStyleCnt="0"/>
      <dgm:spPr/>
    </dgm:pt>
    <dgm:pt modelId="{511E9C24-ABE7-4C6F-9340-1F8676FBC4C2}" type="pres">
      <dgm:prSet presAssocID="{539EC193-E361-42F2-8BE0-AD3CD76F4075}" presName="background" presStyleLbl="node0" presStyleIdx="0" presStyleCnt="2"/>
      <dgm:spPr/>
    </dgm:pt>
    <dgm:pt modelId="{12FB237F-8631-4BB2-B900-6B0FEE3444A8}" type="pres">
      <dgm:prSet presAssocID="{539EC193-E361-42F2-8BE0-AD3CD76F4075}" presName="text" presStyleLbl="fgAcc0" presStyleIdx="0" presStyleCnt="2">
        <dgm:presLayoutVars>
          <dgm:chPref val="3"/>
        </dgm:presLayoutVars>
      </dgm:prSet>
      <dgm:spPr/>
    </dgm:pt>
    <dgm:pt modelId="{BA05D47B-61C4-40CF-84D7-678AD1A0F4CE}" type="pres">
      <dgm:prSet presAssocID="{539EC193-E361-42F2-8BE0-AD3CD76F4075}" presName="hierChild2" presStyleCnt="0"/>
      <dgm:spPr/>
    </dgm:pt>
    <dgm:pt modelId="{D89B181D-C037-4EF5-8513-5D1329681BCE}" type="pres">
      <dgm:prSet presAssocID="{26DBB19F-593D-4B84-89CD-479C7E10E68E}" presName="hierRoot1" presStyleCnt="0"/>
      <dgm:spPr/>
    </dgm:pt>
    <dgm:pt modelId="{341DD779-6DA4-49F5-BDB7-B2C406B71593}" type="pres">
      <dgm:prSet presAssocID="{26DBB19F-593D-4B84-89CD-479C7E10E68E}" presName="composite" presStyleCnt="0"/>
      <dgm:spPr/>
    </dgm:pt>
    <dgm:pt modelId="{03B7B369-7C5C-4D0E-8923-842858DEEA6F}" type="pres">
      <dgm:prSet presAssocID="{26DBB19F-593D-4B84-89CD-479C7E10E68E}" presName="background" presStyleLbl="node0" presStyleIdx="1" presStyleCnt="2"/>
      <dgm:spPr/>
    </dgm:pt>
    <dgm:pt modelId="{AB7A1173-B113-477E-BC63-74C26320419C}" type="pres">
      <dgm:prSet presAssocID="{26DBB19F-593D-4B84-89CD-479C7E10E68E}" presName="text" presStyleLbl="fgAcc0" presStyleIdx="1" presStyleCnt="2">
        <dgm:presLayoutVars>
          <dgm:chPref val="3"/>
        </dgm:presLayoutVars>
      </dgm:prSet>
      <dgm:spPr/>
    </dgm:pt>
    <dgm:pt modelId="{FE1976BD-5BA1-4086-AF02-A43B49BE7652}" type="pres">
      <dgm:prSet presAssocID="{26DBB19F-593D-4B84-89CD-479C7E10E68E}" presName="hierChild2" presStyleCnt="0"/>
      <dgm:spPr/>
    </dgm:pt>
  </dgm:ptLst>
  <dgm:cxnLst>
    <dgm:cxn modelId="{B8C28708-4B74-4426-BA9A-B48EA88E9667}" type="presOf" srcId="{02BFD99E-2903-4ADA-AC47-8B6CB0AF9FA8}" destId="{8970845C-9A45-421D-B23C-239D5906F027}" srcOrd="0" destOrd="0" presId="urn:microsoft.com/office/officeart/2005/8/layout/hierarchy1"/>
    <dgm:cxn modelId="{E827310D-9A63-459F-A853-CDB9AC1AB509}" type="presOf" srcId="{26DBB19F-593D-4B84-89CD-479C7E10E68E}" destId="{AB7A1173-B113-477E-BC63-74C26320419C}" srcOrd="0" destOrd="0" presId="urn:microsoft.com/office/officeart/2005/8/layout/hierarchy1"/>
    <dgm:cxn modelId="{43391014-1C75-47FD-BDA1-D0F7B3B0E9EA}" type="presOf" srcId="{539EC193-E361-42F2-8BE0-AD3CD76F4075}" destId="{12FB237F-8631-4BB2-B900-6B0FEE3444A8}" srcOrd="0" destOrd="0" presId="urn:microsoft.com/office/officeart/2005/8/layout/hierarchy1"/>
    <dgm:cxn modelId="{BE7CF32A-048F-424F-9E21-52C0664A2FB1}" srcId="{02BFD99E-2903-4ADA-AC47-8B6CB0AF9FA8}" destId="{26DBB19F-593D-4B84-89CD-479C7E10E68E}" srcOrd="1" destOrd="0" parTransId="{A494DCCD-F0BD-4342-857E-15EBD35DDCC8}" sibTransId="{49C1BC19-658F-4DD0-A16A-61E320A2655E}"/>
    <dgm:cxn modelId="{3BCEBCAF-CF4F-4C8A-A7BC-CAE00E0EC28F}" srcId="{02BFD99E-2903-4ADA-AC47-8B6CB0AF9FA8}" destId="{539EC193-E361-42F2-8BE0-AD3CD76F4075}" srcOrd="0" destOrd="0" parTransId="{E981BB85-17F4-43D5-AD8B-B750A38BBD1A}" sibTransId="{EB1EBF4D-B7DC-4CDC-A695-FB71F873E289}"/>
    <dgm:cxn modelId="{0E0F9960-6FBF-45DB-9B92-564B083CE9E4}" type="presParOf" srcId="{8970845C-9A45-421D-B23C-239D5906F027}" destId="{48665FA7-22D7-49C4-A5EA-17DFFD652564}" srcOrd="0" destOrd="0" presId="urn:microsoft.com/office/officeart/2005/8/layout/hierarchy1"/>
    <dgm:cxn modelId="{AAFDCEE4-DD36-4C2D-B321-A30D40379CAF}" type="presParOf" srcId="{48665FA7-22D7-49C4-A5EA-17DFFD652564}" destId="{97E410CC-26D8-4DBD-B753-CC6A2224B2B4}" srcOrd="0" destOrd="0" presId="urn:microsoft.com/office/officeart/2005/8/layout/hierarchy1"/>
    <dgm:cxn modelId="{B9BB6CD8-5713-4E2B-BFAA-FFE91AD29907}" type="presParOf" srcId="{97E410CC-26D8-4DBD-B753-CC6A2224B2B4}" destId="{511E9C24-ABE7-4C6F-9340-1F8676FBC4C2}" srcOrd="0" destOrd="0" presId="urn:microsoft.com/office/officeart/2005/8/layout/hierarchy1"/>
    <dgm:cxn modelId="{B45F2CF6-BD83-4C02-B7F9-F1CE174FE2D2}" type="presParOf" srcId="{97E410CC-26D8-4DBD-B753-CC6A2224B2B4}" destId="{12FB237F-8631-4BB2-B900-6B0FEE3444A8}" srcOrd="1" destOrd="0" presId="urn:microsoft.com/office/officeart/2005/8/layout/hierarchy1"/>
    <dgm:cxn modelId="{9795A87E-E5C3-4CAD-8BF8-689210873E59}" type="presParOf" srcId="{48665FA7-22D7-49C4-A5EA-17DFFD652564}" destId="{BA05D47B-61C4-40CF-84D7-678AD1A0F4CE}" srcOrd="1" destOrd="0" presId="urn:microsoft.com/office/officeart/2005/8/layout/hierarchy1"/>
    <dgm:cxn modelId="{BB8384C0-44D2-4C98-9874-A7CDF10F9920}" type="presParOf" srcId="{8970845C-9A45-421D-B23C-239D5906F027}" destId="{D89B181D-C037-4EF5-8513-5D1329681BCE}" srcOrd="1" destOrd="0" presId="urn:microsoft.com/office/officeart/2005/8/layout/hierarchy1"/>
    <dgm:cxn modelId="{DD25C513-A06A-44B4-BA7B-5496C91C6C5C}" type="presParOf" srcId="{D89B181D-C037-4EF5-8513-5D1329681BCE}" destId="{341DD779-6DA4-49F5-BDB7-B2C406B71593}" srcOrd="0" destOrd="0" presId="urn:microsoft.com/office/officeart/2005/8/layout/hierarchy1"/>
    <dgm:cxn modelId="{B59DD410-17F3-4B80-B20D-6215C1AFA253}" type="presParOf" srcId="{341DD779-6DA4-49F5-BDB7-B2C406B71593}" destId="{03B7B369-7C5C-4D0E-8923-842858DEEA6F}" srcOrd="0" destOrd="0" presId="urn:microsoft.com/office/officeart/2005/8/layout/hierarchy1"/>
    <dgm:cxn modelId="{472ADDBA-310C-497D-B3CD-2E2B390D18D8}" type="presParOf" srcId="{341DD779-6DA4-49F5-BDB7-B2C406B71593}" destId="{AB7A1173-B113-477E-BC63-74C26320419C}" srcOrd="1" destOrd="0" presId="urn:microsoft.com/office/officeart/2005/8/layout/hierarchy1"/>
    <dgm:cxn modelId="{AF9A601B-EDC2-4FAC-B106-F41725E37B72}" type="presParOf" srcId="{D89B181D-C037-4EF5-8513-5D1329681BCE}" destId="{FE1976BD-5BA1-4086-AF02-A43B49BE76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0C3F2E-F0E8-4BBF-B9D4-1414452187B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DEF1FF0-1BD4-461A-B38B-75E803EB1389}">
      <dgm:prSet/>
      <dgm:spPr/>
      <dgm:t>
        <a:bodyPr/>
        <a:lstStyle/>
        <a:p>
          <a:r>
            <a:rPr lang="en-US" b="1"/>
            <a:t>Post-modernism</a:t>
          </a:r>
          <a:r>
            <a:rPr lang="en-US"/>
            <a:t> emerged as a reaction to positivism. It straightforwardly rejected the destructive illusion that there is an external, objective reality, knowable through the application of the supposedly impersonal norms and procedures of “science”. </a:t>
          </a:r>
        </a:p>
      </dgm:t>
    </dgm:pt>
    <dgm:pt modelId="{B683BFD7-96FF-4EEE-9A12-336E5991CB59}" type="parTrans" cxnId="{D83B73CA-5BFB-4B30-B283-42017B347339}">
      <dgm:prSet/>
      <dgm:spPr/>
      <dgm:t>
        <a:bodyPr/>
        <a:lstStyle/>
        <a:p>
          <a:endParaRPr lang="en-US"/>
        </a:p>
      </dgm:t>
    </dgm:pt>
    <dgm:pt modelId="{C65547ED-6D0B-4A6B-B9E5-542886770E3C}" type="sibTrans" cxnId="{D83B73CA-5BFB-4B30-B283-42017B347339}">
      <dgm:prSet/>
      <dgm:spPr/>
      <dgm:t>
        <a:bodyPr/>
        <a:lstStyle/>
        <a:p>
          <a:endParaRPr lang="en-US"/>
        </a:p>
      </dgm:t>
    </dgm:pt>
    <dgm:pt modelId="{0493164B-E3D3-4E94-80D6-93FA1340433B}">
      <dgm:prSet/>
      <dgm:spPr/>
      <dgm:t>
        <a:bodyPr/>
        <a:lstStyle/>
        <a:p>
          <a:r>
            <a:rPr lang="en-US"/>
            <a:t>Reality cannot be studied independently of human sense-making, because what we call “reality” is the very product of human action, interaction, history, and culture. </a:t>
          </a:r>
        </a:p>
      </dgm:t>
    </dgm:pt>
    <dgm:pt modelId="{470652E8-8AD3-48EB-8A10-0105917A12B3}" type="parTrans" cxnId="{800746AD-82B8-468A-8DE2-B9E32BC69678}">
      <dgm:prSet/>
      <dgm:spPr/>
      <dgm:t>
        <a:bodyPr/>
        <a:lstStyle/>
        <a:p>
          <a:endParaRPr lang="en-US"/>
        </a:p>
      </dgm:t>
    </dgm:pt>
    <dgm:pt modelId="{5CAEB895-2CF1-40BE-BC51-5769A61E0927}" type="sibTrans" cxnId="{800746AD-82B8-468A-8DE2-B9E32BC69678}">
      <dgm:prSet/>
      <dgm:spPr/>
      <dgm:t>
        <a:bodyPr/>
        <a:lstStyle/>
        <a:p>
          <a:endParaRPr lang="en-US"/>
        </a:p>
      </dgm:t>
    </dgm:pt>
    <dgm:pt modelId="{76AA72D1-572B-472F-B284-2098215E2169}">
      <dgm:prSet/>
      <dgm:spPr/>
      <dgm:t>
        <a:bodyPr/>
        <a:lstStyle/>
        <a:p>
          <a:r>
            <a:rPr lang="en-US"/>
            <a:t>Hence, postmodern researchers focus on uncovering people’s subjective interpretations of these phenomena and the ways in which they actively shape these. Humans are considered active makers of their social worlds rather than passive pawns governed by universal laws.</a:t>
          </a:r>
        </a:p>
      </dgm:t>
    </dgm:pt>
    <dgm:pt modelId="{E13D796D-4278-45F4-B793-74C999B67472}" type="parTrans" cxnId="{741FF3E1-869A-458C-8462-E88D797013BB}">
      <dgm:prSet/>
      <dgm:spPr/>
      <dgm:t>
        <a:bodyPr/>
        <a:lstStyle/>
        <a:p>
          <a:endParaRPr lang="en-US"/>
        </a:p>
      </dgm:t>
    </dgm:pt>
    <dgm:pt modelId="{61256816-A895-46A9-B7C5-8167AE521966}" type="sibTrans" cxnId="{741FF3E1-869A-458C-8462-E88D797013BB}">
      <dgm:prSet/>
      <dgm:spPr/>
      <dgm:t>
        <a:bodyPr/>
        <a:lstStyle/>
        <a:p>
          <a:endParaRPr lang="en-US"/>
        </a:p>
      </dgm:t>
    </dgm:pt>
    <dgm:pt modelId="{69FA6CB4-5588-40C1-AD57-EEC701C8994E}" type="pres">
      <dgm:prSet presAssocID="{B00C3F2E-F0E8-4BBF-B9D4-1414452187BF}" presName="root" presStyleCnt="0">
        <dgm:presLayoutVars>
          <dgm:dir/>
          <dgm:resizeHandles val="exact"/>
        </dgm:presLayoutVars>
      </dgm:prSet>
      <dgm:spPr/>
    </dgm:pt>
    <dgm:pt modelId="{DCE5D451-1AFF-4C56-A4D3-8E967A95BD1A}" type="pres">
      <dgm:prSet presAssocID="{5DEF1FF0-1BD4-461A-B38B-75E803EB1389}" presName="compNode" presStyleCnt="0"/>
      <dgm:spPr/>
    </dgm:pt>
    <dgm:pt modelId="{E1C3ED27-6610-432B-B539-0F8EB7AF33CD}" type="pres">
      <dgm:prSet presAssocID="{5DEF1FF0-1BD4-461A-B38B-75E803EB1389}" presName="bgRect" presStyleLbl="bgShp" presStyleIdx="0" presStyleCnt="3"/>
      <dgm:spPr/>
    </dgm:pt>
    <dgm:pt modelId="{F6571E53-2B23-4C9A-B923-F87743E2F4A4}" type="pres">
      <dgm:prSet presAssocID="{5DEF1FF0-1BD4-461A-B38B-75E803EB13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B012C488-4007-463F-A729-0AAB1EF879B7}" type="pres">
      <dgm:prSet presAssocID="{5DEF1FF0-1BD4-461A-B38B-75E803EB1389}" presName="spaceRect" presStyleCnt="0"/>
      <dgm:spPr/>
    </dgm:pt>
    <dgm:pt modelId="{C5BD0FDE-6C94-4E89-98F7-3306B6A5BAF2}" type="pres">
      <dgm:prSet presAssocID="{5DEF1FF0-1BD4-461A-B38B-75E803EB1389}" presName="parTx" presStyleLbl="revTx" presStyleIdx="0" presStyleCnt="3">
        <dgm:presLayoutVars>
          <dgm:chMax val="0"/>
          <dgm:chPref val="0"/>
        </dgm:presLayoutVars>
      </dgm:prSet>
      <dgm:spPr/>
    </dgm:pt>
    <dgm:pt modelId="{C3CE49B0-E547-4522-A29B-3871FC63DA2A}" type="pres">
      <dgm:prSet presAssocID="{C65547ED-6D0B-4A6B-B9E5-542886770E3C}" presName="sibTrans" presStyleCnt="0"/>
      <dgm:spPr/>
    </dgm:pt>
    <dgm:pt modelId="{E2EF070E-3EEB-4955-9C73-229A0AF04AB2}" type="pres">
      <dgm:prSet presAssocID="{0493164B-E3D3-4E94-80D6-93FA1340433B}" presName="compNode" presStyleCnt="0"/>
      <dgm:spPr/>
    </dgm:pt>
    <dgm:pt modelId="{DFA4AB1F-57C1-4B28-AE64-BBB5531F89FE}" type="pres">
      <dgm:prSet presAssocID="{0493164B-E3D3-4E94-80D6-93FA1340433B}" presName="bgRect" presStyleLbl="bgShp" presStyleIdx="1" presStyleCnt="3"/>
      <dgm:spPr/>
    </dgm:pt>
    <dgm:pt modelId="{59F90A05-47A9-45AA-90C8-E413053A57C5}" type="pres">
      <dgm:prSet presAssocID="{0493164B-E3D3-4E94-80D6-93FA134043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er board"/>
        </a:ext>
      </dgm:extLst>
    </dgm:pt>
    <dgm:pt modelId="{10F267DB-3EE1-4D04-A469-A045167CDB3C}" type="pres">
      <dgm:prSet presAssocID="{0493164B-E3D3-4E94-80D6-93FA1340433B}" presName="spaceRect" presStyleCnt="0"/>
      <dgm:spPr/>
    </dgm:pt>
    <dgm:pt modelId="{B17F79D5-3402-4DDF-B12A-A8261FF509F3}" type="pres">
      <dgm:prSet presAssocID="{0493164B-E3D3-4E94-80D6-93FA1340433B}" presName="parTx" presStyleLbl="revTx" presStyleIdx="1" presStyleCnt="3">
        <dgm:presLayoutVars>
          <dgm:chMax val="0"/>
          <dgm:chPref val="0"/>
        </dgm:presLayoutVars>
      </dgm:prSet>
      <dgm:spPr/>
    </dgm:pt>
    <dgm:pt modelId="{FC060903-7CE2-4C6F-BDCF-38DDBDF4345A}" type="pres">
      <dgm:prSet presAssocID="{5CAEB895-2CF1-40BE-BC51-5769A61E0927}" presName="sibTrans" presStyleCnt="0"/>
      <dgm:spPr/>
    </dgm:pt>
    <dgm:pt modelId="{219B37C1-D6F9-4208-B4C1-BD71FBE617FB}" type="pres">
      <dgm:prSet presAssocID="{76AA72D1-572B-472F-B284-2098215E2169}" presName="compNode" presStyleCnt="0"/>
      <dgm:spPr/>
    </dgm:pt>
    <dgm:pt modelId="{BB4F2AE5-6D79-41C8-A7D0-9A0B6D15A763}" type="pres">
      <dgm:prSet presAssocID="{76AA72D1-572B-472F-B284-2098215E2169}" presName="bgRect" presStyleLbl="bgShp" presStyleIdx="2" presStyleCnt="3"/>
      <dgm:spPr/>
    </dgm:pt>
    <dgm:pt modelId="{49BD6F25-7B3B-4024-8071-2C015E97F76D}" type="pres">
      <dgm:prSet presAssocID="{76AA72D1-572B-472F-B284-2098215E21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96C24DA8-5548-4895-9628-8C75E56D6A77}" type="pres">
      <dgm:prSet presAssocID="{76AA72D1-572B-472F-B284-2098215E2169}" presName="spaceRect" presStyleCnt="0"/>
      <dgm:spPr/>
    </dgm:pt>
    <dgm:pt modelId="{DCE41F5A-CF58-4091-BC73-77F10DC2F143}" type="pres">
      <dgm:prSet presAssocID="{76AA72D1-572B-472F-B284-2098215E2169}" presName="parTx" presStyleLbl="revTx" presStyleIdx="2" presStyleCnt="3">
        <dgm:presLayoutVars>
          <dgm:chMax val="0"/>
          <dgm:chPref val="0"/>
        </dgm:presLayoutVars>
      </dgm:prSet>
      <dgm:spPr/>
    </dgm:pt>
  </dgm:ptLst>
  <dgm:cxnLst>
    <dgm:cxn modelId="{04DE2909-1F5A-48AB-B0B0-09910D7C2701}" type="presOf" srcId="{76AA72D1-572B-472F-B284-2098215E2169}" destId="{DCE41F5A-CF58-4091-BC73-77F10DC2F143}" srcOrd="0" destOrd="0" presId="urn:microsoft.com/office/officeart/2018/2/layout/IconVerticalSolidList"/>
    <dgm:cxn modelId="{7BD92959-F546-4D68-B05D-EF18D8E9D443}" type="presOf" srcId="{0493164B-E3D3-4E94-80D6-93FA1340433B}" destId="{B17F79D5-3402-4DDF-B12A-A8261FF509F3}" srcOrd="0" destOrd="0" presId="urn:microsoft.com/office/officeart/2018/2/layout/IconVerticalSolidList"/>
    <dgm:cxn modelId="{F02CF0A1-CE90-48FB-B9A6-0FA28895C9CA}" type="presOf" srcId="{5DEF1FF0-1BD4-461A-B38B-75E803EB1389}" destId="{C5BD0FDE-6C94-4E89-98F7-3306B6A5BAF2}" srcOrd="0" destOrd="0" presId="urn:microsoft.com/office/officeart/2018/2/layout/IconVerticalSolidList"/>
    <dgm:cxn modelId="{800746AD-82B8-468A-8DE2-B9E32BC69678}" srcId="{B00C3F2E-F0E8-4BBF-B9D4-1414452187BF}" destId="{0493164B-E3D3-4E94-80D6-93FA1340433B}" srcOrd="1" destOrd="0" parTransId="{470652E8-8AD3-48EB-8A10-0105917A12B3}" sibTransId="{5CAEB895-2CF1-40BE-BC51-5769A61E0927}"/>
    <dgm:cxn modelId="{D83B73CA-5BFB-4B30-B283-42017B347339}" srcId="{B00C3F2E-F0E8-4BBF-B9D4-1414452187BF}" destId="{5DEF1FF0-1BD4-461A-B38B-75E803EB1389}" srcOrd="0" destOrd="0" parTransId="{B683BFD7-96FF-4EEE-9A12-336E5991CB59}" sibTransId="{C65547ED-6D0B-4A6B-B9E5-542886770E3C}"/>
    <dgm:cxn modelId="{741FF3E1-869A-458C-8462-E88D797013BB}" srcId="{B00C3F2E-F0E8-4BBF-B9D4-1414452187BF}" destId="{76AA72D1-572B-472F-B284-2098215E2169}" srcOrd="2" destOrd="0" parTransId="{E13D796D-4278-45F4-B793-74C999B67472}" sibTransId="{61256816-A895-46A9-B7C5-8167AE521966}"/>
    <dgm:cxn modelId="{B164BDFC-66C5-4BC7-8597-64C36F04286E}" type="presOf" srcId="{B00C3F2E-F0E8-4BBF-B9D4-1414452187BF}" destId="{69FA6CB4-5588-40C1-AD57-EEC701C8994E}" srcOrd="0" destOrd="0" presId="urn:microsoft.com/office/officeart/2018/2/layout/IconVerticalSolidList"/>
    <dgm:cxn modelId="{46F83FD5-A17F-445B-990D-D758BEEC2177}" type="presParOf" srcId="{69FA6CB4-5588-40C1-AD57-EEC701C8994E}" destId="{DCE5D451-1AFF-4C56-A4D3-8E967A95BD1A}" srcOrd="0" destOrd="0" presId="urn:microsoft.com/office/officeart/2018/2/layout/IconVerticalSolidList"/>
    <dgm:cxn modelId="{BB50B305-34CB-4A57-BD95-683F79BAC6C9}" type="presParOf" srcId="{DCE5D451-1AFF-4C56-A4D3-8E967A95BD1A}" destId="{E1C3ED27-6610-432B-B539-0F8EB7AF33CD}" srcOrd="0" destOrd="0" presId="urn:microsoft.com/office/officeart/2018/2/layout/IconVerticalSolidList"/>
    <dgm:cxn modelId="{C5D22A6F-7EFA-40C5-9E5C-24D2DF1BC077}" type="presParOf" srcId="{DCE5D451-1AFF-4C56-A4D3-8E967A95BD1A}" destId="{F6571E53-2B23-4C9A-B923-F87743E2F4A4}" srcOrd="1" destOrd="0" presId="urn:microsoft.com/office/officeart/2018/2/layout/IconVerticalSolidList"/>
    <dgm:cxn modelId="{A1A8333D-E931-44B1-8E05-151AE79E4350}" type="presParOf" srcId="{DCE5D451-1AFF-4C56-A4D3-8E967A95BD1A}" destId="{B012C488-4007-463F-A729-0AAB1EF879B7}" srcOrd="2" destOrd="0" presId="urn:microsoft.com/office/officeart/2018/2/layout/IconVerticalSolidList"/>
    <dgm:cxn modelId="{DA3D0214-46AF-4C67-8F67-5B12CE2F5818}" type="presParOf" srcId="{DCE5D451-1AFF-4C56-A4D3-8E967A95BD1A}" destId="{C5BD0FDE-6C94-4E89-98F7-3306B6A5BAF2}" srcOrd="3" destOrd="0" presId="urn:microsoft.com/office/officeart/2018/2/layout/IconVerticalSolidList"/>
    <dgm:cxn modelId="{C531CC33-B9DB-4164-830C-EB533AB55183}" type="presParOf" srcId="{69FA6CB4-5588-40C1-AD57-EEC701C8994E}" destId="{C3CE49B0-E547-4522-A29B-3871FC63DA2A}" srcOrd="1" destOrd="0" presId="urn:microsoft.com/office/officeart/2018/2/layout/IconVerticalSolidList"/>
    <dgm:cxn modelId="{CC7EAB94-7107-4EAB-8D2A-58D7B3FA9296}" type="presParOf" srcId="{69FA6CB4-5588-40C1-AD57-EEC701C8994E}" destId="{E2EF070E-3EEB-4955-9C73-229A0AF04AB2}" srcOrd="2" destOrd="0" presId="urn:microsoft.com/office/officeart/2018/2/layout/IconVerticalSolidList"/>
    <dgm:cxn modelId="{8AACA2ED-B95A-4164-B342-800980BB3BA4}" type="presParOf" srcId="{E2EF070E-3EEB-4955-9C73-229A0AF04AB2}" destId="{DFA4AB1F-57C1-4B28-AE64-BBB5531F89FE}" srcOrd="0" destOrd="0" presId="urn:microsoft.com/office/officeart/2018/2/layout/IconVerticalSolidList"/>
    <dgm:cxn modelId="{B5B2D039-4395-4169-8A41-AD1369F7964D}" type="presParOf" srcId="{E2EF070E-3EEB-4955-9C73-229A0AF04AB2}" destId="{59F90A05-47A9-45AA-90C8-E413053A57C5}" srcOrd="1" destOrd="0" presId="urn:microsoft.com/office/officeart/2018/2/layout/IconVerticalSolidList"/>
    <dgm:cxn modelId="{2929F74A-EFAF-4A99-BCC7-3F0D1341B162}" type="presParOf" srcId="{E2EF070E-3EEB-4955-9C73-229A0AF04AB2}" destId="{10F267DB-3EE1-4D04-A469-A045167CDB3C}" srcOrd="2" destOrd="0" presId="urn:microsoft.com/office/officeart/2018/2/layout/IconVerticalSolidList"/>
    <dgm:cxn modelId="{8E0A9370-2230-42DC-BEF5-9A39949D58D0}" type="presParOf" srcId="{E2EF070E-3EEB-4955-9C73-229A0AF04AB2}" destId="{B17F79D5-3402-4DDF-B12A-A8261FF509F3}" srcOrd="3" destOrd="0" presId="urn:microsoft.com/office/officeart/2018/2/layout/IconVerticalSolidList"/>
    <dgm:cxn modelId="{BC411D82-EBB3-4BA7-A26A-DE5CF6CF92CF}" type="presParOf" srcId="{69FA6CB4-5588-40C1-AD57-EEC701C8994E}" destId="{FC060903-7CE2-4C6F-BDCF-38DDBDF4345A}" srcOrd="3" destOrd="0" presId="urn:microsoft.com/office/officeart/2018/2/layout/IconVerticalSolidList"/>
    <dgm:cxn modelId="{1EB13981-9B80-4C0C-8DD1-2BE69D1E5B6C}" type="presParOf" srcId="{69FA6CB4-5588-40C1-AD57-EEC701C8994E}" destId="{219B37C1-D6F9-4208-B4C1-BD71FBE617FB}" srcOrd="4" destOrd="0" presId="urn:microsoft.com/office/officeart/2018/2/layout/IconVerticalSolidList"/>
    <dgm:cxn modelId="{01C0AED2-17D8-401D-8F43-0A83E739F93C}" type="presParOf" srcId="{219B37C1-D6F9-4208-B4C1-BD71FBE617FB}" destId="{BB4F2AE5-6D79-41C8-A7D0-9A0B6D15A763}" srcOrd="0" destOrd="0" presId="urn:microsoft.com/office/officeart/2018/2/layout/IconVerticalSolidList"/>
    <dgm:cxn modelId="{021C9A8B-E922-4113-A66D-7498F58DC57A}" type="presParOf" srcId="{219B37C1-D6F9-4208-B4C1-BD71FBE617FB}" destId="{49BD6F25-7B3B-4024-8071-2C015E97F76D}" srcOrd="1" destOrd="0" presId="urn:microsoft.com/office/officeart/2018/2/layout/IconVerticalSolidList"/>
    <dgm:cxn modelId="{E7EA414A-6C7E-462F-B6FE-663D0BB46999}" type="presParOf" srcId="{219B37C1-D6F9-4208-B4C1-BD71FBE617FB}" destId="{96C24DA8-5548-4895-9628-8C75E56D6A77}" srcOrd="2" destOrd="0" presId="urn:microsoft.com/office/officeart/2018/2/layout/IconVerticalSolidList"/>
    <dgm:cxn modelId="{FD000A9C-98AA-4BE0-A5FA-3721B9A4D57B}" type="presParOf" srcId="{219B37C1-D6F9-4208-B4C1-BD71FBE617FB}" destId="{DCE41F5A-CF58-4091-BC73-77F10DC2F1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73A76CD9-F75A-477C-AD9B-21863FCE1974}"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E55E4AC-FF52-456F-8BB3-27DFE7D8ABAD}">
      <dgm:prSet/>
      <dgm:spPr/>
      <dgm:t>
        <a:bodyPr/>
        <a:lstStyle/>
        <a:p>
          <a:r>
            <a:rPr lang="en-US"/>
            <a:t>It is a complex process that builds on the previously mentioned designs and by using it becomes necessary to consider several dimensions of analysis but also how they are dependent on each other. </a:t>
          </a:r>
        </a:p>
      </dgm:t>
    </dgm:pt>
    <dgm:pt modelId="{390DC85F-96B6-458D-9821-E46EBE7A7D69}" type="parTrans" cxnId="{D652B30F-D21A-44A7-B482-135FF45E77BF}">
      <dgm:prSet/>
      <dgm:spPr/>
      <dgm:t>
        <a:bodyPr/>
        <a:lstStyle/>
        <a:p>
          <a:endParaRPr lang="en-US"/>
        </a:p>
      </dgm:t>
    </dgm:pt>
    <dgm:pt modelId="{CBD036FB-B87F-4592-B991-2774CE432B98}" type="sibTrans" cxnId="{D652B30F-D21A-44A7-B482-135FF45E77BF}">
      <dgm:prSet/>
      <dgm:spPr/>
      <dgm:t>
        <a:bodyPr/>
        <a:lstStyle/>
        <a:p>
          <a:endParaRPr lang="en-US"/>
        </a:p>
      </dgm:t>
    </dgm:pt>
    <dgm:pt modelId="{C5A11B8B-90AB-4076-94B1-6FB1F763ECFA}">
      <dgm:prSet/>
      <dgm:spPr/>
      <dgm:t>
        <a:bodyPr/>
        <a:lstStyle/>
        <a:p>
          <a:r>
            <a:rPr lang="en-US"/>
            <a:t>It is considered the one when more than two research phases (series of phases) that may be sequential or concurrent are combined within one study addressing an overall program objective. </a:t>
          </a:r>
        </a:p>
      </dgm:t>
    </dgm:pt>
    <dgm:pt modelId="{DD6B1370-E7E7-431A-B1B7-EEAA500FB902}" type="parTrans" cxnId="{1F9C9029-D015-4D3B-A142-F7D78D999956}">
      <dgm:prSet/>
      <dgm:spPr/>
      <dgm:t>
        <a:bodyPr/>
        <a:lstStyle/>
        <a:p>
          <a:endParaRPr lang="en-US"/>
        </a:p>
      </dgm:t>
    </dgm:pt>
    <dgm:pt modelId="{277643FB-B09B-4EFE-823C-CD8E5CFE3B49}" type="sibTrans" cxnId="{1F9C9029-D015-4D3B-A142-F7D78D999956}">
      <dgm:prSet/>
      <dgm:spPr/>
      <dgm:t>
        <a:bodyPr/>
        <a:lstStyle/>
        <a:p>
          <a:endParaRPr lang="en-US"/>
        </a:p>
      </dgm:t>
    </dgm:pt>
    <dgm:pt modelId="{924E0C7C-5CE7-40B4-B7F8-9DF7902BA5A1}">
      <dgm:prSet/>
      <dgm:spPr/>
      <dgm:t>
        <a:bodyPr/>
        <a:lstStyle/>
        <a:p>
          <a:r>
            <a:rPr lang="en-US"/>
            <a:t>This design is often used in program evaluation, where quantitative and qualitative approaches are used over time to support, develop, adapt, and evaluate individual aspects of a program.</a:t>
          </a:r>
        </a:p>
      </dgm:t>
    </dgm:pt>
    <dgm:pt modelId="{D1480CC7-8E27-4CF7-B21B-3FE3E412EA87}" type="parTrans" cxnId="{04DB48E0-6ED4-4C78-8D2E-3CBC3BE9ED9F}">
      <dgm:prSet/>
      <dgm:spPr/>
      <dgm:t>
        <a:bodyPr/>
        <a:lstStyle/>
        <a:p>
          <a:endParaRPr lang="en-US"/>
        </a:p>
      </dgm:t>
    </dgm:pt>
    <dgm:pt modelId="{290E3EEF-F318-4228-8FA1-4B6082C33433}" type="sibTrans" cxnId="{04DB48E0-6ED4-4C78-8D2E-3CBC3BE9ED9F}">
      <dgm:prSet/>
      <dgm:spPr/>
      <dgm:t>
        <a:bodyPr/>
        <a:lstStyle/>
        <a:p>
          <a:endParaRPr lang="en-US"/>
        </a:p>
      </dgm:t>
    </dgm:pt>
    <dgm:pt modelId="{72892D14-91EF-4BAD-888D-80FEA9C78B52}" type="pres">
      <dgm:prSet presAssocID="{73A76CD9-F75A-477C-AD9B-21863FCE1974}" presName="vert0" presStyleCnt="0">
        <dgm:presLayoutVars>
          <dgm:dir/>
          <dgm:animOne val="branch"/>
          <dgm:animLvl val="lvl"/>
        </dgm:presLayoutVars>
      </dgm:prSet>
      <dgm:spPr/>
    </dgm:pt>
    <dgm:pt modelId="{ED0602B7-D29E-4BB8-879E-05BA4E65EF2D}" type="pres">
      <dgm:prSet presAssocID="{DE55E4AC-FF52-456F-8BB3-27DFE7D8ABAD}" presName="thickLine" presStyleLbl="alignNode1" presStyleIdx="0" presStyleCnt="3"/>
      <dgm:spPr/>
    </dgm:pt>
    <dgm:pt modelId="{04FC8CD6-5104-44C2-8BE0-66A8B94ED04F}" type="pres">
      <dgm:prSet presAssocID="{DE55E4AC-FF52-456F-8BB3-27DFE7D8ABAD}" presName="horz1" presStyleCnt="0"/>
      <dgm:spPr/>
    </dgm:pt>
    <dgm:pt modelId="{3834044A-BEC3-47BC-8608-6B80DBEDBBE4}" type="pres">
      <dgm:prSet presAssocID="{DE55E4AC-FF52-456F-8BB3-27DFE7D8ABAD}" presName="tx1" presStyleLbl="revTx" presStyleIdx="0" presStyleCnt="3"/>
      <dgm:spPr/>
    </dgm:pt>
    <dgm:pt modelId="{21C6B9CD-520E-405F-935E-76ED65C8EB5B}" type="pres">
      <dgm:prSet presAssocID="{DE55E4AC-FF52-456F-8BB3-27DFE7D8ABAD}" presName="vert1" presStyleCnt="0"/>
      <dgm:spPr/>
    </dgm:pt>
    <dgm:pt modelId="{76B44335-4F61-49F8-861D-2CD815B811A5}" type="pres">
      <dgm:prSet presAssocID="{C5A11B8B-90AB-4076-94B1-6FB1F763ECFA}" presName="thickLine" presStyleLbl="alignNode1" presStyleIdx="1" presStyleCnt="3"/>
      <dgm:spPr/>
    </dgm:pt>
    <dgm:pt modelId="{10AA8AEB-86F1-4FFA-8940-5CBD548CCF09}" type="pres">
      <dgm:prSet presAssocID="{C5A11B8B-90AB-4076-94B1-6FB1F763ECFA}" presName="horz1" presStyleCnt="0"/>
      <dgm:spPr/>
    </dgm:pt>
    <dgm:pt modelId="{6326363D-0BF3-4C32-BFB3-1EF0CB8DD456}" type="pres">
      <dgm:prSet presAssocID="{C5A11B8B-90AB-4076-94B1-6FB1F763ECFA}" presName="tx1" presStyleLbl="revTx" presStyleIdx="1" presStyleCnt="3"/>
      <dgm:spPr/>
    </dgm:pt>
    <dgm:pt modelId="{2CC1C1F6-DCC9-4C9B-AB97-F28821935B04}" type="pres">
      <dgm:prSet presAssocID="{C5A11B8B-90AB-4076-94B1-6FB1F763ECFA}" presName="vert1" presStyleCnt="0"/>
      <dgm:spPr/>
    </dgm:pt>
    <dgm:pt modelId="{FE282BFA-98EE-4C3E-9129-A4B613688120}" type="pres">
      <dgm:prSet presAssocID="{924E0C7C-5CE7-40B4-B7F8-9DF7902BA5A1}" presName="thickLine" presStyleLbl="alignNode1" presStyleIdx="2" presStyleCnt="3"/>
      <dgm:spPr/>
    </dgm:pt>
    <dgm:pt modelId="{D55A42F3-9F1B-446B-AF05-90667A9F56D7}" type="pres">
      <dgm:prSet presAssocID="{924E0C7C-5CE7-40B4-B7F8-9DF7902BA5A1}" presName="horz1" presStyleCnt="0"/>
      <dgm:spPr/>
    </dgm:pt>
    <dgm:pt modelId="{BAF87B3A-AFA8-4445-B39E-4850399550F5}" type="pres">
      <dgm:prSet presAssocID="{924E0C7C-5CE7-40B4-B7F8-9DF7902BA5A1}" presName="tx1" presStyleLbl="revTx" presStyleIdx="2" presStyleCnt="3"/>
      <dgm:spPr/>
    </dgm:pt>
    <dgm:pt modelId="{8961BF78-C1A6-4C7A-90C0-1809900D53E8}" type="pres">
      <dgm:prSet presAssocID="{924E0C7C-5CE7-40B4-B7F8-9DF7902BA5A1}" presName="vert1" presStyleCnt="0"/>
      <dgm:spPr/>
    </dgm:pt>
  </dgm:ptLst>
  <dgm:cxnLst>
    <dgm:cxn modelId="{D652B30F-D21A-44A7-B482-135FF45E77BF}" srcId="{73A76CD9-F75A-477C-AD9B-21863FCE1974}" destId="{DE55E4AC-FF52-456F-8BB3-27DFE7D8ABAD}" srcOrd="0" destOrd="0" parTransId="{390DC85F-96B6-458D-9821-E46EBE7A7D69}" sibTransId="{CBD036FB-B87F-4592-B991-2774CE432B98}"/>
    <dgm:cxn modelId="{1F9C9029-D015-4D3B-A142-F7D78D999956}" srcId="{73A76CD9-F75A-477C-AD9B-21863FCE1974}" destId="{C5A11B8B-90AB-4076-94B1-6FB1F763ECFA}" srcOrd="1" destOrd="0" parTransId="{DD6B1370-E7E7-431A-B1B7-EEAA500FB902}" sibTransId="{277643FB-B09B-4EFE-823C-CD8E5CFE3B49}"/>
    <dgm:cxn modelId="{7F1C1E4E-F52F-4E9E-97B1-7FC5EC10E88C}" type="presOf" srcId="{DE55E4AC-FF52-456F-8BB3-27DFE7D8ABAD}" destId="{3834044A-BEC3-47BC-8608-6B80DBEDBBE4}" srcOrd="0" destOrd="0" presId="urn:microsoft.com/office/officeart/2008/layout/LinedList"/>
    <dgm:cxn modelId="{58D8B17E-5485-4D09-9DAA-11B289BD37C7}" type="presOf" srcId="{C5A11B8B-90AB-4076-94B1-6FB1F763ECFA}" destId="{6326363D-0BF3-4C32-BFB3-1EF0CB8DD456}" srcOrd="0" destOrd="0" presId="urn:microsoft.com/office/officeart/2008/layout/LinedList"/>
    <dgm:cxn modelId="{6592B68E-AA3C-402E-A424-5F7AF8085446}" type="presOf" srcId="{73A76CD9-F75A-477C-AD9B-21863FCE1974}" destId="{72892D14-91EF-4BAD-888D-80FEA9C78B52}" srcOrd="0" destOrd="0" presId="urn:microsoft.com/office/officeart/2008/layout/LinedList"/>
    <dgm:cxn modelId="{D6CBDC95-D190-4C4F-A36C-FAA727BA88BA}" type="presOf" srcId="{924E0C7C-5CE7-40B4-B7F8-9DF7902BA5A1}" destId="{BAF87B3A-AFA8-4445-B39E-4850399550F5}" srcOrd="0" destOrd="0" presId="urn:microsoft.com/office/officeart/2008/layout/LinedList"/>
    <dgm:cxn modelId="{04DB48E0-6ED4-4C78-8D2E-3CBC3BE9ED9F}" srcId="{73A76CD9-F75A-477C-AD9B-21863FCE1974}" destId="{924E0C7C-5CE7-40B4-B7F8-9DF7902BA5A1}" srcOrd="2" destOrd="0" parTransId="{D1480CC7-8E27-4CF7-B21B-3FE3E412EA87}" sibTransId="{290E3EEF-F318-4228-8FA1-4B6082C33433}"/>
    <dgm:cxn modelId="{641B9FD3-CF34-4242-AE78-337EDEC5FF36}" type="presParOf" srcId="{72892D14-91EF-4BAD-888D-80FEA9C78B52}" destId="{ED0602B7-D29E-4BB8-879E-05BA4E65EF2D}" srcOrd="0" destOrd="0" presId="urn:microsoft.com/office/officeart/2008/layout/LinedList"/>
    <dgm:cxn modelId="{64193B0E-B0DD-491C-8808-D15F32F4B538}" type="presParOf" srcId="{72892D14-91EF-4BAD-888D-80FEA9C78B52}" destId="{04FC8CD6-5104-44C2-8BE0-66A8B94ED04F}" srcOrd="1" destOrd="0" presId="urn:microsoft.com/office/officeart/2008/layout/LinedList"/>
    <dgm:cxn modelId="{AFE33A53-F5FD-47F1-9947-3BF5F5DEDF6F}" type="presParOf" srcId="{04FC8CD6-5104-44C2-8BE0-66A8B94ED04F}" destId="{3834044A-BEC3-47BC-8608-6B80DBEDBBE4}" srcOrd="0" destOrd="0" presId="urn:microsoft.com/office/officeart/2008/layout/LinedList"/>
    <dgm:cxn modelId="{79581258-6A32-4D4F-9C50-13E67BDC94B8}" type="presParOf" srcId="{04FC8CD6-5104-44C2-8BE0-66A8B94ED04F}" destId="{21C6B9CD-520E-405F-935E-76ED65C8EB5B}" srcOrd="1" destOrd="0" presId="urn:microsoft.com/office/officeart/2008/layout/LinedList"/>
    <dgm:cxn modelId="{413AA6AC-E3E2-4021-BB71-BF3E15B78227}" type="presParOf" srcId="{72892D14-91EF-4BAD-888D-80FEA9C78B52}" destId="{76B44335-4F61-49F8-861D-2CD815B811A5}" srcOrd="2" destOrd="0" presId="urn:microsoft.com/office/officeart/2008/layout/LinedList"/>
    <dgm:cxn modelId="{161D09A3-7DB7-4C6B-A881-5286D2770B44}" type="presParOf" srcId="{72892D14-91EF-4BAD-888D-80FEA9C78B52}" destId="{10AA8AEB-86F1-4FFA-8940-5CBD548CCF09}" srcOrd="3" destOrd="0" presId="urn:microsoft.com/office/officeart/2008/layout/LinedList"/>
    <dgm:cxn modelId="{C5CBEEF7-C655-484F-AB45-260E15DDAB2C}" type="presParOf" srcId="{10AA8AEB-86F1-4FFA-8940-5CBD548CCF09}" destId="{6326363D-0BF3-4C32-BFB3-1EF0CB8DD456}" srcOrd="0" destOrd="0" presId="urn:microsoft.com/office/officeart/2008/layout/LinedList"/>
    <dgm:cxn modelId="{5E5DEA02-A172-4760-A002-8C3E1D1A17ED}" type="presParOf" srcId="{10AA8AEB-86F1-4FFA-8940-5CBD548CCF09}" destId="{2CC1C1F6-DCC9-4C9B-AB97-F28821935B04}" srcOrd="1" destOrd="0" presId="urn:microsoft.com/office/officeart/2008/layout/LinedList"/>
    <dgm:cxn modelId="{DEAB2D55-F14B-4578-AD7D-04FE2F9538A8}" type="presParOf" srcId="{72892D14-91EF-4BAD-888D-80FEA9C78B52}" destId="{FE282BFA-98EE-4C3E-9129-A4B613688120}" srcOrd="4" destOrd="0" presId="urn:microsoft.com/office/officeart/2008/layout/LinedList"/>
    <dgm:cxn modelId="{24CDC84D-488C-4C51-8708-441EEAD2E5F1}" type="presParOf" srcId="{72892D14-91EF-4BAD-888D-80FEA9C78B52}" destId="{D55A42F3-9F1B-446B-AF05-90667A9F56D7}" srcOrd="5" destOrd="0" presId="urn:microsoft.com/office/officeart/2008/layout/LinedList"/>
    <dgm:cxn modelId="{ACE27514-1F7C-417F-9A4E-778B4A727353}" type="presParOf" srcId="{D55A42F3-9F1B-446B-AF05-90667A9F56D7}" destId="{BAF87B3A-AFA8-4445-B39E-4850399550F5}" srcOrd="0" destOrd="0" presId="urn:microsoft.com/office/officeart/2008/layout/LinedList"/>
    <dgm:cxn modelId="{A265EAA7-0FA3-4565-A83D-B213EC927706}" type="presParOf" srcId="{D55A42F3-9F1B-446B-AF05-90667A9F56D7}" destId="{8961BF78-C1A6-4C7A-90C0-1809900D53E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9443F7-9EF8-4B47-8044-390804800131}"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3DEE0844-A2F5-4221-86FB-30A7F24D0C22}">
      <dgm:prSet/>
      <dgm:spPr/>
      <dgm:t>
        <a:bodyPr/>
        <a:lstStyle/>
        <a:p>
          <a:r>
            <a:rPr lang="en-US" b="1"/>
            <a:t>Quantitative research </a:t>
          </a:r>
          <a:r>
            <a:rPr lang="en-US"/>
            <a:t>is always associated with positivistic thinking, whereas </a:t>
          </a:r>
          <a:r>
            <a:rPr lang="en-US" b="1"/>
            <a:t>qualitative research </a:t>
          </a:r>
          <a:r>
            <a:rPr lang="en-US"/>
            <a:t>is grounded on a post-modernist philosophy. </a:t>
          </a:r>
        </a:p>
      </dgm:t>
    </dgm:pt>
    <dgm:pt modelId="{42420F23-2C21-4595-BE8B-5819365F2CA3}" type="parTrans" cxnId="{B0CB6651-5F44-4308-84DE-29B0F83FD91E}">
      <dgm:prSet/>
      <dgm:spPr/>
      <dgm:t>
        <a:bodyPr/>
        <a:lstStyle/>
        <a:p>
          <a:endParaRPr lang="en-US"/>
        </a:p>
      </dgm:t>
    </dgm:pt>
    <dgm:pt modelId="{B743B86F-473E-4D9A-B445-09C20703F3FF}" type="sibTrans" cxnId="{B0CB6651-5F44-4308-84DE-29B0F83FD91E}">
      <dgm:prSet/>
      <dgm:spPr/>
      <dgm:t>
        <a:bodyPr/>
        <a:lstStyle/>
        <a:p>
          <a:endParaRPr lang="en-US"/>
        </a:p>
      </dgm:t>
    </dgm:pt>
    <dgm:pt modelId="{BEEADDDB-C87C-47F9-815C-84F678812D94}">
      <dgm:prSet/>
      <dgm:spPr/>
      <dgm:t>
        <a:bodyPr/>
        <a:lstStyle/>
        <a:p>
          <a:r>
            <a:rPr lang="en-US"/>
            <a:t>Such conclusion is neither entirely correct, nor necessarily wrong. </a:t>
          </a:r>
        </a:p>
      </dgm:t>
    </dgm:pt>
    <dgm:pt modelId="{8E3F7BDC-80DC-49A4-9118-DA0F170E4559}" type="parTrans" cxnId="{0A636C48-D3BC-49A6-96C1-21B06AF056B6}">
      <dgm:prSet/>
      <dgm:spPr/>
      <dgm:t>
        <a:bodyPr/>
        <a:lstStyle/>
        <a:p>
          <a:endParaRPr lang="en-US"/>
        </a:p>
      </dgm:t>
    </dgm:pt>
    <dgm:pt modelId="{510C5318-DBFE-4640-B3A0-588FCC59E7B0}" type="sibTrans" cxnId="{0A636C48-D3BC-49A6-96C1-21B06AF056B6}">
      <dgm:prSet/>
      <dgm:spPr/>
      <dgm:t>
        <a:bodyPr/>
        <a:lstStyle/>
        <a:p>
          <a:endParaRPr lang="en-US"/>
        </a:p>
      </dgm:t>
    </dgm:pt>
    <dgm:pt modelId="{8AFC8670-B238-478C-9878-EB73F72E4772}">
      <dgm:prSet/>
      <dgm:spPr/>
      <dgm:t>
        <a:bodyPr/>
        <a:lstStyle/>
        <a:p>
          <a:r>
            <a:rPr lang="en-US"/>
            <a:t>Even though it applies to many cases, quantitative research may also be part of a post-modernist approach to doing social science, whereas qualitative research may be applied and interpreted in a positivistic way.</a:t>
          </a:r>
        </a:p>
      </dgm:t>
    </dgm:pt>
    <dgm:pt modelId="{186582CD-E86F-4BB7-9704-3A10E30AD656}" type="parTrans" cxnId="{A407781B-7E90-473F-B947-1BF51807AE03}">
      <dgm:prSet/>
      <dgm:spPr/>
      <dgm:t>
        <a:bodyPr/>
        <a:lstStyle/>
        <a:p>
          <a:endParaRPr lang="en-US"/>
        </a:p>
      </dgm:t>
    </dgm:pt>
    <dgm:pt modelId="{F7403313-500D-430E-A1F2-55DCB0B1EE1A}" type="sibTrans" cxnId="{A407781B-7E90-473F-B947-1BF51807AE03}">
      <dgm:prSet/>
      <dgm:spPr/>
      <dgm:t>
        <a:bodyPr/>
        <a:lstStyle/>
        <a:p>
          <a:endParaRPr lang="en-US"/>
        </a:p>
      </dgm:t>
    </dgm:pt>
    <dgm:pt modelId="{9BCDC80C-1A4D-41E4-B783-4F7C186BA317}">
      <dgm:prSet/>
      <dgm:spPr/>
      <dgm:t>
        <a:bodyPr/>
        <a:lstStyle/>
        <a:p>
          <a:r>
            <a:rPr lang="en-US"/>
            <a:t>Quantitative methods involve the generation and analysis of data that can be codified into numbers and subjected to statistical analysis, whereas qualitative research involves the generation of data that are not numerical (e.g. sounds, images, text, etc.) and which are analysed as such, using  methods other than statistics </a:t>
          </a:r>
        </a:p>
      </dgm:t>
    </dgm:pt>
    <dgm:pt modelId="{56291AB1-A970-4273-8BA5-8E99FAFB567F}" type="parTrans" cxnId="{8503D6CD-2D3D-4181-9113-F644F5D73A75}">
      <dgm:prSet/>
      <dgm:spPr/>
      <dgm:t>
        <a:bodyPr/>
        <a:lstStyle/>
        <a:p>
          <a:endParaRPr lang="en-US"/>
        </a:p>
      </dgm:t>
    </dgm:pt>
    <dgm:pt modelId="{D5C62640-486C-4CFB-841B-265A6E9F366C}" type="sibTrans" cxnId="{8503D6CD-2D3D-4181-9113-F644F5D73A75}">
      <dgm:prSet/>
      <dgm:spPr/>
      <dgm:t>
        <a:bodyPr/>
        <a:lstStyle/>
        <a:p>
          <a:endParaRPr lang="en-US"/>
        </a:p>
      </dgm:t>
    </dgm:pt>
    <dgm:pt modelId="{EE15BE48-FBBD-409A-8A32-61A01CDDE6EC}" type="pres">
      <dgm:prSet presAssocID="{789443F7-9EF8-4B47-8044-390804800131}" presName="linear" presStyleCnt="0">
        <dgm:presLayoutVars>
          <dgm:animLvl val="lvl"/>
          <dgm:resizeHandles val="exact"/>
        </dgm:presLayoutVars>
      </dgm:prSet>
      <dgm:spPr/>
    </dgm:pt>
    <dgm:pt modelId="{ED2DE662-1D6D-4AE8-99EF-EECF091D6A4B}" type="pres">
      <dgm:prSet presAssocID="{3DEE0844-A2F5-4221-86FB-30A7F24D0C22}" presName="parentText" presStyleLbl="node1" presStyleIdx="0" presStyleCnt="4">
        <dgm:presLayoutVars>
          <dgm:chMax val="0"/>
          <dgm:bulletEnabled val="1"/>
        </dgm:presLayoutVars>
      </dgm:prSet>
      <dgm:spPr/>
    </dgm:pt>
    <dgm:pt modelId="{9A8C9628-1891-4B22-89C8-4CDCA2CA77D1}" type="pres">
      <dgm:prSet presAssocID="{B743B86F-473E-4D9A-B445-09C20703F3FF}" presName="spacer" presStyleCnt="0"/>
      <dgm:spPr/>
    </dgm:pt>
    <dgm:pt modelId="{621C323F-475B-480E-98D6-DF94D161160D}" type="pres">
      <dgm:prSet presAssocID="{BEEADDDB-C87C-47F9-815C-84F678812D94}" presName="parentText" presStyleLbl="node1" presStyleIdx="1" presStyleCnt="4">
        <dgm:presLayoutVars>
          <dgm:chMax val="0"/>
          <dgm:bulletEnabled val="1"/>
        </dgm:presLayoutVars>
      </dgm:prSet>
      <dgm:spPr/>
    </dgm:pt>
    <dgm:pt modelId="{A33369CE-C6CC-413C-8B2F-F7BF2FD6B7C8}" type="pres">
      <dgm:prSet presAssocID="{510C5318-DBFE-4640-B3A0-588FCC59E7B0}" presName="spacer" presStyleCnt="0"/>
      <dgm:spPr/>
    </dgm:pt>
    <dgm:pt modelId="{CDC75A6E-97C0-4674-A38B-8939C2243FA2}" type="pres">
      <dgm:prSet presAssocID="{8AFC8670-B238-478C-9878-EB73F72E4772}" presName="parentText" presStyleLbl="node1" presStyleIdx="2" presStyleCnt="4">
        <dgm:presLayoutVars>
          <dgm:chMax val="0"/>
          <dgm:bulletEnabled val="1"/>
        </dgm:presLayoutVars>
      </dgm:prSet>
      <dgm:spPr/>
    </dgm:pt>
    <dgm:pt modelId="{720828EF-D1B8-4E1D-A43D-2BECDCF7D44C}" type="pres">
      <dgm:prSet presAssocID="{F7403313-500D-430E-A1F2-55DCB0B1EE1A}" presName="spacer" presStyleCnt="0"/>
      <dgm:spPr/>
    </dgm:pt>
    <dgm:pt modelId="{2CCB76EA-0DA3-4D57-804A-667E54DF653C}" type="pres">
      <dgm:prSet presAssocID="{9BCDC80C-1A4D-41E4-B783-4F7C186BA317}" presName="parentText" presStyleLbl="node1" presStyleIdx="3" presStyleCnt="4">
        <dgm:presLayoutVars>
          <dgm:chMax val="0"/>
          <dgm:bulletEnabled val="1"/>
        </dgm:presLayoutVars>
      </dgm:prSet>
      <dgm:spPr/>
    </dgm:pt>
  </dgm:ptLst>
  <dgm:cxnLst>
    <dgm:cxn modelId="{A407781B-7E90-473F-B947-1BF51807AE03}" srcId="{789443F7-9EF8-4B47-8044-390804800131}" destId="{8AFC8670-B238-478C-9878-EB73F72E4772}" srcOrd="2" destOrd="0" parTransId="{186582CD-E86F-4BB7-9704-3A10E30AD656}" sibTransId="{F7403313-500D-430E-A1F2-55DCB0B1EE1A}"/>
    <dgm:cxn modelId="{5D825E28-746E-4FB7-984F-724408DA6105}" type="presOf" srcId="{3DEE0844-A2F5-4221-86FB-30A7F24D0C22}" destId="{ED2DE662-1D6D-4AE8-99EF-EECF091D6A4B}" srcOrd="0" destOrd="0" presId="urn:microsoft.com/office/officeart/2005/8/layout/vList2"/>
    <dgm:cxn modelId="{F86F6736-1C26-45E0-AB82-3FFBBDBD2B05}" type="presOf" srcId="{8AFC8670-B238-478C-9878-EB73F72E4772}" destId="{CDC75A6E-97C0-4674-A38B-8939C2243FA2}" srcOrd="0" destOrd="0" presId="urn:microsoft.com/office/officeart/2005/8/layout/vList2"/>
    <dgm:cxn modelId="{0A636C48-D3BC-49A6-96C1-21B06AF056B6}" srcId="{789443F7-9EF8-4B47-8044-390804800131}" destId="{BEEADDDB-C87C-47F9-815C-84F678812D94}" srcOrd="1" destOrd="0" parTransId="{8E3F7BDC-80DC-49A4-9118-DA0F170E4559}" sibTransId="{510C5318-DBFE-4640-B3A0-588FCC59E7B0}"/>
    <dgm:cxn modelId="{B0CB6651-5F44-4308-84DE-29B0F83FD91E}" srcId="{789443F7-9EF8-4B47-8044-390804800131}" destId="{3DEE0844-A2F5-4221-86FB-30A7F24D0C22}" srcOrd="0" destOrd="0" parTransId="{42420F23-2C21-4595-BE8B-5819365F2CA3}" sibTransId="{B743B86F-473E-4D9A-B445-09C20703F3FF}"/>
    <dgm:cxn modelId="{C64AE979-AE4F-466A-8164-D5BD9D30C17C}" type="presOf" srcId="{789443F7-9EF8-4B47-8044-390804800131}" destId="{EE15BE48-FBBD-409A-8A32-61A01CDDE6EC}" srcOrd="0" destOrd="0" presId="urn:microsoft.com/office/officeart/2005/8/layout/vList2"/>
    <dgm:cxn modelId="{22EF0BB3-5DC2-480E-B7F8-B2D2816A0E19}" type="presOf" srcId="{9BCDC80C-1A4D-41E4-B783-4F7C186BA317}" destId="{2CCB76EA-0DA3-4D57-804A-667E54DF653C}" srcOrd="0" destOrd="0" presId="urn:microsoft.com/office/officeart/2005/8/layout/vList2"/>
    <dgm:cxn modelId="{8503D6CD-2D3D-4181-9113-F644F5D73A75}" srcId="{789443F7-9EF8-4B47-8044-390804800131}" destId="{9BCDC80C-1A4D-41E4-B783-4F7C186BA317}" srcOrd="3" destOrd="0" parTransId="{56291AB1-A970-4273-8BA5-8E99FAFB567F}" sibTransId="{D5C62640-486C-4CFB-841B-265A6E9F366C}"/>
    <dgm:cxn modelId="{BD0205F0-DDC6-4936-ADB1-BEDC1777818D}" type="presOf" srcId="{BEEADDDB-C87C-47F9-815C-84F678812D94}" destId="{621C323F-475B-480E-98D6-DF94D161160D}" srcOrd="0" destOrd="0" presId="urn:microsoft.com/office/officeart/2005/8/layout/vList2"/>
    <dgm:cxn modelId="{BE157542-EBFC-42CC-AA2A-C736D3984382}" type="presParOf" srcId="{EE15BE48-FBBD-409A-8A32-61A01CDDE6EC}" destId="{ED2DE662-1D6D-4AE8-99EF-EECF091D6A4B}" srcOrd="0" destOrd="0" presId="urn:microsoft.com/office/officeart/2005/8/layout/vList2"/>
    <dgm:cxn modelId="{C23EE2C3-5348-43E4-A883-092BE9B74DFC}" type="presParOf" srcId="{EE15BE48-FBBD-409A-8A32-61A01CDDE6EC}" destId="{9A8C9628-1891-4B22-89C8-4CDCA2CA77D1}" srcOrd="1" destOrd="0" presId="urn:microsoft.com/office/officeart/2005/8/layout/vList2"/>
    <dgm:cxn modelId="{6B2C6485-91B2-429F-96CC-6C10A12FE296}" type="presParOf" srcId="{EE15BE48-FBBD-409A-8A32-61A01CDDE6EC}" destId="{621C323F-475B-480E-98D6-DF94D161160D}" srcOrd="2" destOrd="0" presId="urn:microsoft.com/office/officeart/2005/8/layout/vList2"/>
    <dgm:cxn modelId="{B590E775-E4F3-42EF-BC65-C50D4E87E496}" type="presParOf" srcId="{EE15BE48-FBBD-409A-8A32-61A01CDDE6EC}" destId="{A33369CE-C6CC-413C-8B2F-F7BF2FD6B7C8}" srcOrd="3" destOrd="0" presId="urn:microsoft.com/office/officeart/2005/8/layout/vList2"/>
    <dgm:cxn modelId="{24B523BB-3BA8-4A32-BD83-4038C4F94512}" type="presParOf" srcId="{EE15BE48-FBBD-409A-8A32-61A01CDDE6EC}" destId="{CDC75A6E-97C0-4674-A38B-8939C2243FA2}" srcOrd="4" destOrd="0" presId="urn:microsoft.com/office/officeart/2005/8/layout/vList2"/>
    <dgm:cxn modelId="{965D8791-9C6A-426E-B00D-AD1FA61BC7C1}" type="presParOf" srcId="{EE15BE48-FBBD-409A-8A32-61A01CDDE6EC}" destId="{720828EF-D1B8-4E1D-A43D-2BECDCF7D44C}" srcOrd="5" destOrd="0" presId="urn:microsoft.com/office/officeart/2005/8/layout/vList2"/>
    <dgm:cxn modelId="{FB6C2E9F-BE73-461A-8702-517F9B055A91}" type="presParOf" srcId="{EE15BE48-FBBD-409A-8A32-61A01CDDE6EC}" destId="{2CCB76EA-0DA3-4D57-804A-667E54DF653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C45143-897C-49C7-829B-749FE32630D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047566-6E5B-4A2C-BC0F-0C3DA72B7861}">
      <dgm:prSet/>
      <dgm:spPr/>
      <dgm:t>
        <a:bodyPr/>
        <a:lstStyle/>
        <a:p>
          <a:r>
            <a:rPr lang="en-US"/>
            <a:t>Upon completion of the study of this chapter the students will be able to understand the notions of social research strategies and research design, to plan a research project and to formulate research questions and research hypotheses. </a:t>
          </a:r>
        </a:p>
      </dgm:t>
    </dgm:pt>
    <dgm:pt modelId="{D01DD99B-51F8-4398-BA7E-B9CDA0536584}" type="parTrans" cxnId="{23FA5AE8-FE25-42FD-95A7-3094658FC142}">
      <dgm:prSet/>
      <dgm:spPr/>
      <dgm:t>
        <a:bodyPr/>
        <a:lstStyle/>
        <a:p>
          <a:endParaRPr lang="en-US"/>
        </a:p>
      </dgm:t>
    </dgm:pt>
    <dgm:pt modelId="{66609D1D-3404-4FD4-A8C9-A05EB3371C48}" type="sibTrans" cxnId="{23FA5AE8-FE25-42FD-95A7-3094658FC142}">
      <dgm:prSet/>
      <dgm:spPr/>
      <dgm:t>
        <a:bodyPr/>
        <a:lstStyle/>
        <a:p>
          <a:endParaRPr lang="en-US"/>
        </a:p>
      </dgm:t>
    </dgm:pt>
    <dgm:pt modelId="{12852D19-138D-46A1-82CA-70FCE43C6B9B}">
      <dgm:prSet/>
      <dgm:spPr/>
      <dgm:t>
        <a:bodyPr/>
        <a:lstStyle/>
        <a:p>
          <a:r>
            <a:rPr lang="en-US"/>
            <a:t>By comprehending and identifying the basic features of the two basic research strategies (qualitative and quantitative) and the basic steps of planning and implementing a research project, students will be able to plan their own research project and state their research question(s) and hypotheses. </a:t>
          </a:r>
        </a:p>
      </dgm:t>
    </dgm:pt>
    <dgm:pt modelId="{D3818BDC-D2B0-4C03-A72D-52F89BB5AB65}" type="parTrans" cxnId="{D7EA6B87-0F07-4D8B-B4D2-50A1BCFB5109}">
      <dgm:prSet/>
      <dgm:spPr/>
      <dgm:t>
        <a:bodyPr/>
        <a:lstStyle/>
        <a:p>
          <a:endParaRPr lang="en-US"/>
        </a:p>
      </dgm:t>
    </dgm:pt>
    <dgm:pt modelId="{F9D28B7C-1F2A-44A1-80A7-5B13A5E24C66}" type="sibTrans" cxnId="{D7EA6B87-0F07-4D8B-B4D2-50A1BCFB5109}">
      <dgm:prSet/>
      <dgm:spPr/>
      <dgm:t>
        <a:bodyPr/>
        <a:lstStyle/>
        <a:p>
          <a:endParaRPr lang="en-US"/>
        </a:p>
      </dgm:t>
    </dgm:pt>
    <dgm:pt modelId="{8B0A0347-353B-40F4-A8CA-BF403F49C6ED}" type="pres">
      <dgm:prSet presAssocID="{49C45143-897C-49C7-829B-749FE32630D9}" presName="root" presStyleCnt="0">
        <dgm:presLayoutVars>
          <dgm:dir/>
          <dgm:resizeHandles val="exact"/>
        </dgm:presLayoutVars>
      </dgm:prSet>
      <dgm:spPr/>
    </dgm:pt>
    <dgm:pt modelId="{7AD9CBAB-C90F-40B9-B5ED-9702FB3F7629}" type="pres">
      <dgm:prSet presAssocID="{76047566-6E5B-4A2C-BC0F-0C3DA72B7861}" presName="compNode" presStyleCnt="0"/>
      <dgm:spPr/>
    </dgm:pt>
    <dgm:pt modelId="{A4CAACED-CA19-4FDF-9630-29510370A033}" type="pres">
      <dgm:prSet presAssocID="{76047566-6E5B-4A2C-BC0F-0C3DA72B7861}" presName="bgRect" presStyleLbl="bgShp" presStyleIdx="0" presStyleCnt="2"/>
      <dgm:spPr/>
    </dgm:pt>
    <dgm:pt modelId="{288BFF0C-4241-48E5-A78E-D966695C1A41}" type="pres">
      <dgm:prSet presAssocID="{76047566-6E5B-4A2C-BC0F-0C3DA72B78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7C520166-679B-4860-B196-306A04C72173}" type="pres">
      <dgm:prSet presAssocID="{76047566-6E5B-4A2C-BC0F-0C3DA72B7861}" presName="spaceRect" presStyleCnt="0"/>
      <dgm:spPr/>
    </dgm:pt>
    <dgm:pt modelId="{26021D0A-53A3-440D-8956-DE0781C5F3AE}" type="pres">
      <dgm:prSet presAssocID="{76047566-6E5B-4A2C-BC0F-0C3DA72B7861}" presName="parTx" presStyleLbl="revTx" presStyleIdx="0" presStyleCnt="2">
        <dgm:presLayoutVars>
          <dgm:chMax val="0"/>
          <dgm:chPref val="0"/>
        </dgm:presLayoutVars>
      </dgm:prSet>
      <dgm:spPr/>
    </dgm:pt>
    <dgm:pt modelId="{91C840D4-175B-4982-B267-D199858A99EB}" type="pres">
      <dgm:prSet presAssocID="{66609D1D-3404-4FD4-A8C9-A05EB3371C48}" presName="sibTrans" presStyleCnt="0"/>
      <dgm:spPr/>
    </dgm:pt>
    <dgm:pt modelId="{55F1B35F-F3E9-4FAB-B6ED-716F8ADBB67D}" type="pres">
      <dgm:prSet presAssocID="{12852D19-138D-46A1-82CA-70FCE43C6B9B}" presName="compNode" presStyleCnt="0"/>
      <dgm:spPr/>
    </dgm:pt>
    <dgm:pt modelId="{386C1FBC-0FB4-406F-A549-E38BC6990204}" type="pres">
      <dgm:prSet presAssocID="{12852D19-138D-46A1-82CA-70FCE43C6B9B}" presName="bgRect" presStyleLbl="bgShp" presStyleIdx="1" presStyleCnt="2"/>
      <dgm:spPr/>
    </dgm:pt>
    <dgm:pt modelId="{0D837820-1421-49D9-BC98-5293F5732632}" type="pres">
      <dgm:prSet presAssocID="{12852D19-138D-46A1-82CA-70FCE43C6B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146B0B6A-012D-4EB6-804E-1E9C65785E67}" type="pres">
      <dgm:prSet presAssocID="{12852D19-138D-46A1-82CA-70FCE43C6B9B}" presName="spaceRect" presStyleCnt="0"/>
      <dgm:spPr/>
    </dgm:pt>
    <dgm:pt modelId="{60EC37F4-DEDA-44B1-BA39-380BA18CB10F}" type="pres">
      <dgm:prSet presAssocID="{12852D19-138D-46A1-82CA-70FCE43C6B9B}" presName="parTx" presStyleLbl="revTx" presStyleIdx="1" presStyleCnt="2">
        <dgm:presLayoutVars>
          <dgm:chMax val="0"/>
          <dgm:chPref val="0"/>
        </dgm:presLayoutVars>
      </dgm:prSet>
      <dgm:spPr/>
    </dgm:pt>
  </dgm:ptLst>
  <dgm:cxnLst>
    <dgm:cxn modelId="{6C97F569-0420-4BFC-966A-1CD0F5A5F48C}" type="presOf" srcId="{12852D19-138D-46A1-82CA-70FCE43C6B9B}" destId="{60EC37F4-DEDA-44B1-BA39-380BA18CB10F}" srcOrd="0" destOrd="0" presId="urn:microsoft.com/office/officeart/2018/2/layout/IconVerticalSolidList"/>
    <dgm:cxn modelId="{D7EA6B87-0F07-4D8B-B4D2-50A1BCFB5109}" srcId="{49C45143-897C-49C7-829B-749FE32630D9}" destId="{12852D19-138D-46A1-82CA-70FCE43C6B9B}" srcOrd="1" destOrd="0" parTransId="{D3818BDC-D2B0-4C03-A72D-52F89BB5AB65}" sibTransId="{F9D28B7C-1F2A-44A1-80A7-5B13A5E24C66}"/>
    <dgm:cxn modelId="{FEC98496-E708-46B4-858A-7454B2BE6363}" type="presOf" srcId="{49C45143-897C-49C7-829B-749FE32630D9}" destId="{8B0A0347-353B-40F4-A8CA-BF403F49C6ED}" srcOrd="0" destOrd="0" presId="urn:microsoft.com/office/officeart/2018/2/layout/IconVerticalSolidList"/>
    <dgm:cxn modelId="{49B7F6B0-7A41-4B4B-AE9A-4AF67864965C}" type="presOf" srcId="{76047566-6E5B-4A2C-BC0F-0C3DA72B7861}" destId="{26021D0A-53A3-440D-8956-DE0781C5F3AE}" srcOrd="0" destOrd="0" presId="urn:microsoft.com/office/officeart/2018/2/layout/IconVerticalSolidList"/>
    <dgm:cxn modelId="{23FA5AE8-FE25-42FD-95A7-3094658FC142}" srcId="{49C45143-897C-49C7-829B-749FE32630D9}" destId="{76047566-6E5B-4A2C-BC0F-0C3DA72B7861}" srcOrd="0" destOrd="0" parTransId="{D01DD99B-51F8-4398-BA7E-B9CDA0536584}" sibTransId="{66609D1D-3404-4FD4-A8C9-A05EB3371C48}"/>
    <dgm:cxn modelId="{EEAF38B7-7A5A-47D2-97CA-19C90AFD1435}" type="presParOf" srcId="{8B0A0347-353B-40F4-A8CA-BF403F49C6ED}" destId="{7AD9CBAB-C90F-40B9-B5ED-9702FB3F7629}" srcOrd="0" destOrd="0" presId="urn:microsoft.com/office/officeart/2018/2/layout/IconVerticalSolidList"/>
    <dgm:cxn modelId="{0A97229D-4B93-4E61-9915-640EB077A65A}" type="presParOf" srcId="{7AD9CBAB-C90F-40B9-B5ED-9702FB3F7629}" destId="{A4CAACED-CA19-4FDF-9630-29510370A033}" srcOrd="0" destOrd="0" presId="urn:microsoft.com/office/officeart/2018/2/layout/IconVerticalSolidList"/>
    <dgm:cxn modelId="{058C24B8-FC2C-4805-86A9-118564C43E7F}" type="presParOf" srcId="{7AD9CBAB-C90F-40B9-B5ED-9702FB3F7629}" destId="{288BFF0C-4241-48E5-A78E-D966695C1A41}" srcOrd="1" destOrd="0" presId="urn:microsoft.com/office/officeart/2018/2/layout/IconVerticalSolidList"/>
    <dgm:cxn modelId="{F4EACF8B-F93B-4B2D-B3F4-EDA97A018B3E}" type="presParOf" srcId="{7AD9CBAB-C90F-40B9-B5ED-9702FB3F7629}" destId="{7C520166-679B-4860-B196-306A04C72173}" srcOrd="2" destOrd="0" presId="urn:microsoft.com/office/officeart/2018/2/layout/IconVerticalSolidList"/>
    <dgm:cxn modelId="{50C48FF9-40D3-4AE5-A8E6-1736CB30EA64}" type="presParOf" srcId="{7AD9CBAB-C90F-40B9-B5ED-9702FB3F7629}" destId="{26021D0A-53A3-440D-8956-DE0781C5F3AE}" srcOrd="3" destOrd="0" presId="urn:microsoft.com/office/officeart/2018/2/layout/IconVerticalSolidList"/>
    <dgm:cxn modelId="{64F1034D-5BD6-449C-9BB0-8BA2F6E3FA77}" type="presParOf" srcId="{8B0A0347-353B-40F4-A8CA-BF403F49C6ED}" destId="{91C840D4-175B-4982-B267-D199858A99EB}" srcOrd="1" destOrd="0" presId="urn:microsoft.com/office/officeart/2018/2/layout/IconVerticalSolidList"/>
    <dgm:cxn modelId="{15F93D0E-CDEE-4A38-97F1-35B7B1488801}" type="presParOf" srcId="{8B0A0347-353B-40F4-A8CA-BF403F49C6ED}" destId="{55F1B35F-F3E9-4FAB-B6ED-716F8ADBB67D}" srcOrd="2" destOrd="0" presId="urn:microsoft.com/office/officeart/2018/2/layout/IconVerticalSolidList"/>
    <dgm:cxn modelId="{BD803654-D89F-4CCB-8D5C-222F9771C6F9}" type="presParOf" srcId="{55F1B35F-F3E9-4FAB-B6ED-716F8ADBB67D}" destId="{386C1FBC-0FB4-406F-A549-E38BC6990204}" srcOrd="0" destOrd="0" presId="urn:microsoft.com/office/officeart/2018/2/layout/IconVerticalSolidList"/>
    <dgm:cxn modelId="{B2A8307D-811A-4944-ADC3-B0FE2CD96348}" type="presParOf" srcId="{55F1B35F-F3E9-4FAB-B6ED-716F8ADBB67D}" destId="{0D837820-1421-49D9-BC98-5293F5732632}" srcOrd="1" destOrd="0" presId="urn:microsoft.com/office/officeart/2018/2/layout/IconVerticalSolidList"/>
    <dgm:cxn modelId="{65E9B9D3-7DBE-43B5-88D7-821A1CFF2091}" type="presParOf" srcId="{55F1B35F-F3E9-4FAB-B6ED-716F8ADBB67D}" destId="{146B0B6A-012D-4EB6-804E-1E9C65785E67}" srcOrd="2" destOrd="0" presId="urn:microsoft.com/office/officeart/2018/2/layout/IconVerticalSolidList"/>
    <dgm:cxn modelId="{AA68B51B-13DF-4CE5-8122-C6A487D8A23B}" type="presParOf" srcId="{55F1B35F-F3E9-4FAB-B6ED-716F8ADBB67D}" destId="{60EC37F4-DEDA-44B1-BA39-380BA18CB1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FCB45F-E092-442C-959A-7C17FAE7AA18}"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6EBC12A2-2A48-4783-92AB-83257C1E6320}">
      <dgm:prSet/>
      <dgm:spPr/>
      <dgm:t>
        <a:bodyPr/>
        <a:lstStyle/>
        <a:p>
          <a:pPr>
            <a:lnSpc>
              <a:spcPct val="100000"/>
            </a:lnSpc>
          </a:pPr>
          <a:r>
            <a:rPr lang="en-US"/>
            <a:t>By the term </a:t>
          </a:r>
          <a:r>
            <a:rPr lang="en-US" b="1"/>
            <a:t>research strategy</a:t>
          </a:r>
          <a:r>
            <a:rPr lang="en-US"/>
            <a:t>, we mean a general orientation to the conduction of social research. </a:t>
          </a:r>
        </a:p>
      </dgm:t>
    </dgm:pt>
    <dgm:pt modelId="{507A2883-9C14-476E-87E9-34A63A9E55AF}" type="parTrans" cxnId="{5440B1F9-2F01-477A-AF2A-D117EBB3FD3D}">
      <dgm:prSet/>
      <dgm:spPr/>
      <dgm:t>
        <a:bodyPr/>
        <a:lstStyle/>
        <a:p>
          <a:endParaRPr lang="en-US"/>
        </a:p>
      </dgm:t>
    </dgm:pt>
    <dgm:pt modelId="{8EF6562E-72A5-412F-881E-088AE3F43090}" type="sibTrans" cxnId="{5440B1F9-2F01-477A-AF2A-D117EBB3FD3D}">
      <dgm:prSet/>
      <dgm:spPr/>
      <dgm:t>
        <a:bodyPr/>
        <a:lstStyle/>
        <a:p>
          <a:endParaRPr lang="en-US"/>
        </a:p>
      </dgm:t>
    </dgm:pt>
    <dgm:pt modelId="{E268867A-24FE-4720-9C37-0A35D9A1BDA8}">
      <dgm:prSet/>
      <dgm:spPr/>
      <dgm:t>
        <a:bodyPr/>
        <a:lstStyle/>
        <a:p>
          <a:pPr>
            <a:lnSpc>
              <a:spcPct val="100000"/>
            </a:lnSpc>
          </a:pPr>
          <a:r>
            <a:rPr lang="en-US"/>
            <a:t>In the realm of social research there are two basic strategies to follow (and their combination): quantitative research strategy, through the implementation of quantitative research methods, and qualitative research strategy, through the implementation of qualitative research methods.</a:t>
          </a:r>
        </a:p>
      </dgm:t>
    </dgm:pt>
    <dgm:pt modelId="{99F86B9D-5920-42D5-B3BD-9B24DDFA295F}" type="parTrans" cxnId="{3BC9283C-C2A7-4F46-95EA-4118A0969695}">
      <dgm:prSet/>
      <dgm:spPr/>
      <dgm:t>
        <a:bodyPr/>
        <a:lstStyle/>
        <a:p>
          <a:endParaRPr lang="en-US"/>
        </a:p>
      </dgm:t>
    </dgm:pt>
    <dgm:pt modelId="{59995AA6-97C4-41E4-9DEF-D84F17DBD5EB}" type="sibTrans" cxnId="{3BC9283C-C2A7-4F46-95EA-4118A0969695}">
      <dgm:prSet/>
      <dgm:spPr/>
      <dgm:t>
        <a:bodyPr/>
        <a:lstStyle/>
        <a:p>
          <a:endParaRPr lang="en-US"/>
        </a:p>
      </dgm:t>
    </dgm:pt>
    <dgm:pt modelId="{E588F868-0A38-484A-98A9-2A2F62847658}" type="pres">
      <dgm:prSet presAssocID="{1EFCB45F-E092-442C-959A-7C17FAE7AA18}" presName="root" presStyleCnt="0">
        <dgm:presLayoutVars>
          <dgm:dir/>
          <dgm:resizeHandles val="exact"/>
        </dgm:presLayoutVars>
      </dgm:prSet>
      <dgm:spPr/>
    </dgm:pt>
    <dgm:pt modelId="{3E733565-DF2A-4917-BABF-21F72B77A715}" type="pres">
      <dgm:prSet presAssocID="{6EBC12A2-2A48-4783-92AB-83257C1E6320}" presName="compNode" presStyleCnt="0"/>
      <dgm:spPr/>
    </dgm:pt>
    <dgm:pt modelId="{F755A560-E004-4DCE-B117-BB41F6EDBA3C}" type="pres">
      <dgm:prSet presAssocID="{6EBC12A2-2A48-4783-92AB-83257C1E6320}" presName="bgRect" presStyleLbl="bgShp" presStyleIdx="0" presStyleCnt="2"/>
      <dgm:spPr/>
    </dgm:pt>
    <dgm:pt modelId="{F007E5E6-D56D-42AD-B0B2-2B541523C2B2}" type="pres">
      <dgm:prSet presAssocID="{6EBC12A2-2A48-4783-92AB-83257C1E632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ED97DB30-4D33-4840-8FEC-424B95D8BA19}" type="pres">
      <dgm:prSet presAssocID="{6EBC12A2-2A48-4783-92AB-83257C1E6320}" presName="spaceRect" presStyleCnt="0"/>
      <dgm:spPr/>
    </dgm:pt>
    <dgm:pt modelId="{79B2C2B6-CF90-4307-A5FB-514D3F74B2C5}" type="pres">
      <dgm:prSet presAssocID="{6EBC12A2-2A48-4783-92AB-83257C1E6320}" presName="parTx" presStyleLbl="revTx" presStyleIdx="0" presStyleCnt="2">
        <dgm:presLayoutVars>
          <dgm:chMax val="0"/>
          <dgm:chPref val="0"/>
        </dgm:presLayoutVars>
      </dgm:prSet>
      <dgm:spPr/>
    </dgm:pt>
    <dgm:pt modelId="{60A7F477-5F36-447D-92CB-4F81BDE016C1}" type="pres">
      <dgm:prSet presAssocID="{8EF6562E-72A5-412F-881E-088AE3F43090}" presName="sibTrans" presStyleCnt="0"/>
      <dgm:spPr/>
    </dgm:pt>
    <dgm:pt modelId="{555E4345-A0F5-48B9-8832-FC656E04A5AB}" type="pres">
      <dgm:prSet presAssocID="{E268867A-24FE-4720-9C37-0A35D9A1BDA8}" presName="compNode" presStyleCnt="0"/>
      <dgm:spPr/>
    </dgm:pt>
    <dgm:pt modelId="{D1A0ED41-DBA7-4E2D-955C-389FA3A6B08C}" type="pres">
      <dgm:prSet presAssocID="{E268867A-24FE-4720-9C37-0A35D9A1BDA8}" presName="bgRect" presStyleLbl="bgShp" presStyleIdx="1" presStyleCnt="2"/>
      <dgm:spPr/>
    </dgm:pt>
    <dgm:pt modelId="{F8740407-CB50-4622-9C77-C7DF0C0581A3}" type="pres">
      <dgm:prSet presAssocID="{E268867A-24FE-4720-9C37-0A35D9A1BDA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2BA6AD1B-7AB0-43F9-B4AB-77BA08C4294C}" type="pres">
      <dgm:prSet presAssocID="{E268867A-24FE-4720-9C37-0A35D9A1BDA8}" presName="spaceRect" presStyleCnt="0"/>
      <dgm:spPr/>
    </dgm:pt>
    <dgm:pt modelId="{A0B1B8C2-456B-4C3E-8574-08A6FD5C640D}" type="pres">
      <dgm:prSet presAssocID="{E268867A-24FE-4720-9C37-0A35D9A1BDA8}" presName="parTx" presStyleLbl="revTx" presStyleIdx="1" presStyleCnt="2">
        <dgm:presLayoutVars>
          <dgm:chMax val="0"/>
          <dgm:chPref val="0"/>
        </dgm:presLayoutVars>
      </dgm:prSet>
      <dgm:spPr/>
    </dgm:pt>
  </dgm:ptLst>
  <dgm:cxnLst>
    <dgm:cxn modelId="{3BC9283C-C2A7-4F46-95EA-4118A0969695}" srcId="{1EFCB45F-E092-442C-959A-7C17FAE7AA18}" destId="{E268867A-24FE-4720-9C37-0A35D9A1BDA8}" srcOrd="1" destOrd="0" parTransId="{99F86B9D-5920-42D5-B3BD-9B24DDFA295F}" sibTransId="{59995AA6-97C4-41E4-9DEF-D84F17DBD5EB}"/>
    <dgm:cxn modelId="{3E6C637A-50DC-4572-B94E-F4AD0BA6299E}" type="presOf" srcId="{6EBC12A2-2A48-4783-92AB-83257C1E6320}" destId="{79B2C2B6-CF90-4307-A5FB-514D3F74B2C5}" srcOrd="0" destOrd="0" presId="urn:microsoft.com/office/officeart/2018/2/layout/IconVerticalSolidList"/>
    <dgm:cxn modelId="{1BD8BFA8-DC17-4BE4-9E41-8A828AD4360E}" type="presOf" srcId="{E268867A-24FE-4720-9C37-0A35D9A1BDA8}" destId="{A0B1B8C2-456B-4C3E-8574-08A6FD5C640D}" srcOrd="0" destOrd="0" presId="urn:microsoft.com/office/officeart/2018/2/layout/IconVerticalSolidList"/>
    <dgm:cxn modelId="{CC854BD9-FCA3-4124-9D9C-F44B058FDBDE}" type="presOf" srcId="{1EFCB45F-E092-442C-959A-7C17FAE7AA18}" destId="{E588F868-0A38-484A-98A9-2A2F62847658}" srcOrd="0" destOrd="0" presId="urn:microsoft.com/office/officeart/2018/2/layout/IconVerticalSolidList"/>
    <dgm:cxn modelId="{5440B1F9-2F01-477A-AF2A-D117EBB3FD3D}" srcId="{1EFCB45F-E092-442C-959A-7C17FAE7AA18}" destId="{6EBC12A2-2A48-4783-92AB-83257C1E6320}" srcOrd="0" destOrd="0" parTransId="{507A2883-9C14-476E-87E9-34A63A9E55AF}" sibTransId="{8EF6562E-72A5-412F-881E-088AE3F43090}"/>
    <dgm:cxn modelId="{B24C6F8D-41B1-4B03-98AA-1FCFF896DA66}" type="presParOf" srcId="{E588F868-0A38-484A-98A9-2A2F62847658}" destId="{3E733565-DF2A-4917-BABF-21F72B77A715}" srcOrd="0" destOrd="0" presId="urn:microsoft.com/office/officeart/2018/2/layout/IconVerticalSolidList"/>
    <dgm:cxn modelId="{00B30E84-3BBC-4648-A92A-45A7391F9697}" type="presParOf" srcId="{3E733565-DF2A-4917-BABF-21F72B77A715}" destId="{F755A560-E004-4DCE-B117-BB41F6EDBA3C}" srcOrd="0" destOrd="0" presId="urn:microsoft.com/office/officeart/2018/2/layout/IconVerticalSolidList"/>
    <dgm:cxn modelId="{37FBB4F7-4087-49B9-9894-7A7BC5A394C4}" type="presParOf" srcId="{3E733565-DF2A-4917-BABF-21F72B77A715}" destId="{F007E5E6-D56D-42AD-B0B2-2B541523C2B2}" srcOrd="1" destOrd="0" presId="urn:microsoft.com/office/officeart/2018/2/layout/IconVerticalSolidList"/>
    <dgm:cxn modelId="{7482BA28-D5D1-45DF-BBEC-542624C35ABD}" type="presParOf" srcId="{3E733565-DF2A-4917-BABF-21F72B77A715}" destId="{ED97DB30-4D33-4840-8FEC-424B95D8BA19}" srcOrd="2" destOrd="0" presId="urn:microsoft.com/office/officeart/2018/2/layout/IconVerticalSolidList"/>
    <dgm:cxn modelId="{40CC84D9-3E26-4955-825C-EF473795C936}" type="presParOf" srcId="{3E733565-DF2A-4917-BABF-21F72B77A715}" destId="{79B2C2B6-CF90-4307-A5FB-514D3F74B2C5}" srcOrd="3" destOrd="0" presId="urn:microsoft.com/office/officeart/2018/2/layout/IconVerticalSolidList"/>
    <dgm:cxn modelId="{83851CA6-2CEB-4368-BBB6-B7291BA4A405}" type="presParOf" srcId="{E588F868-0A38-484A-98A9-2A2F62847658}" destId="{60A7F477-5F36-447D-92CB-4F81BDE016C1}" srcOrd="1" destOrd="0" presId="urn:microsoft.com/office/officeart/2018/2/layout/IconVerticalSolidList"/>
    <dgm:cxn modelId="{B6442FD4-3295-4E40-A172-8255D15BB8BA}" type="presParOf" srcId="{E588F868-0A38-484A-98A9-2A2F62847658}" destId="{555E4345-A0F5-48B9-8832-FC656E04A5AB}" srcOrd="2" destOrd="0" presId="urn:microsoft.com/office/officeart/2018/2/layout/IconVerticalSolidList"/>
    <dgm:cxn modelId="{0FE9E4FF-70F4-4D47-8735-8F0599EFB68C}" type="presParOf" srcId="{555E4345-A0F5-48B9-8832-FC656E04A5AB}" destId="{D1A0ED41-DBA7-4E2D-955C-389FA3A6B08C}" srcOrd="0" destOrd="0" presId="urn:microsoft.com/office/officeart/2018/2/layout/IconVerticalSolidList"/>
    <dgm:cxn modelId="{06553C26-882C-4BE5-80E8-E930306BE624}" type="presParOf" srcId="{555E4345-A0F5-48B9-8832-FC656E04A5AB}" destId="{F8740407-CB50-4622-9C77-C7DF0C0581A3}" srcOrd="1" destOrd="0" presId="urn:microsoft.com/office/officeart/2018/2/layout/IconVerticalSolidList"/>
    <dgm:cxn modelId="{4DFDE2DF-F74C-47D2-B098-C94C81D5278F}" type="presParOf" srcId="{555E4345-A0F5-48B9-8832-FC656E04A5AB}" destId="{2BA6AD1B-7AB0-43F9-B4AB-77BA08C4294C}" srcOrd="2" destOrd="0" presId="urn:microsoft.com/office/officeart/2018/2/layout/IconVerticalSolidList"/>
    <dgm:cxn modelId="{64B3E199-37CE-454F-9EA2-EB2AEA8A5AF3}" type="presParOf" srcId="{555E4345-A0F5-48B9-8832-FC656E04A5AB}" destId="{A0B1B8C2-456B-4C3E-8574-08A6FD5C64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69EDDB7-E44C-4FBB-9618-DFE6B3C47786}" type="doc">
      <dgm:prSet loTypeId="urn:microsoft.com/office/officeart/2018/2/layout/IconCircleList" loCatId="icon" qsTypeId="urn:microsoft.com/office/officeart/2005/8/quickstyle/3d2" qsCatId="3D" csTypeId="urn:microsoft.com/office/officeart/2018/5/colors/Iconchunking_neutralbg_accent1_2" csCatId="accent1" phldr="1"/>
      <dgm:spPr/>
      <dgm:t>
        <a:bodyPr/>
        <a:lstStyle/>
        <a:p>
          <a:endParaRPr lang="en-US"/>
        </a:p>
      </dgm:t>
    </dgm:pt>
    <dgm:pt modelId="{210E82E2-0A90-48E1-80A2-013DAEF358B0}">
      <dgm:prSet/>
      <dgm:spPr/>
      <dgm:t>
        <a:bodyPr/>
        <a:lstStyle/>
        <a:p>
          <a:pPr>
            <a:lnSpc>
              <a:spcPct val="100000"/>
            </a:lnSpc>
          </a:pPr>
          <a:r>
            <a:rPr lang="en-US"/>
            <a:t>Quantitative and qualitative research represent different research strategies. </a:t>
          </a:r>
        </a:p>
      </dgm:t>
    </dgm:pt>
    <dgm:pt modelId="{12BA68B9-B5E7-46C5-9147-BEF7A6AA2A82}" type="parTrans" cxnId="{66718918-2840-49A7-A89D-F674E8C5C0C2}">
      <dgm:prSet/>
      <dgm:spPr/>
      <dgm:t>
        <a:bodyPr/>
        <a:lstStyle/>
        <a:p>
          <a:endParaRPr lang="en-US"/>
        </a:p>
      </dgm:t>
    </dgm:pt>
    <dgm:pt modelId="{98ECCFA3-C437-409A-AB04-7238B81BFDF5}" type="sibTrans" cxnId="{66718918-2840-49A7-A89D-F674E8C5C0C2}">
      <dgm:prSet/>
      <dgm:spPr/>
      <dgm:t>
        <a:bodyPr/>
        <a:lstStyle/>
        <a:p>
          <a:pPr>
            <a:lnSpc>
              <a:spcPct val="100000"/>
            </a:lnSpc>
          </a:pPr>
          <a:endParaRPr lang="en-US"/>
        </a:p>
      </dgm:t>
    </dgm:pt>
    <dgm:pt modelId="{9E237E54-BC22-49EA-90CE-65AFD412185F}">
      <dgm:prSet/>
      <dgm:spPr/>
      <dgm:t>
        <a:bodyPr/>
        <a:lstStyle/>
        <a:p>
          <a:pPr>
            <a:lnSpc>
              <a:spcPct val="100000"/>
            </a:lnSpc>
          </a:pPr>
          <a:r>
            <a:rPr lang="en-US" b="1"/>
            <a:t>BUT</a:t>
          </a:r>
          <a:r>
            <a:rPr lang="en-US"/>
            <a:t>, one could pinpoint several “common” characteristics that permeate both strategies:</a:t>
          </a:r>
        </a:p>
      </dgm:t>
    </dgm:pt>
    <dgm:pt modelId="{7B8697AB-6ED4-4BE7-85A3-78D43643D144}" type="parTrans" cxnId="{C27F6A1B-169C-445E-8077-82CBB6E0822C}">
      <dgm:prSet/>
      <dgm:spPr/>
      <dgm:t>
        <a:bodyPr/>
        <a:lstStyle/>
        <a:p>
          <a:endParaRPr lang="en-US"/>
        </a:p>
      </dgm:t>
    </dgm:pt>
    <dgm:pt modelId="{03074C69-3910-49F9-A7CD-2BA0F51051EF}" type="sibTrans" cxnId="{C27F6A1B-169C-445E-8077-82CBB6E0822C}">
      <dgm:prSet/>
      <dgm:spPr/>
      <dgm:t>
        <a:bodyPr/>
        <a:lstStyle/>
        <a:p>
          <a:pPr>
            <a:lnSpc>
              <a:spcPct val="100000"/>
            </a:lnSpc>
          </a:pPr>
          <a:endParaRPr lang="en-US"/>
        </a:p>
      </dgm:t>
    </dgm:pt>
    <dgm:pt modelId="{E0AA708F-A482-4D2F-AC57-C24EFCA54B97}">
      <dgm:prSet/>
      <dgm:spPr/>
      <dgm:t>
        <a:bodyPr/>
        <a:lstStyle/>
        <a:p>
          <a:pPr>
            <a:lnSpc>
              <a:spcPct val="100000"/>
            </a:lnSpc>
          </a:pPr>
          <a:r>
            <a:rPr lang="en-US"/>
            <a:t>They are both theory-related -literature review is a necessary step for both of them. </a:t>
          </a:r>
        </a:p>
      </dgm:t>
    </dgm:pt>
    <dgm:pt modelId="{BCF15323-5E8D-407F-87B2-1F18C0CBD739}" type="parTrans" cxnId="{52A39F74-C700-4BB1-96C1-24BBF504DDA4}">
      <dgm:prSet/>
      <dgm:spPr/>
      <dgm:t>
        <a:bodyPr/>
        <a:lstStyle/>
        <a:p>
          <a:endParaRPr lang="en-US"/>
        </a:p>
      </dgm:t>
    </dgm:pt>
    <dgm:pt modelId="{82EE9965-FE0B-4E54-98A9-F34507254253}" type="sibTrans" cxnId="{52A39F74-C700-4BB1-96C1-24BBF504DDA4}">
      <dgm:prSet/>
      <dgm:spPr/>
      <dgm:t>
        <a:bodyPr/>
        <a:lstStyle/>
        <a:p>
          <a:pPr>
            <a:lnSpc>
              <a:spcPct val="100000"/>
            </a:lnSpc>
          </a:pPr>
          <a:endParaRPr lang="en-US"/>
        </a:p>
      </dgm:t>
    </dgm:pt>
    <dgm:pt modelId="{7D5B5B01-CE00-470C-AADF-01833996A369}">
      <dgm:prSet/>
      <dgm:spPr/>
      <dgm:t>
        <a:bodyPr/>
        <a:lstStyle/>
        <a:p>
          <a:pPr>
            <a:lnSpc>
              <a:spcPct val="100000"/>
            </a:lnSpc>
          </a:pPr>
          <a:r>
            <a:rPr lang="en-US"/>
            <a:t>They require the formulation of research questions and/or research hypotheses.</a:t>
          </a:r>
        </a:p>
      </dgm:t>
    </dgm:pt>
    <dgm:pt modelId="{422180EA-8759-407F-96A2-17F4E5AA622D}" type="parTrans" cxnId="{DA66721D-F22A-4138-902F-2A2D3C157478}">
      <dgm:prSet/>
      <dgm:spPr/>
      <dgm:t>
        <a:bodyPr/>
        <a:lstStyle/>
        <a:p>
          <a:endParaRPr lang="en-US"/>
        </a:p>
      </dgm:t>
    </dgm:pt>
    <dgm:pt modelId="{41B184B9-F5DA-4C8C-8A0C-15B0FA9A2368}" type="sibTrans" cxnId="{DA66721D-F22A-4138-902F-2A2D3C157478}">
      <dgm:prSet/>
      <dgm:spPr/>
      <dgm:t>
        <a:bodyPr/>
        <a:lstStyle/>
        <a:p>
          <a:pPr>
            <a:lnSpc>
              <a:spcPct val="100000"/>
            </a:lnSpc>
          </a:pPr>
          <a:endParaRPr lang="en-US"/>
        </a:p>
      </dgm:t>
    </dgm:pt>
    <dgm:pt modelId="{1BE2F6F2-313E-4EC8-A999-C05A8CE3BE7D}">
      <dgm:prSet/>
      <dgm:spPr/>
      <dgm:t>
        <a:bodyPr/>
        <a:lstStyle/>
        <a:p>
          <a:pPr>
            <a:lnSpc>
              <a:spcPct val="100000"/>
            </a:lnSpc>
          </a:pPr>
          <a:r>
            <a:rPr lang="en-US"/>
            <a:t>It is necessary to collect data, although with different research tools and methods. </a:t>
          </a:r>
        </a:p>
      </dgm:t>
    </dgm:pt>
    <dgm:pt modelId="{385221D7-7657-43CF-AA70-E762554A2415}" type="parTrans" cxnId="{78CA75D9-DCA1-48C7-956F-9BED7E21CCBC}">
      <dgm:prSet/>
      <dgm:spPr/>
      <dgm:t>
        <a:bodyPr/>
        <a:lstStyle/>
        <a:p>
          <a:endParaRPr lang="en-US"/>
        </a:p>
      </dgm:t>
    </dgm:pt>
    <dgm:pt modelId="{615AAD72-8339-4D7E-93F2-ED1BBECB11B9}" type="sibTrans" cxnId="{78CA75D9-DCA1-48C7-956F-9BED7E21CCBC}">
      <dgm:prSet/>
      <dgm:spPr/>
      <dgm:t>
        <a:bodyPr/>
        <a:lstStyle/>
        <a:p>
          <a:pPr>
            <a:lnSpc>
              <a:spcPct val="100000"/>
            </a:lnSpc>
          </a:pPr>
          <a:endParaRPr lang="en-US"/>
        </a:p>
      </dgm:t>
    </dgm:pt>
    <dgm:pt modelId="{D059882F-5EEA-4AE9-8793-C83EA9693F92}">
      <dgm:prSet/>
      <dgm:spPr/>
      <dgm:t>
        <a:bodyPr/>
        <a:lstStyle/>
        <a:p>
          <a:pPr>
            <a:lnSpc>
              <a:spcPct val="100000"/>
            </a:lnSpc>
          </a:pPr>
          <a:r>
            <a:rPr lang="en-US"/>
            <a:t>After the collection of data, the next step for both strategies is the process and analysis of the gathered information through different analytical tools. </a:t>
          </a:r>
        </a:p>
      </dgm:t>
    </dgm:pt>
    <dgm:pt modelId="{E7784F98-F56A-403E-8DE9-D3847F5F3D8D}" type="parTrans" cxnId="{C6DA58F5-D62C-4D25-866F-7FB47DCA911B}">
      <dgm:prSet/>
      <dgm:spPr/>
      <dgm:t>
        <a:bodyPr/>
        <a:lstStyle/>
        <a:p>
          <a:endParaRPr lang="en-US"/>
        </a:p>
      </dgm:t>
    </dgm:pt>
    <dgm:pt modelId="{BACD44F0-78DC-49D3-BCF2-DF5EF8CBE206}" type="sibTrans" cxnId="{C6DA58F5-D62C-4D25-866F-7FB47DCA911B}">
      <dgm:prSet/>
      <dgm:spPr/>
      <dgm:t>
        <a:bodyPr/>
        <a:lstStyle/>
        <a:p>
          <a:pPr>
            <a:lnSpc>
              <a:spcPct val="100000"/>
            </a:lnSpc>
          </a:pPr>
          <a:endParaRPr lang="en-US"/>
        </a:p>
      </dgm:t>
    </dgm:pt>
    <dgm:pt modelId="{3D880F7F-4EDC-4824-81AA-6375C8AC3FFD}">
      <dgm:prSet/>
      <dgm:spPr/>
      <dgm:t>
        <a:bodyPr/>
        <a:lstStyle/>
        <a:p>
          <a:pPr>
            <a:lnSpc>
              <a:spcPct val="100000"/>
            </a:lnSpc>
          </a:pPr>
          <a:r>
            <a:rPr lang="en-US"/>
            <a:t>And, of course, in both cases the last steps of the research are the presentation of the results and the relevant discussion/conclusions.</a:t>
          </a:r>
        </a:p>
      </dgm:t>
    </dgm:pt>
    <dgm:pt modelId="{628B0CE5-A625-464C-AB14-B48F8F7F753B}" type="parTrans" cxnId="{CFEB5CC0-3CE1-4694-95DE-2848EEB8C132}">
      <dgm:prSet/>
      <dgm:spPr/>
      <dgm:t>
        <a:bodyPr/>
        <a:lstStyle/>
        <a:p>
          <a:endParaRPr lang="en-US"/>
        </a:p>
      </dgm:t>
    </dgm:pt>
    <dgm:pt modelId="{2F5C3004-D382-4556-86CB-FE6600E99C9B}" type="sibTrans" cxnId="{CFEB5CC0-3CE1-4694-95DE-2848EEB8C132}">
      <dgm:prSet/>
      <dgm:spPr/>
      <dgm:t>
        <a:bodyPr/>
        <a:lstStyle/>
        <a:p>
          <a:endParaRPr lang="en-US"/>
        </a:p>
      </dgm:t>
    </dgm:pt>
    <dgm:pt modelId="{F5038F27-17FA-4574-9919-3AB6C0FE12B9}" type="pres">
      <dgm:prSet presAssocID="{069EDDB7-E44C-4FBB-9618-DFE6B3C47786}" presName="root" presStyleCnt="0">
        <dgm:presLayoutVars>
          <dgm:dir/>
          <dgm:resizeHandles val="exact"/>
        </dgm:presLayoutVars>
      </dgm:prSet>
      <dgm:spPr/>
    </dgm:pt>
    <dgm:pt modelId="{3F9473C5-A9FD-4D2F-9AB2-42F7BFD33E7D}" type="pres">
      <dgm:prSet presAssocID="{069EDDB7-E44C-4FBB-9618-DFE6B3C47786}" presName="container" presStyleCnt="0">
        <dgm:presLayoutVars>
          <dgm:dir/>
          <dgm:resizeHandles val="exact"/>
        </dgm:presLayoutVars>
      </dgm:prSet>
      <dgm:spPr/>
    </dgm:pt>
    <dgm:pt modelId="{9910C0A8-FC54-4628-99BB-904AB3A655F6}" type="pres">
      <dgm:prSet presAssocID="{210E82E2-0A90-48E1-80A2-013DAEF358B0}" presName="compNode" presStyleCnt="0"/>
      <dgm:spPr/>
    </dgm:pt>
    <dgm:pt modelId="{E11ED75F-6CF4-4990-BE9E-46142397E528}" type="pres">
      <dgm:prSet presAssocID="{210E82E2-0A90-48E1-80A2-013DAEF358B0}" presName="iconBgRect" presStyleLbl="bgShp" presStyleIdx="0" presStyleCnt="7"/>
      <dgm:spPr/>
    </dgm:pt>
    <dgm:pt modelId="{36F88CE6-95DF-4646-8861-0EACA3DADE71}" type="pres">
      <dgm:prSet presAssocID="{210E82E2-0A90-48E1-80A2-013DAEF358B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7F21920C-C2B2-4798-9534-95B0477E24E6}" type="pres">
      <dgm:prSet presAssocID="{210E82E2-0A90-48E1-80A2-013DAEF358B0}" presName="spaceRect" presStyleCnt="0"/>
      <dgm:spPr/>
    </dgm:pt>
    <dgm:pt modelId="{9746F6FD-46D3-4CCF-9C0D-572CD82F8E7E}" type="pres">
      <dgm:prSet presAssocID="{210E82E2-0A90-48E1-80A2-013DAEF358B0}" presName="textRect" presStyleLbl="revTx" presStyleIdx="0" presStyleCnt="7">
        <dgm:presLayoutVars>
          <dgm:chMax val="1"/>
          <dgm:chPref val="1"/>
        </dgm:presLayoutVars>
      </dgm:prSet>
      <dgm:spPr/>
    </dgm:pt>
    <dgm:pt modelId="{380A85B8-8725-4640-B721-D31B50919D8E}" type="pres">
      <dgm:prSet presAssocID="{98ECCFA3-C437-409A-AB04-7238B81BFDF5}" presName="sibTrans" presStyleLbl="sibTrans2D1" presStyleIdx="0" presStyleCnt="0"/>
      <dgm:spPr/>
    </dgm:pt>
    <dgm:pt modelId="{BCBC6C26-C5DE-47A9-8DA7-9FFFEDF44333}" type="pres">
      <dgm:prSet presAssocID="{9E237E54-BC22-49EA-90CE-65AFD412185F}" presName="compNode" presStyleCnt="0"/>
      <dgm:spPr/>
    </dgm:pt>
    <dgm:pt modelId="{D411DBB1-DD9D-4A46-AD25-5CAA0577BE0C}" type="pres">
      <dgm:prSet presAssocID="{9E237E54-BC22-49EA-90CE-65AFD412185F}" presName="iconBgRect" presStyleLbl="bgShp" presStyleIdx="1" presStyleCnt="7"/>
      <dgm:spPr/>
    </dgm:pt>
    <dgm:pt modelId="{8FC766A9-3610-492C-B081-433F52553F78}" type="pres">
      <dgm:prSet presAssocID="{9E237E54-BC22-49EA-90CE-65AFD412185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n"/>
        </a:ext>
      </dgm:extLst>
    </dgm:pt>
    <dgm:pt modelId="{DB001FC3-CC65-4E6C-B02A-EA2D1306F236}" type="pres">
      <dgm:prSet presAssocID="{9E237E54-BC22-49EA-90CE-65AFD412185F}" presName="spaceRect" presStyleCnt="0"/>
      <dgm:spPr/>
    </dgm:pt>
    <dgm:pt modelId="{EC0E4F89-528A-4608-824C-045E6375A18C}" type="pres">
      <dgm:prSet presAssocID="{9E237E54-BC22-49EA-90CE-65AFD412185F}" presName="textRect" presStyleLbl="revTx" presStyleIdx="1" presStyleCnt="7">
        <dgm:presLayoutVars>
          <dgm:chMax val="1"/>
          <dgm:chPref val="1"/>
        </dgm:presLayoutVars>
      </dgm:prSet>
      <dgm:spPr/>
    </dgm:pt>
    <dgm:pt modelId="{A9194AE5-A763-4A82-A589-632379E8503A}" type="pres">
      <dgm:prSet presAssocID="{03074C69-3910-49F9-A7CD-2BA0F51051EF}" presName="sibTrans" presStyleLbl="sibTrans2D1" presStyleIdx="0" presStyleCnt="0"/>
      <dgm:spPr/>
    </dgm:pt>
    <dgm:pt modelId="{744C64DC-7922-44FE-9AA2-88906F706220}" type="pres">
      <dgm:prSet presAssocID="{E0AA708F-A482-4D2F-AC57-C24EFCA54B97}" presName="compNode" presStyleCnt="0"/>
      <dgm:spPr/>
    </dgm:pt>
    <dgm:pt modelId="{8E00776C-A166-4301-86DE-C8F491344654}" type="pres">
      <dgm:prSet presAssocID="{E0AA708F-A482-4D2F-AC57-C24EFCA54B97}" presName="iconBgRect" presStyleLbl="bgShp" presStyleIdx="2" presStyleCnt="7"/>
      <dgm:spPr/>
    </dgm:pt>
    <dgm:pt modelId="{54DE4F30-A4A7-470D-8133-B734946A1B1F}" type="pres">
      <dgm:prSet presAssocID="{E0AA708F-A482-4D2F-AC57-C24EFCA54B9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E382553B-6F32-49B3-8EF0-7059FBE54222}" type="pres">
      <dgm:prSet presAssocID="{E0AA708F-A482-4D2F-AC57-C24EFCA54B97}" presName="spaceRect" presStyleCnt="0"/>
      <dgm:spPr/>
    </dgm:pt>
    <dgm:pt modelId="{EC9251CC-F178-49CE-8726-3EC9A0CBD5EC}" type="pres">
      <dgm:prSet presAssocID="{E0AA708F-A482-4D2F-AC57-C24EFCA54B97}" presName="textRect" presStyleLbl="revTx" presStyleIdx="2" presStyleCnt="7">
        <dgm:presLayoutVars>
          <dgm:chMax val="1"/>
          <dgm:chPref val="1"/>
        </dgm:presLayoutVars>
      </dgm:prSet>
      <dgm:spPr/>
    </dgm:pt>
    <dgm:pt modelId="{29A18495-FCF4-47C8-9CD1-E4C4DAAAC9FD}" type="pres">
      <dgm:prSet presAssocID="{82EE9965-FE0B-4E54-98A9-F34507254253}" presName="sibTrans" presStyleLbl="sibTrans2D1" presStyleIdx="0" presStyleCnt="0"/>
      <dgm:spPr/>
    </dgm:pt>
    <dgm:pt modelId="{DB48277C-57D9-4CB1-B429-7D7CAB242120}" type="pres">
      <dgm:prSet presAssocID="{7D5B5B01-CE00-470C-AADF-01833996A369}" presName="compNode" presStyleCnt="0"/>
      <dgm:spPr/>
    </dgm:pt>
    <dgm:pt modelId="{D6961020-B350-4A14-B3C4-2D27181807FF}" type="pres">
      <dgm:prSet presAssocID="{7D5B5B01-CE00-470C-AADF-01833996A369}" presName="iconBgRect" presStyleLbl="bgShp" presStyleIdx="3" presStyleCnt="7"/>
      <dgm:spPr/>
    </dgm:pt>
    <dgm:pt modelId="{C1B5414E-D2D7-4B10-8555-7AF476213D8C}" type="pres">
      <dgm:prSet presAssocID="{7D5B5B01-CE00-470C-AADF-01833996A36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ask"/>
        </a:ext>
      </dgm:extLst>
    </dgm:pt>
    <dgm:pt modelId="{95015B40-D07C-4485-8723-A7B675485586}" type="pres">
      <dgm:prSet presAssocID="{7D5B5B01-CE00-470C-AADF-01833996A369}" presName="spaceRect" presStyleCnt="0"/>
      <dgm:spPr/>
    </dgm:pt>
    <dgm:pt modelId="{AB30791C-A3B2-4E37-91E3-E0B4F380910D}" type="pres">
      <dgm:prSet presAssocID="{7D5B5B01-CE00-470C-AADF-01833996A369}" presName="textRect" presStyleLbl="revTx" presStyleIdx="3" presStyleCnt="7">
        <dgm:presLayoutVars>
          <dgm:chMax val="1"/>
          <dgm:chPref val="1"/>
        </dgm:presLayoutVars>
      </dgm:prSet>
      <dgm:spPr/>
    </dgm:pt>
    <dgm:pt modelId="{DF306363-17DB-455D-8286-889598E1C32A}" type="pres">
      <dgm:prSet presAssocID="{41B184B9-F5DA-4C8C-8A0C-15B0FA9A2368}" presName="sibTrans" presStyleLbl="sibTrans2D1" presStyleIdx="0" presStyleCnt="0"/>
      <dgm:spPr/>
    </dgm:pt>
    <dgm:pt modelId="{285CF5CE-A6D0-4FBA-9293-9F2E0D58EF8E}" type="pres">
      <dgm:prSet presAssocID="{1BE2F6F2-313E-4EC8-A999-C05A8CE3BE7D}" presName="compNode" presStyleCnt="0"/>
      <dgm:spPr/>
    </dgm:pt>
    <dgm:pt modelId="{73BB8C0C-B169-48F3-B0ED-E8A52FE15C76}" type="pres">
      <dgm:prSet presAssocID="{1BE2F6F2-313E-4EC8-A999-C05A8CE3BE7D}" presName="iconBgRect" presStyleLbl="bgShp" presStyleIdx="4" presStyleCnt="7"/>
      <dgm:spPr/>
    </dgm:pt>
    <dgm:pt modelId="{E296DC80-6266-433D-9905-3039DA5898CE}" type="pres">
      <dgm:prSet presAssocID="{1BE2F6F2-313E-4EC8-A999-C05A8CE3BE7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atistics"/>
        </a:ext>
      </dgm:extLst>
    </dgm:pt>
    <dgm:pt modelId="{0D2F3243-D13B-413C-B891-F091B3DD0C77}" type="pres">
      <dgm:prSet presAssocID="{1BE2F6F2-313E-4EC8-A999-C05A8CE3BE7D}" presName="spaceRect" presStyleCnt="0"/>
      <dgm:spPr/>
    </dgm:pt>
    <dgm:pt modelId="{433B491D-5A01-43A9-95EB-9A8FE2136323}" type="pres">
      <dgm:prSet presAssocID="{1BE2F6F2-313E-4EC8-A999-C05A8CE3BE7D}" presName="textRect" presStyleLbl="revTx" presStyleIdx="4" presStyleCnt="7">
        <dgm:presLayoutVars>
          <dgm:chMax val="1"/>
          <dgm:chPref val="1"/>
        </dgm:presLayoutVars>
      </dgm:prSet>
      <dgm:spPr/>
    </dgm:pt>
    <dgm:pt modelId="{5872BFFB-1920-4FA1-AF26-BBD3A144EAD6}" type="pres">
      <dgm:prSet presAssocID="{615AAD72-8339-4D7E-93F2-ED1BBECB11B9}" presName="sibTrans" presStyleLbl="sibTrans2D1" presStyleIdx="0" presStyleCnt="0"/>
      <dgm:spPr/>
    </dgm:pt>
    <dgm:pt modelId="{22E57CCF-BED1-4503-B944-34CCBECF17D5}" type="pres">
      <dgm:prSet presAssocID="{D059882F-5EEA-4AE9-8793-C83EA9693F92}" presName="compNode" presStyleCnt="0"/>
      <dgm:spPr/>
    </dgm:pt>
    <dgm:pt modelId="{398A3E8E-86B8-4FEA-BF00-B6B74FB6EC14}" type="pres">
      <dgm:prSet presAssocID="{D059882F-5EEA-4AE9-8793-C83EA9693F92}" presName="iconBgRect" presStyleLbl="bgShp" presStyleIdx="5" presStyleCnt="7"/>
      <dgm:spPr/>
    </dgm:pt>
    <dgm:pt modelId="{11AAF2CC-B65B-404D-9E14-5125C61E178D}" type="pres">
      <dgm:prSet presAssocID="{D059882F-5EEA-4AE9-8793-C83EA9693F9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usiness Growth"/>
        </a:ext>
      </dgm:extLst>
    </dgm:pt>
    <dgm:pt modelId="{96BB9585-E3C6-4427-8FCC-7D7281ED9498}" type="pres">
      <dgm:prSet presAssocID="{D059882F-5EEA-4AE9-8793-C83EA9693F92}" presName="spaceRect" presStyleCnt="0"/>
      <dgm:spPr/>
    </dgm:pt>
    <dgm:pt modelId="{2361FDC4-4885-470B-8029-C75D1FC29305}" type="pres">
      <dgm:prSet presAssocID="{D059882F-5EEA-4AE9-8793-C83EA9693F92}" presName="textRect" presStyleLbl="revTx" presStyleIdx="5" presStyleCnt="7">
        <dgm:presLayoutVars>
          <dgm:chMax val="1"/>
          <dgm:chPref val="1"/>
        </dgm:presLayoutVars>
      </dgm:prSet>
      <dgm:spPr/>
    </dgm:pt>
    <dgm:pt modelId="{485C23F7-02A0-4162-86C9-009B7EB420DA}" type="pres">
      <dgm:prSet presAssocID="{BACD44F0-78DC-49D3-BCF2-DF5EF8CBE206}" presName="sibTrans" presStyleLbl="sibTrans2D1" presStyleIdx="0" presStyleCnt="0"/>
      <dgm:spPr/>
    </dgm:pt>
    <dgm:pt modelId="{4D58E311-F28E-4197-B6B9-D5ED21FAE969}" type="pres">
      <dgm:prSet presAssocID="{3D880F7F-4EDC-4824-81AA-6375C8AC3FFD}" presName="compNode" presStyleCnt="0"/>
      <dgm:spPr/>
    </dgm:pt>
    <dgm:pt modelId="{14BC1CF5-09F4-4E57-99BB-E700F0A6EAD1}" type="pres">
      <dgm:prSet presAssocID="{3D880F7F-4EDC-4824-81AA-6375C8AC3FFD}" presName="iconBgRect" presStyleLbl="bgShp" presStyleIdx="6" presStyleCnt="7"/>
      <dgm:spPr/>
    </dgm:pt>
    <dgm:pt modelId="{9A1C570F-CA1F-47FA-B9A1-A63B159B3A2A}" type="pres">
      <dgm:prSet presAssocID="{3D880F7F-4EDC-4824-81AA-6375C8AC3FF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Person with Idea"/>
        </a:ext>
      </dgm:extLst>
    </dgm:pt>
    <dgm:pt modelId="{8F86D875-030D-4CC1-BC1E-DD6E3136BE9F}" type="pres">
      <dgm:prSet presAssocID="{3D880F7F-4EDC-4824-81AA-6375C8AC3FFD}" presName="spaceRect" presStyleCnt="0"/>
      <dgm:spPr/>
    </dgm:pt>
    <dgm:pt modelId="{DDCB1D09-2FAA-4E55-BED6-70B9D2A19F1F}" type="pres">
      <dgm:prSet presAssocID="{3D880F7F-4EDC-4824-81AA-6375C8AC3FFD}" presName="textRect" presStyleLbl="revTx" presStyleIdx="6" presStyleCnt="7">
        <dgm:presLayoutVars>
          <dgm:chMax val="1"/>
          <dgm:chPref val="1"/>
        </dgm:presLayoutVars>
      </dgm:prSet>
      <dgm:spPr/>
    </dgm:pt>
  </dgm:ptLst>
  <dgm:cxnLst>
    <dgm:cxn modelId="{5EAB250D-1FBF-464B-AB8C-B6DA37CBC31A}" type="presOf" srcId="{3D880F7F-4EDC-4824-81AA-6375C8AC3FFD}" destId="{DDCB1D09-2FAA-4E55-BED6-70B9D2A19F1F}" srcOrd="0" destOrd="0" presId="urn:microsoft.com/office/officeart/2018/2/layout/IconCircleList"/>
    <dgm:cxn modelId="{66718918-2840-49A7-A89D-F674E8C5C0C2}" srcId="{069EDDB7-E44C-4FBB-9618-DFE6B3C47786}" destId="{210E82E2-0A90-48E1-80A2-013DAEF358B0}" srcOrd="0" destOrd="0" parTransId="{12BA68B9-B5E7-46C5-9147-BEF7A6AA2A82}" sibTransId="{98ECCFA3-C437-409A-AB04-7238B81BFDF5}"/>
    <dgm:cxn modelId="{C27F6A1B-169C-445E-8077-82CBB6E0822C}" srcId="{069EDDB7-E44C-4FBB-9618-DFE6B3C47786}" destId="{9E237E54-BC22-49EA-90CE-65AFD412185F}" srcOrd="1" destOrd="0" parTransId="{7B8697AB-6ED4-4BE7-85A3-78D43643D144}" sibTransId="{03074C69-3910-49F9-A7CD-2BA0F51051EF}"/>
    <dgm:cxn modelId="{DA66721D-F22A-4138-902F-2A2D3C157478}" srcId="{069EDDB7-E44C-4FBB-9618-DFE6B3C47786}" destId="{7D5B5B01-CE00-470C-AADF-01833996A369}" srcOrd="3" destOrd="0" parTransId="{422180EA-8759-407F-96A2-17F4E5AA622D}" sibTransId="{41B184B9-F5DA-4C8C-8A0C-15B0FA9A2368}"/>
    <dgm:cxn modelId="{A246591D-B326-4300-A945-BCEDB95591AF}" type="presOf" srcId="{615AAD72-8339-4D7E-93F2-ED1BBECB11B9}" destId="{5872BFFB-1920-4FA1-AF26-BBD3A144EAD6}" srcOrd="0" destOrd="0" presId="urn:microsoft.com/office/officeart/2018/2/layout/IconCircleList"/>
    <dgm:cxn modelId="{CC88933D-01B8-4224-A513-038DB30265F9}" type="presOf" srcId="{1BE2F6F2-313E-4EC8-A999-C05A8CE3BE7D}" destId="{433B491D-5A01-43A9-95EB-9A8FE2136323}" srcOrd="0" destOrd="0" presId="urn:microsoft.com/office/officeart/2018/2/layout/IconCircleList"/>
    <dgm:cxn modelId="{287BF368-F796-4433-845F-656D4C768794}" type="presOf" srcId="{03074C69-3910-49F9-A7CD-2BA0F51051EF}" destId="{A9194AE5-A763-4A82-A589-632379E8503A}" srcOrd="0" destOrd="0" presId="urn:microsoft.com/office/officeart/2018/2/layout/IconCircleList"/>
    <dgm:cxn modelId="{57F9E94B-8F3D-416C-A173-1A0BDCF1440B}" type="presOf" srcId="{BACD44F0-78DC-49D3-BCF2-DF5EF8CBE206}" destId="{485C23F7-02A0-4162-86C9-009B7EB420DA}" srcOrd="0" destOrd="0" presId="urn:microsoft.com/office/officeart/2018/2/layout/IconCircleList"/>
    <dgm:cxn modelId="{71A6FD51-EEDB-4709-B070-CF7A9E8FE8B8}" type="presOf" srcId="{210E82E2-0A90-48E1-80A2-013DAEF358B0}" destId="{9746F6FD-46D3-4CCF-9C0D-572CD82F8E7E}" srcOrd="0" destOrd="0" presId="urn:microsoft.com/office/officeart/2018/2/layout/IconCircleList"/>
    <dgm:cxn modelId="{52A39F74-C700-4BB1-96C1-24BBF504DDA4}" srcId="{069EDDB7-E44C-4FBB-9618-DFE6B3C47786}" destId="{E0AA708F-A482-4D2F-AC57-C24EFCA54B97}" srcOrd="2" destOrd="0" parTransId="{BCF15323-5E8D-407F-87B2-1F18C0CBD739}" sibTransId="{82EE9965-FE0B-4E54-98A9-F34507254253}"/>
    <dgm:cxn modelId="{83DAE277-CD57-4417-8060-8DE6EBD16BD4}" type="presOf" srcId="{98ECCFA3-C437-409A-AB04-7238B81BFDF5}" destId="{380A85B8-8725-4640-B721-D31B50919D8E}" srcOrd="0" destOrd="0" presId="urn:microsoft.com/office/officeart/2018/2/layout/IconCircleList"/>
    <dgm:cxn modelId="{EB53E4AE-F69A-4DEB-A170-475998D02DC4}" type="presOf" srcId="{82EE9965-FE0B-4E54-98A9-F34507254253}" destId="{29A18495-FCF4-47C8-9CD1-E4C4DAAAC9FD}" srcOrd="0" destOrd="0" presId="urn:microsoft.com/office/officeart/2018/2/layout/IconCircleList"/>
    <dgm:cxn modelId="{240394BF-BF1C-45B7-944D-772096B5D9F1}" type="presOf" srcId="{9E237E54-BC22-49EA-90CE-65AFD412185F}" destId="{EC0E4F89-528A-4608-824C-045E6375A18C}" srcOrd="0" destOrd="0" presId="urn:microsoft.com/office/officeart/2018/2/layout/IconCircleList"/>
    <dgm:cxn modelId="{CFEB5CC0-3CE1-4694-95DE-2848EEB8C132}" srcId="{069EDDB7-E44C-4FBB-9618-DFE6B3C47786}" destId="{3D880F7F-4EDC-4824-81AA-6375C8AC3FFD}" srcOrd="6" destOrd="0" parTransId="{628B0CE5-A625-464C-AB14-B48F8F7F753B}" sibTransId="{2F5C3004-D382-4556-86CB-FE6600E99C9B}"/>
    <dgm:cxn modelId="{CFC9C9D0-25A3-4B77-B93F-DB6A0CE8198C}" type="presOf" srcId="{E0AA708F-A482-4D2F-AC57-C24EFCA54B97}" destId="{EC9251CC-F178-49CE-8726-3EC9A0CBD5EC}" srcOrd="0" destOrd="0" presId="urn:microsoft.com/office/officeart/2018/2/layout/IconCircleList"/>
    <dgm:cxn modelId="{E18CAED5-889C-44C3-846A-8FA02F78A468}" type="presOf" srcId="{D059882F-5EEA-4AE9-8793-C83EA9693F92}" destId="{2361FDC4-4885-470B-8029-C75D1FC29305}" srcOrd="0" destOrd="0" presId="urn:microsoft.com/office/officeart/2018/2/layout/IconCircleList"/>
    <dgm:cxn modelId="{78CA75D9-DCA1-48C7-956F-9BED7E21CCBC}" srcId="{069EDDB7-E44C-4FBB-9618-DFE6B3C47786}" destId="{1BE2F6F2-313E-4EC8-A999-C05A8CE3BE7D}" srcOrd="4" destOrd="0" parTransId="{385221D7-7657-43CF-AA70-E762554A2415}" sibTransId="{615AAD72-8339-4D7E-93F2-ED1BBECB11B9}"/>
    <dgm:cxn modelId="{4DB3A1E0-BA0C-4167-B331-CAA2EC6604CD}" type="presOf" srcId="{069EDDB7-E44C-4FBB-9618-DFE6B3C47786}" destId="{F5038F27-17FA-4574-9919-3AB6C0FE12B9}" srcOrd="0" destOrd="0" presId="urn:microsoft.com/office/officeart/2018/2/layout/IconCircleList"/>
    <dgm:cxn modelId="{C7B74EF1-7E85-4C93-BDE5-441CEC5C493A}" type="presOf" srcId="{41B184B9-F5DA-4C8C-8A0C-15B0FA9A2368}" destId="{DF306363-17DB-455D-8286-889598E1C32A}" srcOrd="0" destOrd="0" presId="urn:microsoft.com/office/officeart/2018/2/layout/IconCircleList"/>
    <dgm:cxn modelId="{C6DA58F5-D62C-4D25-866F-7FB47DCA911B}" srcId="{069EDDB7-E44C-4FBB-9618-DFE6B3C47786}" destId="{D059882F-5EEA-4AE9-8793-C83EA9693F92}" srcOrd="5" destOrd="0" parTransId="{E7784F98-F56A-403E-8DE9-D3847F5F3D8D}" sibTransId="{BACD44F0-78DC-49D3-BCF2-DF5EF8CBE206}"/>
    <dgm:cxn modelId="{5D95ECF7-A968-44BA-B9FD-24ADAB3A21AF}" type="presOf" srcId="{7D5B5B01-CE00-470C-AADF-01833996A369}" destId="{AB30791C-A3B2-4E37-91E3-E0B4F380910D}" srcOrd="0" destOrd="0" presId="urn:microsoft.com/office/officeart/2018/2/layout/IconCircleList"/>
    <dgm:cxn modelId="{7E5DE7A1-1A79-460C-A0E2-59B48B3D4798}" type="presParOf" srcId="{F5038F27-17FA-4574-9919-3AB6C0FE12B9}" destId="{3F9473C5-A9FD-4D2F-9AB2-42F7BFD33E7D}" srcOrd="0" destOrd="0" presId="urn:microsoft.com/office/officeart/2018/2/layout/IconCircleList"/>
    <dgm:cxn modelId="{AE21B9FA-9BED-44D3-90C8-C47CFE5B8563}" type="presParOf" srcId="{3F9473C5-A9FD-4D2F-9AB2-42F7BFD33E7D}" destId="{9910C0A8-FC54-4628-99BB-904AB3A655F6}" srcOrd="0" destOrd="0" presId="urn:microsoft.com/office/officeart/2018/2/layout/IconCircleList"/>
    <dgm:cxn modelId="{578E3A3A-926A-4628-BE5D-41BC98E7D224}" type="presParOf" srcId="{9910C0A8-FC54-4628-99BB-904AB3A655F6}" destId="{E11ED75F-6CF4-4990-BE9E-46142397E528}" srcOrd="0" destOrd="0" presId="urn:microsoft.com/office/officeart/2018/2/layout/IconCircleList"/>
    <dgm:cxn modelId="{03504EF3-47CB-4F6B-B9D8-BF75A82A36E7}" type="presParOf" srcId="{9910C0A8-FC54-4628-99BB-904AB3A655F6}" destId="{36F88CE6-95DF-4646-8861-0EACA3DADE71}" srcOrd="1" destOrd="0" presId="urn:microsoft.com/office/officeart/2018/2/layout/IconCircleList"/>
    <dgm:cxn modelId="{A564AEEA-E5D2-4C66-B9ED-B4BC1D38266D}" type="presParOf" srcId="{9910C0A8-FC54-4628-99BB-904AB3A655F6}" destId="{7F21920C-C2B2-4798-9534-95B0477E24E6}" srcOrd="2" destOrd="0" presId="urn:microsoft.com/office/officeart/2018/2/layout/IconCircleList"/>
    <dgm:cxn modelId="{898BFAFB-5AD2-4959-B65C-45FA61FE614B}" type="presParOf" srcId="{9910C0A8-FC54-4628-99BB-904AB3A655F6}" destId="{9746F6FD-46D3-4CCF-9C0D-572CD82F8E7E}" srcOrd="3" destOrd="0" presId="urn:microsoft.com/office/officeart/2018/2/layout/IconCircleList"/>
    <dgm:cxn modelId="{6995B2FC-4D62-4F21-B632-E9E14524D7BB}" type="presParOf" srcId="{3F9473C5-A9FD-4D2F-9AB2-42F7BFD33E7D}" destId="{380A85B8-8725-4640-B721-D31B50919D8E}" srcOrd="1" destOrd="0" presId="urn:microsoft.com/office/officeart/2018/2/layout/IconCircleList"/>
    <dgm:cxn modelId="{AAA5AA32-EF4E-41EC-9453-0D493B6BC284}" type="presParOf" srcId="{3F9473C5-A9FD-4D2F-9AB2-42F7BFD33E7D}" destId="{BCBC6C26-C5DE-47A9-8DA7-9FFFEDF44333}" srcOrd="2" destOrd="0" presId="urn:microsoft.com/office/officeart/2018/2/layout/IconCircleList"/>
    <dgm:cxn modelId="{5A1EC33F-3C85-48C8-A839-CEB05E9A9D95}" type="presParOf" srcId="{BCBC6C26-C5DE-47A9-8DA7-9FFFEDF44333}" destId="{D411DBB1-DD9D-4A46-AD25-5CAA0577BE0C}" srcOrd="0" destOrd="0" presId="urn:microsoft.com/office/officeart/2018/2/layout/IconCircleList"/>
    <dgm:cxn modelId="{CE01961F-4FFC-4F95-930F-5C0EEF980193}" type="presParOf" srcId="{BCBC6C26-C5DE-47A9-8DA7-9FFFEDF44333}" destId="{8FC766A9-3610-492C-B081-433F52553F78}" srcOrd="1" destOrd="0" presId="urn:microsoft.com/office/officeart/2018/2/layout/IconCircleList"/>
    <dgm:cxn modelId="{D29FF15A-5971-440F-821A-0D2AB5C128A5}" type="presParOf" srcId="{BCBC6C26-C5DE-47A9-8DA7-9FFFEDF44333}" destId="{DB001FC3-CC65-4E6C-B02A-EA2D1306F236}" srcOrd="2" destOrd="0" presId="urn:microsoft.com/office/officeart/2018/2/layout/IconCircleList"/>
    <dgm:cxn modelId="{11A22215-F1F3-4FEB-ADC1-A625DA4A8136}" type="presParOf" srcId="{BCBC6C26-C5DE-47A9-8DA7-9FFFEDF44333}" destId="{EC0E4F89-528A-4608-824C-045E6375A18C}" srcOrd="3" destOrd="0" presId="urn:microsoft.com/office/officeart/2018/2/layout/IconCircleList"/>
    <dgm:cxn modelId="{76FA9BA0-174C-4A54-ADAD-9B90235D3839}" type="presParOf" srcId="{3F9473C5-A9FD-4D2F-9AB2-42F7BFD33E7D}" destId="{A9194AE5-A763-4A82-A589-632379E8503A}" srcOrd="3" destOrd="0" presId="urn:microsoft.com/office/officeart/2018/2/layout/IconCircleList"/>
    <dgm:cxn modelId="{21A6B2BE-F2C6-4376-8912-22C3B5EF87B6}" type="presParOf" srcId="{3F9473C5-A9FD-4D2F-9AB2-42F7BFD33E7D}" destId="{744C64DC-7922-44FE-9AA2-88906F706220}" srcOrd="4" destOrd="0" presId="urn:microsoft.com/office/officeart/2018/2/layout/IconCircleList"/>
    <dgm:cxn modelId="{F8FC09DF-2F17-4552-AF71-DAA15C51360B}" type="presParOf" srcId="{744C64DC-7922-44FE-9AA2-88906F706220}" destId="{8E00776C-A166-4301-86DE-C8F491344654}" srcOrd="0" destOrd="0" presId="urn:microsoft.com/office/officeart/2018/2/layout/IconCircleList"/>
    <dgm:cxn modelId="{33830459-E7E8-4695-9443-CCCE956BA949}" type="presParOf" srcId="{744C64DC-7922-44FE-9AA2-88906F706220}" destId="{54DE4F30-A4A7-470D-8133-B734946A1B1F}" srcOrd="1" destOrd="0" presId="urn:microsoft.com/office/officeart/2018/2/layout/IconCircleList"/>
    <dgm:cxn modelId="{D7541D65-7ED9-4B93-BE9B-6DCA349D8522}" type="presParOf" srcId="{744C64DC-7922-44FE-9AA2-88906F706220}" destId="{E382553B-6F32-49B3-8EF0-7059FBE54222}" srcOrd="2" destOrd="0" presId="urn:microsoft.com/office/officeart/2018/2/layout/IconCircleList"/>
    <dgm:cxn modelId="{B187E5A9-C445-4281-AB99-1B3304D9A723}" type="presParOf" srcId="{744C64DC-7922-44FE-9AA2-88906F706220}" destId="{EC9251CC-F178-49CE-8726-3EC9A0CBD5EC}" srcOrd="3" destOrd="0" presId="urn:microsoft.com/office/officeart/2018/2/layout/IconCircleList"/>
    <dgm:cxn modelId="{945274D9-C234-43D1-9CFA-83778943C869}" type="presParOf" srcId="{3F9473C5-A9FD-4D2F-9AB2-42F7BFD33E7D}" destId="{29A18495-FCF4-47C8-9CD1-E4C4DAAAC9FD}" srcOrd="5" destOrd="0" presId="urn:microsoft.com/office/officeart/2018/2/layout/IconCircleList"/>
    <dgm:cxn modelId="{DCF5E53B-1255-4A90-BFE2-B0D4EE7EFEEF}" type="presParOf" srcId="{3F9473C5-A9FD-4D2F-9AB2-42F7BFD33E7D}" destId="{DB48277C-57D9-4CB1-B429-7D7CAB242120}" srcOrd="6" destOrd="0" presId="urn:microsoft.com/office/officeart/2018/2/layout/IconCircleList"/>
    <dgm:cxn modelId="{F9CF9243-4679-4A16-9413-89EAFB6F8BAD}" type="presParOf" srcId="{DB48277C-57D9-4CB1-B429-7D7CAB242120}" destId="{D6961020-B350-4A14-B3C4-2D27181807FF}" srcOrd="0" destOrd="0" presId="urn:microsoft.com/office/officeart/2018/2/layout/IconCircleList"/>
    <dgm:cxn modelId="{C3BB1E5B-DCF1-4FB8-BC02-E2BA6AA8A708}" type="presParOf" srcId="{DB48277C-57D9-4CB1-B429-7D7CAB242120}" destId="{C1B5414E-D2D7-4B10-8555-7AF476213D8C}" srcOrd="1" destOrd="0" presId="urn:microsoft.com/office/officeart/2018/2/layout/IconCircleList"/>
    <dgm:cxn modelId="{007FF3EE-D0C3-4819-B140-83B7AC4E99FD}" type="presParOf" srcId="{DB48277C-57D9-4CB1-B429-7D7CAB242120}" destId="{95015B40-D07C-4485-8723-A7B675485586}" srcOrd="2" destOrd="0" presId="urn:microsoft.com/office/officeart/2018/2/layout/IconCircleList"/>
    <dgm:cxn modelId="{CEFA5AE7-B49B-41E5-876D-16538273B11F}" type="presParOf" srcId="{DB48277C-57D9-4CB1-B429-7D7CAB242120}" destId="{AB30791C-A3B2-4E37-91E3-E0B4F380910D}" srcOrd="3" destOrd="0" presId="urn:microsoft.com/office/officeart/2018/2/layout/IconCircleList"/>
    <dgm:cxn modelId="{C7DFD7AB-E3A7-4049-A3E8-038EB2A6FA39}" type="presParOf" srcId="{3F9473C5-A9FD-4D2F-9AB2-42F7BFD33E7D}" destId="{DF306363-17DB-455D-8286-889598E1C32A}" srcOrd="7" destOrd="0" presId="urn:microsoft.com/office/officeart/2018/2/layout/IconCircleList"/>
    <dgm:cxn modelId="{BCF81F9E-6C60-4302-9C54-EFD3025CB4C2}" type="presParOf" srcId="{3F9473C5-A9FD-4D2F-9AB2-42F7BFD33E7D}" destId="{285CF5CE-A6D0-4FBA-9293-9F2E0D58EF8E}" srcOrd="8" destOrd="0" presId="urn:microsoft.com/office/officeart/2018/2/layout/IconCircleList"/>
    <dgm:cxn modelId="{4FB85ECB-0099-4DE0-AF24-03D8BA4F2E40}" type="presParOf" srcId="{285CF5CE-A6D0-4FBA-9293-9F2E0D58EF8E}" destId="{73BB8C0C-B169-48F3-B0ED-E8A52FE15C76}" srcOrd="0" destOrd="0" presId="urn:microsoft.com/office/officeart/2018/2/layout/IconCircleList"/>
    <dgm:cxn modelId="{C6B5ED1C-9B8D-4FC3-880A-719DF2C1515D}" type="presParOf" srcId="{285CF5CE-A6D0-4FBA-9293-9F2E0D58EF8E}" destId="{E296DC80-6266-433D-9905-3039DA5898CE}" srcOrd="1" destOrd="0" presId="urn:microsoft.com/office/officeart/2018/2/layout/IconCircleList"/>
    <dgm:cxn modelId="{C996A048-459F-452A-AC07-C1DB97A777BE}" type="presParOf" srcId="{285CF5CE-A6D0-4FBA-9293-9F2E0D58EF8E}" destId="{0D2F3243-D13B-413C-B891-F091B3DD0C77}" srcOrd="2" destOrd="0" presId="urn:microsoft.com/office/officeart/2018/2/layout/IconCircleList"/>
    <dgm:cxn modelId="{16292292-3EDB-4E32-9D81-3C1929367649}" type="presParOf" srcId="{285CF5CE-A6D0-4FBA-9293-9F2E0D58EF8E}" destId="{433B491D-5A01-43A9-95EB-9A8FE2136323}" srcOrd="3" destOrd="0" presId="urn:microsoft.com/office/officeart/2018/2/layout/IconCircleList"/>
    <dgm:cxn modelId="{78BEC365-F220-484E-AA26-4CC16B84CC43}" type="presParOf" srcId="{3F9473C5-A9FD-4D2F-9AB2-42F7BFD33E7D}" destId="{5872BFFB-1920-4FA1-AF26-BBD3A144EAD6}" srcOrd="9" destOrd="0" presId="urn:microsoft.com/office/officeart/2018/2/layout/IconCircleList"/>
    <dgm:cxn modelId="{F8A5A9D5-8C83-40D2-9921-E5FF3C6C7ABB}" type="presParOf" srcId="{3F9473C5-A9FD-4D2F-9AB2-42F7BFD33E7D}" destId="{22E57CCF-BED1-4503-B944-34CCBECF17D5}" srcOrd="10" destOrd="0" presId="urn:microsoft.com/office/officeart/2018/2/layout/IconCircleList"/>
    <dgm:cxn modelId="{A390DF5F-6DA0-4131-845C-09BB41832F00}" type="presParOf" srcId="{22E57CCF-BED1-4503-B944-34CCBECF17D5}" destId="{398A3E8E-86B8-4FEA-BF00-B6B74FB6EC14}" srcOrd="0" destOrd="0" presId="urn:microsoft.com/office/officeart/2018/2/layout/IconCircleList"/>
    <dgm:cxn modelId="{EB9F516C-893D-47BF-94F9-15EEA9C13BE4}" type="presParOf" srcId="{22E57CCF-BED1-4503-B944-34CCBECF17D5}" destId="{11AAF2CC-B65B-404D-9E14-5125C61E178D}" srcOrd="1" destOrd="0" presId="urn:microsoft.com/office/officeart/2018/2/layout/IconCircleList"/>
    <dgm:cxn modelId="{E2F075BD-BBB5-49BB-ADDF-20D516C22FF8}" type="presParOf" srcId="{22E57CCF-BED1-4503-B944-34CCBECF17D5}" destId="{96BB9585-E3C6-4427-8FCC-7D7281ED9498}" srcOrd="2" destOrd="0" presId="urn:microsoft.com/office/officeart/2018/2/layout/IconCircleList"/>
    <dgm:cxn modelId="{1073B401-1C6D-49F4-B0DB-1EC02E721150}" type="presParOf" srcId="{22E57CCF-BED1-4503-B944-34CCBECF17D5}" destId="{2361FDC4-4885-470B-8029-C75D1FC29305}" srcOrd="3" destOrd="0" presId="urn:microsoft.com/office/officeart/2018/2/layout/IconCircleList"/>
    <dgm:cxn modelId="{BAD96DE4-7933-4F77-8FC0-3FD5E978A306}" type="presParOf" srcId="{3F9473C5-A9FD-4D2F-9AB2-42F7BFD33E7D}" destId="{485C23F7-02A0-4162-86C9-009B7EB420DA}" srcOrd="11" destOrd="0" presId="urn:microsoft.com/office/officeart/2018/2/layout/IconCircleList"/>
    <dgm:cxn modelId="{E7CC4462-A42D-4C1F-B516-7AC0E07B41B6}" type="presParOf" srcId="{3F9473C5-A9FD-4D2F-9AB2-42F7BFD33E7D}" destId="{4D58E311-F28E-4197-B6B9-D5ED21FAE969}" srcOrd="12" destOrd="0" presId="urn:microsoft.com/office/officeart/2018/2/layout/IconCircleList"/>
    <dgm:cxn modelId="{E5092F79-33F7-4F9A-829B-84E3465BAA76}" type="presParOf" srcId="{4D58E311-F28E-4197-B6B9-D5ED21FAE969}" destId="{14BC1CF5-09F4-4E57-99BB-E700F0A6EAD1}" srcOrd="0" destOrd="0" presId="urn:microsoft.com/office/officeart/2018/2/layout/IconCircleList"/>
    <dgm:cxn modelId="{48F69FA4-8FE7-449B-9E9B-DAE20BF444F5}" type="presParOf" srcId="{4D58E311-F28E-4197-B6B9-D5ED21FAE969}" destId="{9A1C570F-CA1F-47FA-B9A1-A63B159B3A2A}" srcOrd="1" destOrd="0" presId="urn:microsoft.com/office/officeart/2018/2/layout/IconCircleList"/>
    <dgm:cxn modelId="{A9BAA10C-16BB-4647-BED1-894694AB25F7}" type="presParOf" srcId="{4D58E311-F28E-4197-B6B9-D5ED21FAE969}" destId="{8F86D875-030D-4CC1-BC1E-DD6E3136BE9F}" srcOrd="2" destOrd="0" presId="urn:microsoft.com/office/officeart/2018/2/layout/IconCircleList"/>
    <dgm:cxn modelId="{EC636822-9A3F-4A59-8571-942FF49A6EE5}" type="presParOf" srcId="{4D58E311-F28E-4197-B6B9-D5ED21FAE969}" destId="{DDCB1D09-2FAA-4E55-BED6-70B9D2A19F1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CFC564-6DA9-4B46-80C9-534652CEB0B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AD9C2AC-08A8-49CD-B766-0334EE55C3D5}">
      <dgm:prSet/>
      <dgm:spPr/>
      <dgm:t>
        <a:bodyPr/>
        <a:lstStyle/>
        <a:p>
          <a:r>
            <a:rPr lang="en-US" dirty="0"/>
            <a:t>Choices of research strategy, design, or method have to serve answering the specific research question(s) under scrutiny. </a:t>
          </a:r>
        </a:p>
      </dgm:t>
    </dgm:pt>
    <dgm:pt modelId="{7EA8F411-7E69-486B-B7D2-979379DD8889}" type="parTrans" cxnId="{CCF0EB53-5417-43EA-A023-937F1FAD774B}">
      <dgm:prSet/>
      <dgm:spPr/>
      <dgm:t>
        <a:bodyPr/>
        <a:lstStyle/>
        <a:p>
          <a:endParaRPr lang="en-US"/>
        </a:p>
      </dgm:t>
    </dgm:pt>
    <dgm:pt modelId="{A3FEDF47-768F-4703-BF61-7D6F0C45C07C}" type="sibTrans" cxnId="{CCF0EB53-5417-43EA-A023-937F1FAD774B}">
      <dgm:prSet/>
      <dgm:spPr/>
      <dgm:t>
        <a:bodyPr/>
        <a:lstStyle/>
        <a:p>
          <a:endParaRPr lang="en-US"/>
        </a:p>
      </dgm:t>
    </dgm:pt>
    <dgm:pt modelId="{B83C6517-E1B2-400B-8A7B-3C0E98B7CAEE}">
      <dgm:prSet/>
      <dgm:spPr/>
      <dgm:t>
        <a:bodyPr/>
        <a:lstStyle/>
        <a:p>
          <a:r>
            <a:rPr lang="en-US"/>
            <a:t>If we are interested in teasing out the relative importance of a number of different causes of a social phenomenon, it is quite likely that a quantitative strategy will fit our needs. </a:t>
          </a:r>
        </a:p>
      </dgm:t>
    </dgm:pt>
    <dgm:pt modelId="{212F24CD-91FE-4DF1-8A00-F49D90CEA8EA}" type="parTrans" cxnId="{6C28EE42-4EB7-42CF-9D73-26E9ABA1E105}">
      <dgm:prSet/>
      <dgm:spPr/>
      <dgm:t>
        <a:bodyPr/>
        <a:lstStyle/>
        <a:p>
          <a:endParaRPr lang="en-US"/>
        </a:p>
      </dgm:t>
    </dgm:pt>
    <dgm:pt modelId="{7EDD08C4-4B07-4A8A-AD8A-1202F068B9F0}" type="sibTrans" cxnId="{6C28EE42-4EB7-42CF-9D73-26E9ABA1E105}">
      <dgm:prSet/>
      <dgm:spPr/>
      <dgm:t>
        <a:bodyPr/>
        <a:lstStyle/>
        <a:p>
          <a:endParaRPr lang="en-US"/>
        </a:p>
      </dgm:t>
    </dgm:pt>
    <dgm:pt modelId="{3863DF99-4FDE-4474-AAD3-445A446F7C99}">
      <dgm:prSet/>
      <dgm:spPr/>
      <dgm:t>
        <a:bodyPr/>
        <a:lstStyle/>
        <a:p>
          <a:r>
            <a:rPr lang="en-US" dirty="0"/>
            <a:t>Alternatively, if we are interested in the world views of members of a certain social group, a qualitative research strategy that is sensitive to how participants interpret their social world may be more appropriate. </a:t>
          </a:r>
        </a:p>
      </dgm:t>
    </dgm:pt>
    <dgm:pt modelId="{9F59E32C-3A96-4F89-BC4D-E2D97459B06B}" type="parTrans" cxnId="{680A6108-1FE8-45BC-8DDB-1BA956B16E0D}">
      <dgm:prSet/>
      <dgm:spPr/>
      <dgm:t>
        <a:bodyPr/>
        <a:lstStyle/>
        <a:p>
          <a:endParaRPr lang="en-US"/>
        </a:p>
      </dgm:t>
    </dgm:pt>
    <dgm:pt modelId="{71F8F8D1-067C-4679-A721-D23DA3BD2CC9}" type="sibTrans" cxnId="{680A6108-1FE8-45BC-8DDB-1BA956B16E0D}">
      <dgm:prSet/>
      <dgm:spPr/>
      <dgm:t>
        <a:bodyPr/>
        <a:lstStyle/>
        <a:p>
          <a:endParaRPr lang="en-US"/>
        </a:p>
      </dgm:t>
    </dgm:pt>
    <dgm:pt modelId="{8C6CF7C6-F81C-493F-B2F6-708DFCF70311}">
      <dgm:prSet/>
      <dgm:spPr/>
      <dgm:t>
        <a:bodyPr/>
        <a:lstStyle/>
        <a:p>
          <a:r>
            <a:rPr lang="en-US"/>
            <a:t>If a researcher is interested in a topic on which no or virtually no research has been done in the past, the quantitative strategy may be difficult to employ, because there is little prior literature from which to draw leads. </a:t>
          </a:r>
        </a:p>
      </dgm:t>
    </dgm:pt>
    <dgm:pt modelId="{EC9FFBBD-4437-4FA0-9C79-C0E4616B6B28}" type="parTrans" cxnId="{91A5E96F-462A-4902-83AB-4D9D52420686}">
      <dgm:prSet/>
      <dgm:spPr/>
      <dgm:t>
        <a:bodyPr/>
        <a:lstStyle/>
        <a:p>
          <a:endParaRPr lang="en-US"/>
        </a:p>
      </dgm:t>
    </dgm:pt>
    <dgm:pt modelId="{A404110D-6A32-49FE-A237-D65825617DE9}" type="sibTrans" cxnId="{91A5E96F-462A-4902-83AB-4D9D52420686}">
      <dgm:prSet/>
      <dgm:spPr/>
      <dgm:t>
        <a:bodyPr/>
        <a:lstStyle/>
        <a:p>
          <a:endParaRPr lang="en-US"/>
        </a:p>
      </dgm:t>
    </dgm:pt>
    <dgm:pt modelId="{48C48C98-277C-44A8-9679-B954350B99B8}">
      <dgm:prSet/>
      <dgm:spPr/>
      <dgm:t>
        <a:bodyPr/>
        <a:lstStyle/>
        <a:p>
          <a:r>
            <a:rPr lang="en-US"/>
            <a:t>A more exploratory stance may be preferable, and, in this connection, qualitative research may serve the researcher’s needs better.</a:t>
          </a:r>
        </a:p>
      </dgm:t>
    </dgm:pt>
    <dgm:pt modelId="{C42F222F-68C0-4D93-AF8D-256197EA3124}" type="parTrans" cxnId="{8D2F4232-37FA-4F48-AE96-505A6EA4C82A}">
      <dgm:prSet/>
      <dgm:spPr/>
      <dgm:t>
        <a:bodyPr/>
        <a:lstStyle/>
        <a:p>
          <a:endParaRPr lang="en-US"/>
        </a:p>
      </dgm:t>
    </dgm:pt>
    <dgm:pt modelId="{98FEB7C7-4AA9-4346-8D18-F575A9F80436}" type="sibTrans" cxnId="{8D2F4232-37FA-4F48-AE96-505A6EA4C82A}">
      <dgm:prSet/>
      <dgm:spPr/>
      <dgm:t>
        <a:bodyPr/>
        <a:lstStyle/>
        <a:p>
          <a:endParaRPr lang="en-US"/>
        </a:p>
      </dgm:t>
    </dgm:pt>
    <dgm:pt modelId="{B864BA82-6F24-4C43-B8C1-11E758F34E22}" type="pres">
      <dgm:prSet presAssocID="{64CFC564-6DA9-4B46-80C9-534652CEB0BD}" presName="root" presStyleCnt="0">
        <dgm:presLayoutVars>
          <dgm:dir/>
          <dgm:resizeHandles val="exact"/>
        </dgm:presLayoutVars>
      </dgm:prSet>
      <dgm:spPr/>
    </dgm:pt>
    <dgm:pt modelId="{A5C94F10-768A-44EB-B59A-7BD52E79E15D}" type="pres">
      <dgm:prSet presAssocID="{BAD9C2AC-08A8-49CD-B766-0334EE55C3D5}" presName="compNode" presStyleCnt="0"/>
      <dgm:spPr/>
    </dgm:pt>
    <dgm:pt modelId="{E913F88D-0CEB-4EC9-8BD1-B19556F18BF2}" type="pres">
      <dgm:prSet presAssocID="{BAD9C2AC-08A8-49CD-B766-0334EE55C3D5}" presName="bgRect" presStyleLbl="bgShp" presStyleIdx="0" presStyleCnt="5"/>
      <dgm:spPr/>
    </dgm:pt>
    <dgm:pt modelId="{47DC9E23-B8A8-48B4-BD24-99C07ED266F9}" type="pres">
      <dgm:prSet presAssocID="{BAD9C2AC-08A8-49CD-B766-0334EE55C3D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search"/>
        </a:ext>
      </dgm:extLst>
    </dgm:pt>
    <dgm:pt modelId="{F5AAC3DC-08B8-4855-8A1C-E0B842B31F28}" type="pres">
      <dgm:prSet presAssocID="{BAD9C2AC-08A8-49CD-B766-0334EE55C3D5}" presName="spaceRect" presStyleCnt="0"/>
      <dgm:spPr/>
    </dgm:pt>
    <dgm:pt modelId="{0A56EA57-160D-4687-B816-D1BCDECAEB2D}" type="pres">
      <dgm:prSet presAssocID="{BAD9C2AC-08A8-49CD-B766-0334EE55C3D5}" presName="parTx" presStyleLbl="revTx" presStyleIdx="0" presStyleCnt="5">
        <dgm:presLayoutVars>
          <dgm:chMax val="0"/>
          <dgm:chPref val="0"/>
        </dgm:presLayoutVars>
      </dgm:prSet>
      <dgm:spPr/>
    </dgm:pt>
    <dgm:pt modelId="{1D3B0580-DD91-42E2-B83C-78F6B27CCA26}" type="pres">
      <dgm:prSet presAssocID="{A3FEDF47-768F-4703-BF61-7D6F0C45C07C}" presName="sibTrans" presStyleCnt="0"/>
      <dgm:spPr/>
    </dgm:pt>
    <dgm:pt modelId="{3617B7F6-747E-48FA-A2D7-B461B63F234F}" type="pres">
      <dgm:prSet presAssocID="{B83C6517-E1B2-400B-8A7B-3C0E98B7CAEE}" presName="compNode" presStyleCnt="0"/>
      <dgm:spPr/>
    </dgm:pt>
    <dgm:pt modelId="{DA78A537-AC74-448B-9A1A-A4302B8020AE}" type="pres">
      <dgm:prSet presAssocID="{B83C6517-E1B2-400B-8A7B-3C0E98B7CAEE}" presName="bgRect" presStyleLbl="bgShp" presStyleIdx="1" presStyleCnt="5"/>
      <dgm:spPr/>
    </dgm:pt>
    <dgm:pt modelId="{E20C33E9-3609-4C0B-9689-5D6D821EB8C0}" type="pres">
      <dgm:prSet presAssocID="{B83C6517-E1B2-400B-8A7B-3C0E98B7CAE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7610216F-E22D-4E4E-A3FF-493C381E0E6D}" type="pres">
      <dgm:prSet presAssocID="{B83C6517-E1B2-400B-8A7B-3C0E98B7CAEE}" presName="spaceRect" presStyleCnt="0"/>
      <dgm:spPr/>
    </dgm:pt>
    <dgm:pt modelId="{D004D667-CC28-43CA-B96B-5BCC423EACD2}" type="pres">
      <dgm:prSet presAssocID="{B83C6517-E1B2-400B-8A7B-3C0E98B7CAEE}" presName="parTx" presStyleLbl="revTx" presStyleIdx="1" presStyleCnt="5">
        <dgm:presLayoutVars>
          <dgm:chMax val="0"/>
          <dgm:chPref val="0"/>
        </dgm:presLayoutVars>
      </dgm:prSet>
      <dgm:spPr/>
    </dgm:pt>
    <dgm:pt modelId="{8A7E7394-82D7-4448-97BC-C1D64809B036}" type="pres">
      <dgm:prSet presAssocID="{7EDD08C4-4B07-4A8A-AD8A-1202F068B9F0}" presName="sibTrans" presStyleCnt="0"/>
      <dgm:spPr/>
    </dgm:pt>
    <dgm:pt modelId="{8523D5E6-C233-4D94-9A6B-30AF64B5F9CA}" type="pres">
      <dgm:prSet presAssocID="{3863DF99-4FDE-4474-AAD3-445A446F7C99}" presName="compNode" presStyleCnt="0"/>
      <dgm:spPr/>
    </dgm:pt>
    <dgm:pt modelId="{71EB8C13-843A-499B-9B4E-BF2E5E4C63DD}" type="pres">
      <dgm:prSet presAssocID="{3863DF99-4FDE-4474-AAD3-445A446F7C99}" presName="bgRect" presStyleLbl="bgShp" presStyleIdx="2" presStyleCnt="5"/>
      <dgm:spPr/>
    </dgm:pt>
    <dgm:pt modelId="{EA5C9176-9994-4F54-B177-521AB565CCA1}" type="pres">
      <dgm:prSet presAssocID="{3863DF99-4FDE-4474-AAD3-445A446F7C9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F63069D7-193C-44EE-A7F1-8F21BA655CCF}" type="pres">
      <dgm:prSet presAssocID="{3863DF99-4FDE-4474-AAD3-445A446F7C99}" presName="spaceRect" presStyleCnt="0"/>
      <dgm:spPr/>
    </dgm:pt>
    <dgm:pt modelId="{2F29FCF0-A08B-4C41-89C0-07CCB520041E}" type="pres">
      <dgm:prSet presAssocID="{3863DF99-4FDE-4474-AAD3-445A446F7C99}" presName="parTx" presStyleLbl="revTx" presStyleIdx="2" presStyleCnt="5">
        <dgm:presLayoutVars>
          <dgm:chMax val="0"/>
          <dgm:chPref val="0"/>
        </dgm:presLayoutVars>
      </dgm:prSet>
      <dgm:spPr/>
    </dgm:pt>
    <dgm:pt modelId="{0284C865-E85C-4D7E-AD57-ABCC2491C393}" type="pres">
      <dgm:prSet presAssocID="{71F8F8D1-067C-4679-A721-D23DA3BD2CC9}" presName="sibTrans" presStyleCnt="0"/>
      <dgm:spPr/>
    </dgm:pt>
    <dgm:pt modelId="{DBF3FDEF-256D-4542-ACC1-53FD136AED65}" type="pres">
      <dgm:prSet presAssocID="{8C6CF7C6-F81C-493F-B2F6-708DFCF70311}" presName="compNode" presStyleCnt="0"/>
      <dgm:spPr/>
    </dgm:pt>
    <dgm:pt modelId="{588F84E5-65EC-4CE2-9A34-A41E89498336}" type="pres">
      <dgm:prSet presAssocID="{8C6CF7C6-F81C-493F-B2F6-708DFCF70311}" presName="bgRect" presStyleLbl="bgShp" presStyleIdx="3" presStyleCnt="5"/>
      <dgm:spPr/>
    </dgm:pt>
    <dgm:pt modelId="{236EBB20-6296-42D2-8A3E-5680FB71419B}" type="pres">
      <dgm:prSet presAssocID="{8C6CF7C6-F81C-493F-B2F6-708DFCF7031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56891CCD-6D0F-4B20-92FA-4C903A2F2D46}" type="pres">
      <dgm:prSet presAssocID="{8C6CF7C6-F81C-493F-B2F6-708DFCF70311}" presName="spaceRect" presStyleCnt="0"/>
      <dgm:spPr/>
    </dgm:pt>
    <dgm:pt modelId="{EF4E4ED2-ADA1-4439-B879-710E83B29530}" type="pres">
      <dgm:prSet presAssocID="{8C6CF7C6-F81C-493F-B2F6-708DFCF70311}" presName="parTx" presStyleLbl="revTx" presStyleIdx="3" presStyleCnt="5">
        <dgm:presLayoutVars>
          <dgm:chMax val="0"/>
          <dgm:chPref val="0"/>
        </dgm:presLayoutVars>
      </dgm:prSet>
      <dgm:spPr/>
    </dgm:pt>
    <dgm:pt modelId="{A6DA8CAA-DB76-427C-B0B8-A75C27C089BC}" type="pres">
      <dgm:prSet presAssocID="{A404110D-6A32-49FE-A237-D65825617DE9}" presName="sibTrans" presStyleCnt="0"/>
      <dgm:spPr/>
    </dgm:pt>
    <dgm:pt modelId="{A4F66C8B-D0AD-4AFC-893A-F95FBD49CECB}" type="pres">
      <dgm:prSet presAssocID="{48C48C98-277C-44A8-9679-B954350B99B8}" presName="compNode" presStyleCnt="0"/>
      <dgm:spPr/>
    </dgm:pt>
    <dgm:pt modelId="{FE7E0809-0FA8-425F-886F-C9D7FA340624}" type="pres">
      <dgm:prSet presAssocID="{48C48C98-277C-44A8-9679-B954350B99B8}" presName="bgRect" presStyleLbl="bgShp" presStyleIdx="4" presStyleCnt="5"/>
      <dgm:spPr/>
    </dgm:pt>
    <dgm:pt modelId="{BB07C1FA-B56D-4F50-BA5D-B9B397954BCB}" type="pres">
      <dgm:prSet presAssocID="{48C48C98-277C-44A8-9679-B954350B99B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185D15E8-F1C9-4AD2-8EB3-7CE9EC7C422F}" type="pres">
      <dgm:prSet presAssocID="{48C48C98-277C-44A8-9679-B954350B99B8}" presName="spaceRect" presStyleCnt="0"/>
      <dgm:spPr/>
    </dgm:pt>
    <dgm:pt modelId="{AF4915B5-892F-48DB-A568-A792C6B8434D}" type="pres">
      <dgm:prSet presAssocID="{48C48C98-277C-44A8-9679-B954350B99B8}" presName="parTx" presStyleLbl="revTx" presStyleIdx="4" presStyleCnt="5">
        <dgm:presLayoutVars>
          <dgm:chMax val="0"/>
          <dgm:chPref val="0"/>
        </dgm:presLayoutVars>
      </dgm:prSet>
      <dgm:spPr/>
    </dgm:pt>
  </dgm:ptLst>
  <dgm:cxnLst>
    <dgm:cxn modelId="{680A6108-1FE8-45BC-8DDB-1BA956B16E0D}" srcId="{64CFC564-6DA9-4B46-80C9-534652CEB0BD}" destId="{3863DF99-4FDE-4474-AAD3-445A446F7C99}" srcOrd="2" destOrd="0" parTransId="{9F59E32C-3A96-4F89-BC4D-E2D97459B06B}" sibTransId="{71F8F8D1-067C-4679-A721-D23DA3BD2CC9}"/>
    <dgm:cxn modelId="{8D2F4232-37FA-4F48-AE96-505A6EA4C82A}" srcId="{64CFC564-6DA9-4B46-80C9-534652CEB0BD}" destId="{48C48C98-277C-44A8-9679-B954350B99B8}" srcOrd="4" destOrd="0" parTransId="{C42F222F-68C0-4D93-AF8D-256197EA3124}" sibTransId="{98FEB7C7-4AA9-4346-8D18-F575A9F80436}"/>
    <dgm:cxn modelId="{6C28EE42-4EB7-42CF-9D73-26E9ABA1E105}" srcId="{64CFC564-6DA9-4B46-80C9-534652CEB0BD}" destId="{B83C6517-E1B2-400B-8A7B-3C0E98B7CAEE}" srcOrd="1" destOrd="0" parTransId="{212F24CD-91FE-4DF1-8A00-F49D90CEA8EA}" sibTransId="{7EDD08C4-4B07-4A8A-AD8A-1202F068B9F0}"/>
    <dgm:cxn modelId="{91A5E96F-462A-4902-83AB-4D9D52420686}" srcId="{64CFC564-6DA9-4B46-80C9-534652CEB0BD}" destId="{8C6CF7C6-F81C-493F-B2F6-708DFCF70311}" srcOrd="3" destOrd="0" parTransId="{EC9FFBBD-4437-4FA0-9C79-C0E4616B6B28}" sibTransId="{A404110D-6A32-49FE-A237-D65825617DE9}"/>
    <dgm:cxn modelId="{CCF0EB53-5417-43EA-A023-937F1FAD774B}" srcId="{64CFC564-6DA9-4B46-80C9-534652CEB0BD}" destId="{BAD9C2AC-08A8-49CD-B766-0334EE55C3D5}" srcOrd="0" destOrd="0" parTransId="{7EA8F411-7E69-486B-B7D2-979379DD8889}" sibTransId="{A3FEDF47-768F-4703-BF61-7D6F0C45C07C}"/>
    <dgm:cxn modelId="{79D6327A-38BA-4ACE-B596-A9D6A891ADA7}" type="presOf" srcId="{BAD9C2AC-08A8-49CD-B766-0334EE55C3D5}" destId="{0A56EA57-160D-4687-B816-D1BCDECAEB2D}" srcOrd="0" destOrd="0" presId="urn:microsoft.com/office/officeart/2018/2/layout/IconVerticalSolidList"/>
    <dgm:cxn modelId="{112CB683-B62A-4EDD-9ACA-8C33C88711F1}" type="presOf" srcId="{3863DF99-4FDE-4474-AAD3-445A446F7C99}" destId="{2F29FCF0-A08B-4C41-89C0-07CCB520041E}" srcOrd="0" destOrd="0" presId="urn:microsoft.com/office/officeart/2018/2/layout/IconVerticalSolidList"/>
    <dgm:cxn modelId="{B154BA8C-6E8D-47D9-BCD4-F67E41D4E022}" type="presOf" srcId="{B83C6517-E1B2-400B-8A7B-3C0E98B7CAEE}" destId="{D004D667-CC28-43CA-B96B-5BCC423EACD2}" srcOrd="0" destOrd="0" presId="urn:microsoft.com/office/officeart/2018/2/layout/IconVerticalSolidList"/>
    <dgm:cxn modelId="{DDE2049A-5EEC-4BEB-8441-12BDC9982783}" type="presOf" srcId="{8C6CF7C6-F81C-493F-B2F6-708DFCF70311}" destId="{EF4E4ED2-ADA1-4439-B879-710E83B29530}" srcOrd="0" destOrd="0" presId="urn:microsoft.com/office/officeart/2018/2/layout/IconVerticalSolidList"/>
    <dgm:cxn modelId="{04123AA2-B36B-4144-94F3-1BFCD2B8134B}" type="presOf" srcId="{64CFC564-6DA9-4B46-80C9-534652CEB0BD}" destId="{B864BA82-6F24-4C43-B8C1-11E758F34E22}" srcOrd="0" destOrd="0" presId="urn:microsoft.com/office/officeart/2018/2/layout/IconVerticalSolidList"/>
    <dgm:cxn modelId="{EC463ED5-2DCD-4EDB-B0A2-F8488B64FB9D}" type="presOf" srcId="{48C48C98-277C-44A8-9679-B954350B99B8}" destId="{AF4915B5-892F-48DB-A568-A792C6B8434D}" srcOrd="0" destOrd="0" presId="urn:microsoft.com/office/officeart/2018/2/layout/IconVerticalSolidList"/>
    <dgm:cxn modelId="{7881D187-C461-4308-B115-70F796A295A6}" type="presParOf" srcId="{B864BA82-6F24-4C43-B8C1-11E758F34E22}" destId="{A5C94F10-768A-44EB-B59A-7BD52E79E15D}" srcOrd="0" destOrd="0" presId="urn:microsoft.com/office/officeart/2018/2/layout/IconVerticalSolidList"/>
    <dgm:cxn modelId="{C44AA225-884A-46E4-8279-69C4109B4709}" type="presParOf" srcId="{A5C94F10-768A-44EB-B59A-7BD52E79E15D}" destId="{E913F88D-0CEB-4EC9-8BD1-B19556F18BF2}" srcOrd="0" destOrd="0" presId="urn:microsoft.com/office/officeart/2018/2/layout/IconVerticalSolidList"/>
    <dgm:cxn modelId="{C91D4042-3195-4FD0-A878-1C1AC7C6B201}" type="presParOf" srcId="{A5C94F10-768A-44EB-B59A-7BD52E79E15D}" destId="{47DC9E23-B8A8-48B4-BD24-99C07ED266F9}" srcOrd="1" destOrd="0" presId="urn:microsoft.com/office/officeart/2018/2/layout/IconVerticalSolidList"/>
    <dgm:cxn modelId="{ED7C3375-44F4-47EC-9F52-C3931E2DC127}" type="presParOf" srcId="{A5C94F10-768A-44EB-B59A-7BD52E79E15D}" destId="{F5AAC3DC-08B8-4855-8A1C-E0B842B31F28}" srcOrd="2" destOrd="0" presId="urn:microsoft.com/office/officeart/2018/2/layout/IconVerticalSolidList"/>
    <dgm:cxn modelId="{0E75EA95-A47E-4212-B8BA-FC845936371B}" type="presParOf" srcId="{A5C94F10-768A-44EB-B59A-7BD52E79E15D}" destId="{0A56EA57-160D-4687-B816-D1BCDECAEB2D}" srcOrd="3" destOrd="0" presId="urn:microsoft.com/office/officeart/2018/2/layout/IconVerticalSolidList"/>
    <dgm:cxn modelId="{F8903004-70D4-4CC4-80CB-1150E49CFF25}" type="presParOf" srcId="{B864BA82-6F24-4C43-B8C1-11E758F34E22}" destId="{1D3B0580-DD91-42E2-B83C-78F6B27CCA26}" srcOrd="1" destOrd="0" presId="urn:microsoft.com/office/officeart/2018/2/layout/IconVerticalSolidList"/>
    <dgm:cxn modelId="{CA3782E2-3298-4D7A-B4DE-1E8BEB8B2AB1}" type="presParOf" srcId="{B864BA82-6F24-4C43-B8C1-11E758F34E22}" destId="{3617B7F6-747E-48FA-A2D7-B461B63F234F}" srcOrd="2" destOrd="0" presId="urn:microsoft.com/office/officeart/2018/2/layout/IconVerticalSolidList"/>
    <dgm:cxn modelId="{69481EE8-217A-4825-BA22-731A12B4102F}" type="presParOf" srcId="{3617B7F6-747E-48FA-A2D7-B461B63F234F}" destId="{DA78A537-AC74-448B-9A1A-A4302B8020AE}" srcOrd="0" destOrd="0" presId="urn:microsoft.com/office/officeart/2018/2/layout/IconVerticalSolidList"/>
    <dgm:cxn modelId="{CA21A692-7415-40D4-9863-EC67A077A0D7}" type="presParOf" srcId="{3617B7F6-747E-48FA-A2D7-B461B63F234F}" destId="{E20C33E9-3609-4C0B-9689-5D6D821EB8C0}" srcOrd="1" destOrd="0" presId="urn:microsoft.com/office/officeart/2018/2/layout/IconVerticalSolidList"/>
    <dgm:cxn modelId="{31A10B10-19EB-4915-ADBA-3CD1FA004350}" type="presParOf" srcId="{3617B7F6-747E-48FA-A2D7-B461B63F234F}" destId="{7610216F-E22D-4E4E-A3FF-493C381E0E6D}" srcOrd="2" destOrd="0" presId="urn:microsoft.com/office/officeart/2018/2/layout/IconVerticalSolidList"/>
    <dgm:cxn modelId="{8A83A0CA-63EE-439A-9F66-F37B59F7571B}" type="presParOf" srcId="{3617B7F6-747E-48FA-A2D7-B461B63F234F}" destId="{D004D667-CC28-43CA-B96B-5BCC423EACD2}" srcOrd="3" destOrd="0" presId="urn:microsoft.com/office/officeart/2018/2/layout/IconVerticalSolidList"/>
    <dgm:cxn modelId="{8011240D-8D96-4E3B-B213-062CE4CC4CD5}" type="presParOf" srcId="{B864BA82-6F24-4C43-B8C1-11E758F34E22}" destId="{8A7E7394-82D7-4448-97BC-C1D64809B036}" srcOrd="3" destOrd="0" presId="urn:microsoft.com/office/officeart/2018/2/layout/IconVerticalSolidList"/>
    <dgm:cxn modelId="{0432481E-B5D6-4434-8786-043CD4089F5D}" type="presParOf" srcId="{B864BA82-6F24-4C43-B8C1-11E758F34E22}" destId="{8523D5E6-C233-4D94-9A6B-30AF64B5F9CA}" srcOrd="4" destOrd="0" presId="urn:microsoft.com/office/officeart/2018/2/layout/IconVerticalSolidList"/>
    <dgm:cxn modelId="{0B408269-C48D-4B4A-BADD-6FFF6C89ED2A}" type="presParOf" srcId="{8523D5E6-C233-4D94-9A6B-30AF64B5F9CA}" destId="{71EB8C13-843A-499B-9B4E-BF2E5E4C63DD}" srcOrd="0" destOrd="0" presId="urn:microsoft.com/office/officeart/2018/2/layout/IconVerticalSolidList"/>
    <dgm:cxn modelId="{D1B08594-E16E-4B85-BA14-6FD1C6F8EEE5}" type="presParOf" srcId="{8523D5E6-C233-4D94-9A6B-30AF64B5F9CA}" destId="{EA5C9176-9994-4F54-B177-521AB565CCA1}" srcOrd="1" destOrd="0" presId="urn:microsoft.com/office/officeart/2018/2/layout/IconVerticalSolidList"/>
    <dgm:cxn modelId="{E6CEA594-2E9F-4994-BA34-787A1A1AAB98}" type="presParOf" srcId="{8523D5E6-C233-4D94-9A6B-30AF64B5F9CA}" destId="{F63069D7-193C-44EE-A7F1-8F21BA655CCF}" srcOrd="2" destOrd="0" presId="urn:microsoft.com/office/officeart/2018/2/layout/IconVerticalSolidList"/>
    <dgm:cxn modelId="{E8A5D89B-1B5E-477D-83DD-E4D36D350D19}" type="presParOf" srcId="{8523D5E6-C233-4D94-9A6B-30AF64B5F9CA}" destId="{2F29FCF0-A08B-4C41-89C0-07CCB520041E}" srcOrd="3" destOrd="0" presId="urn:microsoft.com/office/officeart/2018/2/layout/IconVerticalSolidList"/>
    <dgm:cxn modelId="{12F98C29-5277-4532-B013-66C104F1210A}" type="presParOf" srcId="{B864BA82-6F24-4C43-B8C1-11E758F34E22}" destId="{0284C865-E85C-4D7E-AD57-ABCC2491C393}" srcOrd="5" destOrd="0" presId="urn:microsoft.com/office/officeart/2018/2/layout/IconVerticalSolidList"/>
    <dgm:cxn modelId="{65B50068-5140-49E6-81E2-81DC708AFEA0}" type="presParOf" srcId="{B864BA82-6F24-4C43-B8C1-11E758F34E22}" destId="{DBF3FDEF-256D-4542-ACC1-53FD136AED65}" srcOrd="6" destOrd="0" presId="urn:microsoft.com/office/officeart/2018/2/layout/IconVerticalSolidList"/>
    <dgm:cxn modelId="{2F330C5A-9455-49DA-A049-2CE15CE91F0F}" type="presParOf" srcId="{DBF3FDEF-256D-4542-ACC1-53FD136AED65}" destId="{588F84E5-65EC-4CE2-9A34-A41E89498336}" srcOrd="0" destOrd="0" presId="urn:microsoft.com/office/officeart/2018/2/layout/IconVerticalSolidList"/>
    <dgm:cxn modelId="{9178D02F-B393-4DDF-B2A9-21BB3A58FDDB}" type="presParOf" srcId="{DBF3FDEF-256D-4542-ACC1-53FD136AED65}" destId="{236EBB20-6296-42D2-8A3E-5680FB71419B}" srcOrd="1" destOrd="0" presId="urn:microsoft.com/office/officeart/2018/2/layout/IconVerticalSolidList"/>
    <dgm:cxn modelId="{F2551E12-F707-4769-BC7D-3FEEB8B0872B}" type="presParOf" srcId="{DBF3FDEF-256D-4542-ACC1-53FD136AED65}" destId="{56891CCD-6D0F-4B20-92FA-4C903A2F2D46}" srcOrd="2" destOrd="0" presId="urn:microsoft.com/office/officeart/2018/2/layout/IconVerticalSolidList"/>
    <dgm:cxn modelId="{0B368E3F-9B0F-4B18-B2A7-99E9DB867004}" type="presParOf" srcId="{DBF3FDEF-256D-4542-ACC1-53FD136AED65}" destId="{EF4E4ED2-ADA1-4439-B879-710E83B29530}" srcOrd="3" destOrd="0" presId="urn:microsoft.com/office/officeart/2018/2/layout/IconVerticalSolidList"/>
    <dgm:cxn modelId="{810EA4A4-A5F0-48FB-A5B6-089D1E2E44BB}" type="presParOf" srcId="{B864BA82-6F24-4C43-B8C1-11E758F34E22}" destId="{A6DA8CAA-DB76-427C-B0B8-A75C27C089BC}" srcOrd="7" destOrd="0" presId="urn:microsoft.com/office/officeart/2018/2/layout/IconVerticalSolidList"/>
    <dgm:cxn modelId="{A4D7C0BD-E3B8-4DAB-8EF7-839CAC15AF53}" type="presParOf" srcId="{B864BA82-6F24-4C43-B8C1-11E758F34E22}" destId="{A4F66C8B-D0AD-4AFC-893A-F95FBD49CECB}" srcOrd="8" destOrd="0" presId="urn:microsoft.com/office/officeart/2018/2/layout/IconVerticalSolidList"/>
    <dgm:cxn modelId="{42779EDD-4275-4997-A4A6-62B2559BBA94}" type="presParOf" srcId="{A4F66C8B-D0AD-4AFC-893A-F95FBD49CECB}" destId="{FE7E0809-0FA8-425F-886F-C9D7FA340624}" srcOrd="0" destOrd="0" presId="urn:microsoft.com/office/officeart/2018/2/layout/IconVerticalSolidList"/>
    <dgm:cxn modelId="{C090E53F-06C6-4D3D-AD10-D782B37A0B09}" type="presParOf" srcId="{A4F66C8B-D0AD-4AFC-893A-F95FBD49CECB}" destId="{BB07C1FA-B56D-4F50-BA5D-B9B397954BCB}" srcOrd="1" destOrd="0" presId="urn:microsoft.com/office/officeart/2018/2/layout/IconVerticalSolidList"/>
    <dgm:cxn modelId="{BBB364E6-450A-43F8-92B9-DAFFAB057D77}" type="presParOf" srcId="{A4F66C8B-D0AD-4AFC-893A-F95FBD49CECB}" destId="{185D15E8-F1C9-4AD2-8EB3-7CE9EC7C422F}" srcOrd="2" destOrd="0" presId="urn:microsoft.com/office/officeart/2018/2/layout/IconVerticalSolidList"/>
    <dgm:cxn modelId="{EF6D45F2-B168-4E1D-A088-02431372FD0E}" type="presParOf" srcId="{A4F66C8B-D0AD-4AFC-893A-F95FBD49CECB}" destId="{AF4915B5-892F-48DB-A568-A792C6B843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E24387-25CA-4606-97FE-E841BC6AFEC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CD906E6-0368-4D44-95DC-8E1003305FDB}">
      <dgm:prSet/>
      <dgm:spPr/>
      <dgm:t>
        <a:bodyPr/>
        <a:lstStyle/>
        <a:p>
          <a:r>
            <a:rPr lang="en-US"/>
            <a:t>Not all ideas are adequate to become research projects. </a:t>
          </a:r>
        </a:p>
      </dgm:t>
    </dgm:pt>
    <dgm:pt modelId="{C33E0D76-EC52-4898-AF71-A921E8070F97}" type="parTrans" cxnId="{949D699A-2D96-4FC0-B089-DFA5048F338B}">
      <dgm:prSet/>
      <dgm:spPr/>
      <dgm:t>
        <a:bodyPr/>
        <a:lstStyle/>
        <a:p>
          <a:endParaRPr lang="en-US"/>
        </a:p>
      </dgm:t>
    </dgm:pt>
    <dgm:pt modelId="{F59D3D66-AE5D-4017-A874-2BFB1CD54E43}" type="sibTrans" cxnId="{949D699A-2D96-4FC0-B089-DFA5048F338B}">
      <dgm:prSet/>
      <dgm:spPr/>
      <dgm:t>
        <a:bodyPr/>
        <a:lstStyle/>
        <a:p>
          <a:endParaRPr lang="en-US"/>
        </a:p>
      </dgm:t>
    </dgm:pt>
    <dgm:pt modelId="{15F03C8B-A9E3-447A-B312-5A04CE2DF459}">
      <dgm:prSet/>
      <dgm:spPr/>
      <dgm:t>
        <a:bodyPr/>
        <a:lstStyle/>
        <a:p>
          <a:r>
            <a:rPr lang="en-US"/>
            <a:t>A researcher should try to avoid extremely large “panoptic” subjects, common issues that have been already extensively scrutinized</a:t>
          </a:r>
        </a:p>
      </dgm:t>
    </dgm:pt>
    <dgm:pt modelId="{2EEBF24F-0F55-4EA8-B01F-F78386F9B46C}" type="parTrans" cxnId="{606B6DAC-6EE4-4B06-B10A-8B9F75FAFEEA}">
      <dgm:prSet/>
      <dgm:spPr/>
      <dgm:t>
        <a:bodyPr/>
        <a:lstStyle/>
        <a:p>
          <a:endParaRPr lang="en-US"/>
        </a:p>
      </dgm:t>
    </dgm:pt>
    <dgm:pt modelId="{924EDA49-3133-4331-9830-378233291669}" type="sibTrans" cxnId="{606B6DAC-6EE4-4B06-B10A-8B9F75FAFEEA}">
      <dgm:prSet/>
      <dgm:spPr/>
      <dgm:t>
        <a:bodyPr/>
        <a:lstStyle/>
        <a:p>
          <a:endParaRPr lang="en-US"/>
        </a:p>
      </dgm:t>
    </dgm:pt>
    <dgm:pt modelId="{F16D17AB-FEE1-4DEC-892B-779FFCBF57F1}">
      <dgm:prSet/>
      <dgm:spPr/>
      <dgm:t>
        <a:bodyPr/>
        <a:lstStyle/>
        <a:p>
          <a:r>
            <a:rPr lang="en-US"/>
            <a:t>Issues for which there is no research material or access to the material is extremely difficult or impossible </a:t>
          </a:r>
        </a:p>
      </dgm:t>
    </dgm:pt>
    <dgm:pt modelId="{377486D3-8E6B-4AB9-A45C-B3C6E41F2E4D}" type="parTrans" cxnId="{83D29F5E-EE51-4D0A-B135-D83CC45FD41F}">
      <dgm:prSet/>
      <dgm:spPr/>
      <dgm:t>
        <a:bodyPr/>
        <a:lstStyle/>
        <a:p>
          <a:endParaRPr lang="en-US"/>
        </a:p>
      </dgm:t>
    </dgm:pt>
    <dgm:pt modelId="{5DC42EB1-5621-4CBD-B1A6-C966497B71E8}" type="sibTrans" cxnId="{83D29F5E-EE51-4D0A-B135-D83CC45FD41F}">
      <dgm:prSet/>
      <dgm:spPr/>
      <dgm:t>
        <a:bodyPr/>
        <a:lstStyle/>
        <a:p>
          <a:endParaRPr lang="en-US"/>
        </a:p>
      </dgm:t>
    </dgm:pt>
    <dgm:pt modelId="{B32BD9A3-A630-40C2-9EE7-833D2C7C440A}">
      <dgm:prSet/>
      <dgm:spPr/>
      <dgm:t>
        <a:bodyPr/>
        <a:lstStyle/>
        <a:p>
          <a:r>
            <a:rPr lang="en-US"/>
            <a:t>Issues whose course depends on the completion of other research projects (especially when our time-frame is short)</a:t>
          </a:r>
        </a:p>
      </dgm:t>
    </dgm:pt>
    <dgm:pt modelId="{936CAAF4-D57A-42B9-9612-DF6F42E5DDF3}" type="parTrans" cxnId="{7D15EC05-DE49-4BEC-AE98-F81DAF5A0B7F}">
      <dgm:prSet/>
      <dgm:spPr/>
      <dgm:t>
        <a:bodyPr/>
        <a:lstStyle/>
        <a:p>
          <a:endParaRPr lang="en-US"/>
        </a:p>
      </dgm:t>
    </dgm:pt>
    <dgm:pt modelId="{432F70A3-3178-4A2B-AE9C-916087D31ED7}" type="sibTrans" cxnId="{7D15EC05-DE49-4BEC-AE98-F81DAF5A0B7F}">
      <dgm:prSet/>
      <dgm:spPr/>
      <dgm:t>
        <a:bodyPr/>
        <a:lstStyle/>
        <a:p>
          <a:endParaRPr lang="en-US"/>
        </a:p>
      </dgm:t>
    </dgm:pt>
    <dgm:pt modelId="{AE499FB4-8771-4740-8692-633E62E1807B}">
      <dgm:prSet/>
      <dgm:spPr/>
      <dgm:t>
        <a:bodyPr/>
        <a:lstStyle/>
        <a:p>
          <a:r>
            <a:rPr lang="en-US"/>
            <a:t>Issues that might violate the codes of ethics and ethics of social re-search</a:t>
          </a:r>
        </a:p>
      </dgm:t>
    </dgm:pt>
    <dgm:pt modelId="{5380F6A9-4999-4BCC-B472-DB9331F5D1A3}" type="parTrans" cxnId="{579E2F8D-3FCC-416C-9671-3FDF3BA5A756}">
      <dgm:prSet/>
      <dgm:spPr/>
      <dgm:t>
        <a:bodyPr/>
        <a:lstStyle/>
        <a:p>
          <a:endParaRPr lang="en-US"/>
        </a:p>
      </dgm:t>
    </dgm:pt>
    <dgm:pt modelId="{C033993C-8F3D-4EE8-BB59-2F4923F74445}" type="sibTrans" cxnId="{579E2F8D-3FCC-416C-9671-3FDF3BA5A756}">
      <dgm:prSet/>
      <dgm:spPr/>
      <dgm:t>
        <a:bodyPr/>
        <a:lstStyle/>
        <a:p>
          <a:endParaRPr lang="en-US"/>
        </a:p>
      </dgm:t>
    </dgm:pt>
    <dgm:pt modelId="{8250F80E-0187-433B-A68A-ACC2925F0A8E}" type="pres">
      <dgm:prSet presAssocID="{BFE24387-25CA-4606-97FE-E841BC6AFEC7}" presName="root" presStyleCnt="0">
        <dgm:presLayoutVars>
          <dgm:dir/>
          <dgm:resizeHandles val="exact"/>
        </dgm:presLayoutVars>
      </dgm:prSet>
      <dgm:spPr/>
    </dgm:pt>
    <dgm:pt modelId="{C794A9BC-F175-428F-AF43-9B314B83B759}" type="pres">
      <dgm:prSet presAssocID="{BFE24387-25CA-4606-97FE-E841BC6AFEC7}" presName="container" presStyleCnt="0">
        <dgm:presLayoutVars>
          <dgm:dir/>
          <dgm:resizeHandles val="exact"/>
        </dgm:presLayoutVars>
      </dgm:prSet>
      <dgm:spPr/>
    </dgm:pt>
    <dgm:pt modelId="{6D2764BF-27F5-4652-9B57-7D98F1757332}" type="pres">
      <dgm:prSet presAssocID="{5CD906E6-0368-4D44-95DC-8E1003305FDB}" presName="compNode" presStyleCnt="0"/>
      <dgm:spPr/>
    </dgm:pt>
    <dgm:pt modelId="{4BDD76AE-BD81-4E31-BD42-4BB1BE6B306E}" type="pres">
      <dgm:prSet presAssocID="{5CD906E6-0368-4D44-95DC-8E1003305FDB}" presName="iconBgRect" presStyleLbl="bgShp" presStyleIdx="0" presStyleCnt="5"/>
      <dgm:spPr/>
    </dgm:pt>
    <dgm:pt modelId="{F1C2FF45-8520-41D2-AE73-6700F47669C5}" type="pres">
      <dgm:prSet presAssocID="{5CD906E6-0368-4D44-95DC-8E1003305F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48A8A426-B62A-4DFD-834E-8194A5DB213B}" type="pres">
      <dgm:prSet presAssocID="{5CD906E6-0368-4D44-95DC-8E1003305FDB}" presName="spaceRect" presStyleCnt="0"/>
      <dgm:spPr/>
    </dgm:pt>
    <dgm:pt modelId="{69C7989A-6116-446A-A047-D10D271303E7}" type="pres">
      <dgm:prSet presAssocID="{5CD906E6-0368-4D44-95DC-8E1003305FDB}" presName="textRect" presStyleLbl="revTx" presStyleIdx="0" presStyleCnt="5">
        <dgm:presLayoutVars>
          <dgm:chMax val="1"/>
          <dgm:chPref val="1"/>
        </dgm:presLayoutVars>
      </dgm:prSet>
      <dgm:spPr/>
    </dgm:pt>
    <dgm:pt modelId="{7D9D2699-E496-4E3E-AE62-2DC026DFAD3C}" type="pres">
      <dgm:prSet presAssocID="{F59D3D66-AE5D-4017-A874-2BFB1CD54E43}" presName="sibTrans" presStyleLbl="sibTrans2D1" presStyleIdx="0" presStyleCnt="0"/>
      <dgm:spPr/>
    </dgm:pt>
    <dgm:pt modelId="{162D6C42-06D9-4A2A-ABFC-C7A99347BD6C}" type="pres">
      <dgm:prSet presAssocID="{15F03C8B-A9E3-447A-B312-5A04CE2DF459}" presName="compNode" presStyleCnt="0"/>
      <dgm:spPr/>
    </dgm:pt>
    <dgm:pt modelId="{B10CDB88-2FC4-4005-A17C-907186C9D569}" type="pres">
      <dgm:prSet presAssocID="{15F03C8B-A9E3-447A-B312-5A04CE2DF459}" presName="iconBgRect" presStyleLbl="bgShp" presStyleIdx="1" presStyleCnt="5"/>
      <dgm:spPr/>
    </dgm:pt>
    <dgm:pt modelId="{A6C7BA8C-4E80-4C39-B2CD-E62FEC408F1C}" type="pres">
      <dgm:prSet presAssocID="{15F03C8B-A9E3-447A-B312-5A04CE2DF45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39DFDE0-C88E-464B-8962-92B75DDB92EB}" type="pres">
      <dgm:prSet presAssocID="{15F03C8B-A9E3-447A-B312-5A04CE2DF459}" presName="spaceRect" presStyleCnt="0"/>
      <dgm:spPr/>
    </dgm:pt>
    <dgm:pt modelId="{D0F5DA40-97FD-43DC-8E46-C45AF229C3FF}" type="pres">
      <dgm:prSet presAssocID="{15F03C8B-A9E3-447A-B312-5A04CE2DF459}" presName="textRect" presStyleLbl="revTx" presStyleIdx="1" presStyleCnt="5">
        <dgm:presLayoutVars>
          <dgm:chMax val="1"/>
          <dgm:chPref val="1"/>
        </dgm:presLayoutVars>
      </dgm:prSet>
      <dgm:spPr/>
    </dgm:pt>
    <dgm:pt modelId="{5A857754-A33E-4145-A7E7-29897C5B957F}" type="pres">
      <dgm:prSet presAssocID="{924EDA49-3133-4331-9830-378233291669}" presName="sibTrans" presStyleLbl="sibTrans2D1" presStyleIdx="0" presStyleCnt="0"/>
      <dgm:spPr/>
    </dgm:pt>
    <dgm:pt modelId="{BA6D8CB3-CAD9-43D7-9CE6-013CB11132A0}" type="pres">
      <dgm:prSet presAssocID="{F16D17AB-FEE1-4DEC-892B-779FFCBF57F1}" presName="compNode" presStyleCnt="0"/>
      <dgm:spPr/>
    </dgm:pt>
    <dgm:pt modelId="{7DB447DA-BC04-4D0F-8CBF-A16B03C4299E}" type="pres">
      <dgm:prSet presAssocID="{F16D17AB-FEE1-4DEC-892B-779FFCBF57F1}" presName="iconBgRect" presStyleLbl="bgShp" presStyleIdx="2" presStyleCnt="5"/>
      <dgm:spPr/>
    </dgm:pt>
    <dgm:pt modelId="{64CBCE87-7511-4640-8771-235044ABB8E3}" type="pres">
      <dgm:prSet presAssocID="{F16D17AB-FEE1-4DEC-892B-779FFCBF57F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88BF6E4A-74D7-4059-B554-041D4C038AC6}" type="pres">
      <dgm:prSet presAssocID="{F16D17AB-FEE1-4DEC-892B-779FFCBF57F1}" presName="spaceRect" presStyleCnt="0"/>
      <dgm:spPr/>
    </dgm:pt>
    <dgm:pt modelId="{AFD4B777-431C-434F-A274-9E65E75C34E9}" type="pres">
      <dgm:prSet presAssocID="{F16D17AB-FEE1-4DEC-892B-779FFCBF57F1}" presName="textRect" presStyleLbl="revTx" presStyleIdx="2" presStyleCnt="5">
        <dgm:presLayoutVars>
          <dgm:chMax val="1"/>
          <dgm:chPref val="1"/>
        </dgm:presLayoutVars>
      </dgm:prSet>
      <dgm:spPr/>
    </dgm:pt>
    <dgm:pt modelId="{B0EAEC96-EEDC-411C-ABAC-58F3690F10AB}" type="pres">
      <dgm:prSet presAssocID="{5DC42EB1-5621-4CBD-B1A6-C966497B71E8}" presName="sibTrans" presStyleLbl="sibTrans2D1" presStyleIdx="0" presStyleCnt="0"/>
      <dgm:spPr/>
    </dgm:pt>
    <dgm:pt modelId="{B3836386-C949-4E98-9BFB-85418C322F6F}" type="pres">
      <dgm:prSet presAssocID="{B32BD9A3-A630-40C2-9EE7-833D2C7C440A}" presName="compNode" presStyleCnt="0"/>
      <dgm:spPr/>
    </dgm:pt>
    <dgm:pt modelId="{63620EEE-55F7-44EA-808D-344348C0F00B}" type="pres">
      <dgm:prSet presAssocID="{B32BD9A3-A630-40C2-9EE7-833D2C7C440A}" presName="iconBgRect" presStyleLbl="bgShp" presStyleIdx="3" presStyleCnt="5"/>
      <dgm:spPr/>
    </dgm:pt>
    <dgm:pt modelId="{8CAE4ED2-A6DC-4967-B601-9135423B53E9}" type="pres">
      <dgm:prSet presAssocID="{B32BD9A3-A630-40C2-9EE7-833D2C7C440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0AED0467-E1BE-4D10-B5CD-E44DE5AED283}" type="pres">
      <dgm:prSet presAssocID="{B32BD9A3-A630-40C2-9EE7-833D2C7C440A}" presName="spaceRect" presStyleCnt="0"/>
      <dgm:spPr/>
    </dgm:pt>
    <dgm:pt modelId="{F944027B-ECB2-4A51-B6EC-ECBC1483D3F4}" type="pres">
      <dgm:prSet presAssocID="{B32BD9A3-A630-40C2-9EE7-833D2C7C440A}" presName="textRect" presStyleLbl="revTx" presStyleIdx="3" presStyleCnt="5">
        <dgm:presLayoutVars>
          <dgm:chMax val="1"/>
          <dgm:chPref val="1"/>
        </dgm:presLayoutVars>
      </dgm:prSet>
      <dgm:spPr/>
    </dgm:pt>
    <dgm:pt modelId="{07DB2540-2B56-4189-BA56-314DE6A24064}" type="pres">
      <dgm:prSet presAssocID="{432F70A3-3178-4A2B-AE9C-916087D31ED7}" presName="sibTrans" presStyleLbl="sibTrans2D1" presStyleIdx="0" presStyleCnt="0"/>
      <dgm:spPr/>
    </dgm:pt>
    <dgm:pt modelId="{F3EAFCF4-E12E-43E8-8A45-B29DCDAB9821}" type="pres">
      <dgm:prSet presAssocID="{AE499FB4-8771-4740-8692-633E62E1807B}" presName="compNode" presStyleCnt="0"/>
      <dgm:spPr/>
    </dgm:pt>
    <dgm:pt modelId="{ECCB3427-55B0-41D8-9B8B-FB7C239BFA3A}" type="pres">
      <dgm:prSet presAssocID="{AE499FB4-8771-4740-8692-633E62E1807B}" presName="iconBgRect" presStyleLbl="bgShp" presStyleIdx="4" presStyleCnt="5"/>
      <dgm:spPr/>
    </dgm:pt>
    <dgm:pt modelId="{161F01DB-1432-4345-BB1D-10130FAC52DB}" type="pres">
      <dgm:prSet presAssocID="{AE499FB4-8771-4740-8692-633E62E1807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808264E9-CEAD-483B-8A31-58E47D0D066E}" type="pres">
      <dgm:prSet presAssocID="{AE499FB4-8771-4740-8692-633E62E1807B}" presName="spaceRect" presStyleCnt="0"/>
      <dgm:spPr/>
    </dgm:pt>
    <dgm:pt modelId="{DF020331-05C4-4B4F-93FE-F8D8EE987D8E}" type="pres">
      <dgm:prSet presAssocID="{AE499FB4-8771-4740-8692-633E62E1807B}" presName="textRect" presStyleLbl="revTx" presStyleIdx="4" presStyleCnt="5">
        <dgm:presLayoutVars>
          <dgm:chMax val="1"/>
          <dgm:chPref val="1"/>
        </dgm:presLayoutVars>
      </dgm:prSet>
      <dgm:spPr/>
    </dgm:pt>
  </dgm:ptLst>
  <dgm:cxnLst>
    <dgm:cxn modelId="{7D15EC05-DE49-4BEC-AE98-F81DAF5A0B7F}" srcId="{BFE24387-25CA-4606-97FE-E841BC6AFEC7}" destId="{B32BD9A3-A630-40C2-9EE7-833D2C7C440A}" srcOrd="3" destOrd="0" parTransId="{936CAAF4-D57A-42B9-9612-DF6F42E5DDF3}" sibTransId="{432F70A3-3178-4A2B-AE9C-916087D31ED7}"/>
    <dgm:cxn modelId="{DFDC991A-CE33-49FB-9F01-2BC810ABD8CE}" type="presOf" srcId="{5CD906E6-0368-4D44-95DC-8E1003305FDB}" destId="{69C7989A-6116-446A-A047-D10D271303E7}" srcOrd="0" destOrd="0" presId="urn:microsoft.com/office/officeart/2018/2/layout/IconCircleList"/>
    <dgm:cxn modelId="{3993D01B-C1D7-449A-9D26-EDDEB48D0C89}" type="presOf" srcId="{5DC42EB1-5621-4CBD-B1A6-C966497B71E8}" destId="{B0EAEC96-EEDC-411C-ABAC-58F3690F10AB}" srcOrd="0" destOrd="0" presId="urn:microsoft.com/office/officeart/2018/2/layout/IconCircleList"/>
    <dgm:cxn modelId="{872D192A-6FD3-49F8-8BC8-5BCE17DF43C9}" type="presOf" srcId="{F16D17AB-FEE1-4DEC-892B-779FFCBF57F1}" destId="{AFD4B777-431C-434F-A274-9E65E75C34E9}" srcOrd="0" destOrd="0" presId="urn:microsoft.com/office/officeart/2018/2/layout/IconCircleList"/>
    <dgm:cxn modelId="{DB9DB52F-91BA-4372-8D91-43FE914F3B8D}" type="presOf" srcId="{B32BD9A3-A630-40C2-9EE7-833D2C7C440A}" destId="{F944027B-ECB2-4A51-B6EC-ECBC1483D3F4}" srcOrd="0" destOrd="0" presId="urn:microsoft.com/office/officeart/2018/2/layout/IconCircleList"/>
    <dgm:cxn modelId="{C844333C-B4CB-430C-B86A-D92822090C86}" type="presOf" srcId="{BFE24387-25CA-4606-97FE-E841BC6AFEC7}" destId="{8250F80E-0187-433B-A68A-ACC2925F0A8E}" srcOrd="0" destOrd="0" presId="urn:microsoft.com/office/officeart/2018/2/layout/IconCircleList"/>
    <dgm:cxn modelId="{83D29F5E-EE51-4D0A-B135-D83CC45FD41F}" srcId="{BFE24387-25CA-4606-97FE-E841BC6AFEC7}" destId="{F16D17AB-FEE1-4DEC-892B-779FFCBF57F1}" srcOrd="2" destOrd="0" parTransId="{377486D3-8E6B-4AB9-A45C-B3C6E41F2E4D}" sibTransId="{5DC42EB1-5621-4CBD-B1A6-C966497B71E8}"/>
    <dgm:cxn modelId="{F8443A47-2E8E-47E0-89D0-CD9C933A9801}" type="presOf" srcId="{432F70A3-3178-4A2B-AE9C-916087D31ED7}" destId="{07DB2540-2B56-4189-BA56-314DE6A24064}" srcOrd="0" destOrd="0" presId="urn:microsoft.com/office/officeart/2018/2/layout/IconCircleList"/>
    <dgm:cxn modelId="{579E2F8D-3FCC-416C-9671-3FDF3BA5A756}" srcId="{BFE24387-25CA-4606-97FE-E841BC6AFEC7}" destId="{AE499FB4-8771-4740-8692-633E62E1807B}" srcOrd="4" destOrd="0" parTransId="{5380F6A9-4999-4BCC-B472-DB9331F5D1A3}" sibTransId="{C033993C-8F3D-4EE8-BB59-2F4923F74445}"/>
    <dgm:cxn modelId="{949D699A-2D96-4FC0-B089-DFA5048F338B}" srcId="{BFE24387-25CA-4606-97FE-E841BC6AFEC7}" destId="{5CD906E6-0368-4D44-95DC-8E1003305FDB}" srcOrd="0" destOrd="0" parTransId="{C33E0D76-EC52-4898-AF71-A921E8070F97}" sibTransId="{F59D3D66-AE5D-4017-A874-2BFB1CD54E43}"/>
    <dgm:cxn modelId="{F676D69B-5C39-45BF-96F3-D32E17CD253F}" type="presOf" srcId="{924EDA49-3133-4331-9830-378233291669}" destId="{5A857754-A33E-4145-A7E7-29897C5B957F}" srcOrd="0" destOrd="0" presId="urn:microsoft.com/office/officeart/2018/2/layout/IconCircleList"/>
    <dgm:cxn modelId="{EFA754AA-BEBA-48F1-8D6C-AEC46937279C}" type="presOf" srcId="{F59D3D66-AE5D-4017-A874-2BFB1CD54E43}" destId="{7D9D2699-E496-4E3E-AE62-2DC026DFAD3C}" srcOrd="0" destOrd="0" presId="urn:microsoft.com/office/officeart/2018/2/layout/IconCircleList"/>
    <dgm:cxn modelId="{606B6DAC-6EE4-4B06-B10A-8B9F75FAFEEA}" srcId="{BFE24387-25CA-4606-97FE-E841BC6AFEC7}" destId="{15F03C8B-A9E3-447A-B312-5A04CE2DF459}" srcOrd="1" destOrd="0" parTransId="{2EEBF24F-0F55-4EA8-B01F-F78386F9B46C}" sibTransId="{924EDA49-3133-4331-9830-378233291669}"/>
    <dgm:cxn modelId="{44DD3FCC-ED9C-452A-AE43-1FB52CB54BC4}" type="presOf" srcId="{15F03C8B-A9E3-447A-B312-5A04CE2DF459}" destId="{D0F5DA40-97FD-43DC-8E46-C45AF229C3FF}" srcOrd="0" destOrd="0" presId="urn:microsoft.com/office/officeart/2018/2/layout/IconCircleList"/>
    <dgm:cxn modelId="{F2D14CEB-506E-429B-8CB8-00CE765F8E36}" type="presOf" srcId="{AE499FB4-8771-4740-8692-633E62E1807B}" destId="{DF020331-05C4-4B4F-93FE-F8D8EE987D8E}" srcOrd="0" destOrd="0" presId="urn:microsoft.com/office/officeart/2018/2/layout/IconCircleList"/>
    <dgm:cxn modelId="{29F0466A-5F42-4381-AE87-75153D8C33CD}" type="presParOf" srcId="{8250F80E-0187-433B-A68A-ACC2925F0A8E}" destId="{C794A9BC-F175-428F-AF43-9B314B83B759}" srcOrd="0" destOrd="0" presId="urn:microsoft.com/office/officeart/2018/2/layout/IconCircleList"/>
    <dgm:cxn modelId="{B1B9F193-AEDB-45B8-B48B-AEACBD7143F2}" type="presParOf" srcId="{C794A9BC-F175-428F-AF43-9B314B83B759}" destId="{6D2764BF-27F5-4652-9B57-7D98F1757332}" srcOrd="0" destOrd="0" presId="urn:microsoft.com/office/officeart/2018/2/layout/IconCircleList"/>
    <dgm:cxn modelId="{4012462E-D7B5-4323-92C7-BCDF703BBD57}" type="presParOf" srcId="{6D2764BF-27F5-4652-9B57-7D98F1757332}" destId="{4BDD76AE-BD81-4E31-BD42-4BB1BE6B306E}" srcOrd="0" destOrd="0" presId="urn:microsoft.com/office/officeart/2018/2/layout/IconCircleList"/>
    <dgm:cxn modelId="{D2559903-5561-45D7-926F-C1BFE47507FA}" type="presParOf" srcId="{6D2764BF-27F5-4652-9B57-7D98F1757332}" destId="{F1C2FF45-8520-41D2-AE73-6700F47669C5}" srcOrd="1" destOrd="0" presId="urn:microsoft.com/office/officeart/2018/2/layout/IconCircleList"/>
    <dgm:cxn modelId="{DA816E4C-F728-4289-B06A-338702B28F61}" type="presParOf" srcId="{6D2764BF-27F5-4652-9B57-7D98F1757332}" destId="{48A8A426-B62A-4DFD-834E-8194A5DB213B}" srcOrd="2" destOrd="0" presId="urn:microsoft.com/office/officeart/2018/2/layout/IconCircleList"/>
    <dgm:cxn modelId="{2BC297AF-A342-44AC-9BF2-E16412839B5D}" type="presParOf" srcId="{6D2764BF-27F5-4652-9B57-7D98F1757332}" destId="{69C7989A-6116-446A-A047-D10D271303E7}" srcOrd="3" destOrd="0" presId="urn:microsoft.com/office/officeart/2018/2/layout/IconCircleList"/>
    <dgm:cxn modelId="{4E8156BA-B43B-42E9-B9F5-182B1CB94681}" type="presParOf" srcId="{C794A9BC-F175-428F-AF43-9B314B83B759}" destId="{7D9D2699-E496-4E3E-AE62-2DC026DFAD3C}" srcOrd="1" destOrd="0" presId="urn:microsoft.com/office/officeart/2018/2/layout/IconCircleList"/>
    <dgm:cxn modelId="{E91644BC-D260-4D1A-90D6-3FCC6F60D7D9}" type="presParOf" srcId="{C794A9BC-F175-428F-AF43-9B314B83B759}" destId="{162D6C42-06D9-4A2A-ABFC-C7A99347BD6C}" srcOrd="2" destOrd="0" presId="urn:microsoft.com/office/officeart/2018/2/layout/IconCircleList"/>
    <dgm:cxn modelId="{76E7550B-DBEE-4EF8-852A-A64FB289DA53}" type="presParOf" srcId="{162D6C42-06D9-4A2A-ABFC-C7A99347BD6C}" destId="{B10CDB88-2FC4-4005-A17C-907186C9D569}" srcOrd="0" destOrd="0" presId="urn:microsoft.com/office/officeart/2018/2/layout/IconCircleList"/>
    <dgm:cxn modelId="{3D3A7646-AAC7-4961-9D34-6451E304A529}" type="presParOf" srcId="{162D6C42-06D9-4A2A-ABFC-C7A99347BD6C}" destId="{A6C7BA8C-4E80-4C39-B2CD-E62FEC408F1C}" srcOrd="1" destOrd="0" presId="urn:microsoft.com/office/officeart/2018/2/layout/IconCircleList"/>
    <dgm:cxn modelId="{F2B4730F-A852-4681-8055-B13D0F01F390}" type="presParOf" srcId="{162D6C42-06D9-4A2A-ABFC-C7A99347BD6C}" destId="{B39DFDE0-C88E-464B-8962-92B75DDB92EB}" srcOrd="2" destOrd="0" presId="urn:microsoft.com/office/officeart/2018/2/layout/IconCircleList"/>
    <dgm:cxn modelId="{3EE5FCA4-55E3-4ECD-AEF3-0D4BA66A3029}" type="presParOf" srcId="{162D6C42-06D9-4A2A-ABFC-C7A99347BD6C}" destId="{D0F5DA40-97FD-43DC-8E46-C45AF229C3FF}" srcOrd="3" destOrd="0" presId="urn:microsoft.com/office/officeart/2018/2/layout/IconCircleList"/>
    <dgm:cxn modelId="{065F16C8-9760-4E80-BA7A-61420FE6DC40}" type="presParOf" srcId="{C794A9BC-F175-428F-AF43-9B314B83B759}" destId="{5A857754-A33E-4145-A7E7-29897C5B957F}" srcOrd="3" destOrd="0" presId="urn:microsoft.com/office/officeart/2018/2/layout/IconCircleList"/>
    <dgm:cxn modelId="{CC291757-01E5-4336-B9FB-2D98DF2E43FF}" type="presParOf" srcId="{C794A9BC-F175-428F-AF43-9B314B83B759}" destId="{BA6D8CB3-CAD9-43D7-9CE6-013CB11132A0}" srcOrd="4" destOrd="0" presId="urn:microsoft.com/office/officeart/2018/2/layout/IconCircleList"/>
    <dgm:cxn modelId="{D8496196-F85D-4D5A-91B2-3F980B6DA967}" type="presParOf" srcId="{BA6D8CB3-CAD9-43D7-9CE6-013CB11132A0}" destId="{7DB447DA-BC04-4D0F-8CBF-A16B03C4299E}" srcOrd="0" destOrd="0" presId="urn:microsoft.com/office/officeart/2018/2/layout/IconCircleList"/>
    <dgm:cxn modelId="{8C758D13-A41A-41A8-912F-8F94896035A2}" type="presParOf" srcId="{BA6D8CB3-CAD9-43D7-9CE6-013CB11132A0}" destId="{64CBCE87-7511-4640-8771-235044ABB8E3}" srcOrd="1" destOrd="0" presId="urn:microsoft.com/office/officeart/2018/2/layout/IconCircleList"/>
    <dgm:cxn modelId="{596A6479-2AE4-4437-974C-CC386E7D5984}" type="presParOf" srcId="{BA6D8CB3-CAD9-43D7-9CE6-013CB11132A0}" destId="{88BF6E4A-74D7-4059-B554-041D4C038AC6}" srcOrd="2" destOrd="0" presId="urn:microsoft.com/office/officeart/2018/2/layout/IconCircleList"/>
    <dgm:cxn modelId="{E8037067-0FCB-4309-BC1E-5D4C1B733B6B}" type="presParOf" srcId="{BA6D8CB3-CAD9-43D7-9CE6-013CB11132A0}" destId="{AFD4B777-431C-434F-A274-9E65E75C34E9}" srcOrd="3" destOrd="0" presId="urn:microsoft.com/office/officeart/2018/2/layout/IconCircleList"/>
    <dgm:cxn modelId="{3DDBFFAC-D860-4313-A9CE-6497F28BF353}" type="presParOf" srcId="{C794A9BC-F175-428F-AF43-9B314B83B759}" destId="{B0EAEC96-EEDC-411C-ABAC-58F3690F10AB}" srcOrd="5" destOrd="0" presId="urn:microsoft.com/office/officeart/2018/2/layout/IconCircleList"/>
    <dgm:cxn modelId="{41E2E33F-0553-4B6A-8BAE-918E38DDEA25}" type="presParOf" srcId="{C794A9BC-F175-428F-AF43-9B314B83B759}" destId="{B3836386-C949-4E98-9BFB-85418C322F6F}" srcOrd="6" destOrd="0" presId="urn:microsoft.com/office/officeart/2018/2/layout/IconCircleList"/>
    <dgm:cxn modelId="{F0627A9B-F10C-4CD4-98C6-5D9060E520BE}" type="presParOf" srcId="{B3836386-C949-4E98-9BFB-85418C322F6F}" destId="{63620EEE-55F7-44EA-808D-344348C0F00B}" srcOrd="0" destOrd="0" presId="urn:microsoft.com/office/officeart/2018/2/layout/IconCircleList"/>
    <dgm:cxn modelId="{F990D5E9-E632-4781-8377-FAC8270AF771}" type="presParOf" srcId="{B3836386-C949-4E98-9BFB-85418C322F6F}" destId="{8CAE4ED2-A6DC-4967-B601-9135423B53E9}" srcOrd="1" destOrd="0" presId="urn:microsoft.com/office/officeart/2018/2/layout/IconCircleList"/>
    <dgm:cxn modelId="{3838029F-9081-4100-9D04-25299CD9269E}" type="presParOf" srcId="{B3836386-C949-4E98-9BFB-85418C322F6F}" destId="{0AED0467-E1BE-4D10-B5CD-E44DE5AED283}" srcOrd="2" destOrd="0" presId="urn:microsoft.com/office/officeart/2018/2/layout/IconCircleList"/>
    <dgm:cxn modelId="{333C2CCA-07B9-4D78-8D9D-D4EC5B33C765}" type="presParOf" srcId="{B3836386-C949-4E98-9BFB-85418C322F6F}" destId="{F944027B-ECB2-4A51-B6EC-ECBC1483D3F4}" srcOrd="3" destOrd="0" presId="urn:microsoft.com/office/officeart/2018/2/layout/IconCircleList"/>
    <dgm:cxn modelId="{B034F0DB-6E8A-42F1-9A3A-9B1A5EC7C18C}" type="presParOf" srcId="{C794A9BC-F175-428F-AF43-9B314B83B759}" destId="{07DB2540-2B56-4189-BA56-314DE6A24064}" srcOrd="7" destOrd="0" presId="urn:microsoft.com/office/officeart/2018/2/layout/IconCircleList"/>
    <dgm:cxn modelId="{65CB8537-D281-42C0-96B2-7BACC0395E74}" type="presParOf" srcId="{C794A9BC-F175-428F-AF43-9B314B83B759}" destId="{F3EAFCF4-E12E-43E8-8A45-B29DCDAB9821}" srcOrd="8" destOrd="0" presId="urn:microsoft.com/office/officeart/2018/2/layout/IconCircleList"/>
    <dgm:cxn modelId="{E95F3171-22DB-44CE-9E6D-0B8FD3AA4CBD}" type="presParOf" srcId="{F3EAFCF4-E12E-43E8-8A45-B29DCDAB9821}" destId="{ECCB3427-55B0-41D8-9B8B-FB7C239BFA3A}" srcOrd="0" destOrd="0" presId="urn:microsoft.com/office/officeart/2018/2/layout/IconCircleList"/>
    <dgm:cxn modelId="{18434D73-6CAE-4222-BF17-5AF3153D5F02}" type="presParOf" srcId="{F3EAFCF4-E12E-43E8-8A45-B29DCDAB9821}" destId="{161F01DB-1432-4345-BB1D-10130FAC52DB}" srcOrd="1" destOrd="0" presId="urn:microsoft.com/office/officeart/2018/2/layout/IconCircleList"/>
    <dgm:cxn modelId="{28D8F826-08FA-4E95-B713-D7C1665CF7BA}" type="presParOf" srcId="{F3EAFCF4-E12E-43E8-8A45-B29DCDAB9821}" destId="{808264E9-CEAD-483B-8A31-58E47D0D066E}" srcOrd="2" destOrd="0" presId="urn:microsoft.com/office/officeart/2018/2/layout/IconCircleList"/>
    <dgm:cxn modelId="{ACDA8D70-8A97-4D72-BD33-FA12A1679FEA}" type="presParOf" srcId="{F3EAFCF4-E12E-43E8-8A45-B29DCDAB9821}" destId="{DF020331-05C4-4B4F-93FE-F8D8EE987D8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274F1-6D76-4BE1-879D-2B8E9B5F802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C1BB3A9-C71D-47AA-8B79-8D202500E5B4}">
      <dgm:prSet/>
      <dgm:spPr/>
      <dgm:t>
        <a:bodyPr/>
        <a:lstStyle/>
        <a:p>
          <a:r>
            <a:rPr lang="en-US" b="1"/>
            <a:t>Publication</a:t>
          </a:r>
          <a:r>
            <a:rPr lang="en-US"/>
            <a:t>: scientific research is expected to be published in recognised journals after being reviewed (assessed) by other scientists in the field</a:t>
          </a:r>
        </a:p>
      </dgm:t>
    </dgm:pt>
    <dgm:pt modelId="{CA23EDE2-3E22-439F-A98D-0E14035E59FE}" type="parTrans" cxnId="{2BF1208F-FD7D-45F1-9246-6F6A15D5FBFD}">
      <dgm:prSet/>
      <dgm:spPr/>
      <dgm:t>
        <a:bodyPr/>
        <a:lstStyle/>
        <a:p>
          <a:endParaRPr lang="en-US"/>
        </a:p>
      </dgm:t>
    </dgm:pt>
    <dgm:pt modelId="{527317C1-C93D-44B7-BB3D-F6B75345B6E7}" type="sibTrans" cxnId="{2BF1208F-FD7D-45F1-9246-6F6A15D5FBFD}">
      <dgm:prSet/>
      <dgm:spPr/>
      <dgm:t>
        <a:bodyPr/>
        <a:lstStyle/>
        <a:p>
          <a:endParaRPr lang="en-US"/>
        </a:p>
      </dgm:t>
    </dgm:pt>
    <dgm:pt modelId="{9D28AA3D-F28E-4C0B-9E50-7C04AD1EB6FA}">
      <dgm:prSet/>
      <dgm:spPr/>
      <dgm:t>
        <a:bodyPr/>
        <a:lstStyle/>
        <a:p>
          <a:r>
            <a:rPr lang="en-US" b="1"/>
            <a:t>Adherence to ethical principles that protect the subjects </a:t>
          </a:r>
          <a:r>
            <a:rPr lang="en-US"/>
            <a:t>of research from undue harm and, in the case of human participants, ensure that they freely give their informed consent before they are included in a study.</a:t>
          </a:r>
        </a:p>
      </dgm:t>
    </dgm:pt>
    <dgm:pt modelId="{30FCEDDC-55DA-4A58-A152-B24293EC5B6E}" type="parTrans" cxnId="{5DD0C990-AEE6-43E8-AEA6-0FD392ADB1CF}">
      <dgm:prSet/>
      <dgm:spPr/>
      <dgm:t>
        <a:bodyPr/>
        <a:lstStyle/>
        <a:p>
          <a:endParaRPr lang="en-US"/>
        </a:p>
      </dgm:t>
    </dgm:pt>
    <dgm:pt modelId="{9EB59B2A-A157-45BB-891C-0B78CC2A3A01}" type="sibTrans" cxnId="{5DD0C990-AEE6-43E8-AEA6-0FD392ADB1CF}">
      <dgm:prSet/>
      <dgm:spPr/>
      <dgm:t>
        <a:bodyPr/>
        <a:lstStyle/>
        <a:p>
          <a:endParaRPr lang="en-US"/>
        </a:p>
      </dgm:t>
    </dgm:pt>
    <dgm:pt modelId="{3A08C62B-FA92-4820-8568-4BACAA9E11B0}">
      <dgm:prSet/>
      <dgm:spPr/>
      <dgm:t>
        <a:bodyPr/>
        <a:lstStyle/>
        <a:p>
          <a:r>
            <a:rPr lang="en-US" b="1"/>
            <a:t>Drawing on a set of “tried and tested” methods </a:t>
          </a:r>
          <a:r>
            <a:rPr lang="en-US"/>
            <a:t>for the collection and analysis of data. </a:t>
          </a:r>
        </a:p>
      </dgm:t>
    </dgm:pt>
    <dgm:pt modelId="{EC1B52E3-AC0B-4807-B807-81D518DD0CF8}" type="parTrans" cxnId="{A3C12169-4E38-42A1-BAFE-28F9FB11AF69}">
      <dgm:prSet/>
      <dgm:spPr/>
      <dgm:t>
        <a:bodyPr/>
        <a:lstStyle/>
        <a:p>
          <a:endParaRPr lang="en-US"/>
        </a:p>
      </dgm:t>
    </dgm:pt>
    <dgm:pt modelId="{628495F4-0831-40B9-A886-FA4F9FFCC510}" type="sibTrans" cxnId="{A3C12169-4E38-42A1-BAFE-28F9FB11AF69}">
      <dgm:prSet/>
      <dgm:spPr/>
      <dgm:t>
        <a:bodyPr/>
        <a:lstStyle/>
        <a:p>
          <a:endParaRPr lang="en-US"/>
        </a:p>
      </dgm:t>
    </dgm:pt>
    <dgm:pt modelId="{9E471CBE-7866-4E79-917F-6A1CEE738B91}">
      <dgm:prSet/>
      <dgm:spPr/>
      <dgm:t>
        <a:bodyPr/>
        <a:lstStyle/>
        <a:p>
          <a:r>
            <a:rPr lang="en-US" b="1"/>
            <a:t>Making the familiar strange</a:t>
          </a:r>
          <a:r>
            <a:rPr lang="en-US"/>
            <a:t>: this refers to the process of de-familiarising everyday things we know well and take for granted. Putting oneself at a reflexive distance from the object of a study is a key feature of the scientific method, as it is difficult to see things clearly from within a context or situation. </a:t>
          </a:r>
        </a:p>
      </dgm:t>
    </dgm:pt>
    <dgm:pt modelId="{FFC3A1AA-7D9D-4BB7-84B8-AFCB9AE33CD6}" type="parTrans" cxnId="{DEDBE7F4-CB0C-4839-AD51-B21E8060248B}">
      <dgm:prSet/>
      <dgm:spPr/>
      <dgm:t>
        <a:bodyPr/>
        <a:lstStyle/>
        <a:p>
          <a:endParaRPr lang="en-US"/>
        </a:p>
      </dgm:t>
    </dgm:pt>
    <dgm:pt modelId="{FC70FC59-C4FD-4717-8216-2D377D446726}" type="sibTrans" cxnId="{DEDBE7F4-CB0C-4839-AD51-B21E8060248B}">
      <dgm:prSet/>
      <dgm:spPr/>
      <dgm:t>
        <a:bodyPr/>
        <a:lstStyle/>
        <a:p>
          <a:endParaRPr lang="en-US"/>
        </a:p>
      </dgm:t>
    </dgm:pt>
    <dgm:pt modelId="{D459DEA7-6803-465B-A075-66DE13102FEA}" type="pres">
      <dgm:prSet presAssocID="{309274F1-6D76-4BE1-879D-2B8E9B5F8028}" presName="root" presStyleCnt="0">
        <dgm:presLayoutVars>
          <dgm:dir/>
          <dgm:resizeHandles val="exact"/>
        </dgm:presLayoutVars>
      </dgm:prSet>
      <dgm:spPr/>
    </dgm:pt>
    <dgm:pt modelId="{46E48327-EC55-4EBA-A99B-95BC9B0F6903}" type="pres">
      <dgm:prSet presAssocID="{3C1BB3A9-C71D-47AA-8B79-8D202500E5B4}" presName="compNode" presStyleCnt="0"/>
      <dgm:spPr/>
    </dgm:pt>
    <dgm:pt modelId="{C491652A-056C-46DD-86F4-8A7BF63487ED}" type="pres">
      <dgm:prSet presAssocID="{3C1BB3A9-C71D-47AA-8B79-8D202500E5B4}" presName="bgRect" presStyleLbl="bgShp" presStyleIdx="0" presStyleCnt="4"/>
      <dgm:spPr/>
    </dgm:pt>
    <dgm:pt modelId="{83140FB0-94EB-4CBD-801D-C0DAF77DB6B4}" type="pres">
      <dgm:prSet presAssocID="{3C1BB3A9-C71D-47AA-8B79-8D202500E5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8502EEEA-BCA5-4772-A70B-69464F358D12}" type="pres">
      <dgm:prSet presAssocID="{3C1BB3A9-C71D-47AA-8B79-8D202500E5B4}" presName="spaceRect" presStyleCnt="0"/>
      <dgm:spPr/>
    </dgm:pt>
    <dgm:pt modelId="{2FC2613F-5FEE-48CC-93A8-930DF3F3C37B}" type="pres">
      <dgm:prSet presAssocID="{3C1BB3A9-C71D-47AA-8B79-8D202500E5B4}" presName="parTx" presStyleLbl="revTx" presStyleIdx="0" presStyleCnt="4">
        <dgm:presLayoutVars>
          <dgm:chMax val="0"/>
          <dgm:chPref val="0"/>
        </dgm:presLayoutVars>
      </dgm:prSet>
      <dgm:spPr/>
    </dgm:pt>
    <dgm:pt modelId="{0DDE8FD3-15DA-421A-B1E7-C25E12E9CA31}" type="pres">
      <dgm:prSet presAssocID="{527317C1-C93D-44B7-BB3D-F6B75345B6E7}" presName="sibTrans" presStyleCnt="0"/>
      <dgm:spPr/>
    </dgm:pt>
    <dgm:pt modelId="{F65D8FA8-98C3-4D72-9BEA-3F4E8F4CCEB8}" type="pres">
      <dgm:prSet presAssocID="{9D28AA3D-F28E-4C0B-9E50-7C04AD1EB6FA}" presName="compNode" presStyleCnt="0"/>
      <dgm:spPr/>
    </dgm:pt>
    <dgm:pt modelId="{53962380-B94C-4F74-8C1A-17DB58424750}" type="pres">
      <dgm:prSet presAssocID="{9D28AA3D-F28E-4C0B-9E50-7C04AD1EB6FA}" presName="bgRect" presStyleLbl="bgShp" presStyleIdx="1" presStyleCnt="4"/>
      <dgm:spPr/>
    </dgm:pt>
    <dgm:pt modelId="{DDE171D7-4E0E-4BE9-83A4-B46C9C3E682E}" type="pres">
      <dgm:prSet presAssocID="{9D28AA3D-F28E-4C0B-9E50-7C04AD1EB6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64EA3AD1-F21A-4332-A389-932B3DEBDBAC}" type="pres">
      <dgm:prSet presAssocID="{9D28AA3D-F28E-4C0B-9E50-7C04AD1EB6FA}" presName="spaceRect" presStyleCnt="0"/>
      <dgm:spPr/>
    </dgm:pt>
    <dgm:pt modelId="{F4C4B564-4180-43F3-832F-896F61486AAF}" type="pres">
      <dgm:prSet presAssocID="{9D28AA3D-F28E-4C0B-9E50-7C04AD1EB6FA}" presName="parTx" presStyleLbl="revTx" presStyleIdx="1" presStyleCnt="4">
        <dgm:presLayoutVars>
          <dgm:chMax val="0"/>
          <dgm:chPref val="0"/>
        </dgm:presLayoutVars>
      </dgm:prSet>
      <dgm:spPr/>
    </dgm:pt>
    <dgm:pt modelId="{83DCB107-3573-49D4-8947-02359C1E7FC0}" type="pres">
      <dgm:prSet presAssocID="{9EB59B2A-A157-45BB-891C-0B78CC2A3A01}" presName="sibTrans" presStyleCnt="0"/>
      <dgm:spPr/>
    </dgm:pt>
    <dgm:pt modelId="{BB657C20-1BE1-45A5-989F-808D313A42E8}" type="pres">
      <dgm:prSet presAssocID="{3A08C62B-FA92-4820-8568-4BACAA9E11B0}" presName="compNode" presStyleCnt="0"/>
      <dgm:spPr/>
    </dgm:pt>
    <dgm:pt modelId="{D450ED35-6978-466E-940D-D10405BC1285}" type="pres">
      <dgm:prSet presAssocID="{3A08C62B-FA92-4820-8568-4BACAA9E11B0}" presName="bgRect" presStyleLbl="bgShp" presStyleIdx="2" presStyleCnt="4"/>
      <dgm:spPr/>
    </dgm:pt>
    <dgm:pt modelId="{E52FC88A-D966-4988-B0D1-3BB2BA110D2F}" type="pres">
      <dgm:prSet presAssocID="{3A08C62B-FA92-4820-8568-4BACAA9E11B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A9EC3C02-19D4-405F-942C-6E2EB2B45130}" type="pres">
      <dgm:prSet presAssocID="{3A08C62B-FA92-4820-8568-4BACAA9E11B0}" presName="spaceRect" presStyleCnt="0"/>
      <dgm:spPr/>
    </dgm:pt>
    <dgm:pt modelId="{6A1E1BC3-97EA-41F9-8F05-CD8BAB05C0BD}" type="pres">
      <dgm:prSet presAssocID="{3A08C62B-FA92-4820-8568-4BACAA9E11B0}" presName="parTx" presStyleLbl="revTx" presStyleIdx="2" presStyleCnt="4">
        <dgm:presLayoutVars>
          <dgm:chMax val="0"/>
          <dgm:chPref val="0"/>
        </dgm:presLayoutVars>
      </dgm:prSet>
      <dgm:spPr/>
    </dgm:pt>
    <dgm:pt modelId="{7B46CF38-66BD-4397-A75E-8C6AAE7E5A3B}" type="pres">
      <dgm:prSet presAssocID="{628495F4-0831-40B9-A886-FA4F9FFCC510}" presName="sibTrans" presStyleCnt="0"/>
      <dgm:spPr/>
    </dgm:pt>
    <dgm:pt modelId="{FAC301D5-6DD5-4532-A441-5092B02545FD}" type="pres">
      <dgm:prSet presAssocID="{9E471CBE-7866-4E79-917F-6A1CEE738B91}" presName="compNode" presStyleCnt="0"/>
      <dgm:spPr/>
    </dgm:pt>
    <dgm:pt modelId="{DD773AA3-EFCA-4954-A4BD-AC02643023E7}" type="pres">
      <dgm:prSet presAssocID="{9E471CBE-7866-4E79-917F-6A1CEE738B91}" presName="bgRect" presStyleLbl="bgShp" presStyleIdx="3" presStyleCnt="4"/>
      <dgm:spPr/>
    </dgm:pt>
    <dgm:pt modelId="{760C6E3B-5CBD-4DB8-9A69-E0AD7D0D8004}" type="pres">
      <dgm:prSet presAssocID="{9E471CBE-7866-4E79-917F-6A1CEE738B9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A96D9F39-23B0-4DC0-B423-448D97E01418}" type="pres">
      <dgm:prSet presAssocID="{9E471CBE-7866-4E79-917F-6A1CEE738B91}" presName="spaceRect" presStyleCnt="0"/>
      <dgm:spPr/>
    </dgm:pt>
    <dgm:pt modelId="{FCA7C409-1D3D-4B92-95B4-3004F822BCD4}" type="pres">
      <dgm:prSet presAssocID="{9E471CBE-7866-4E79-917F-6A1CEE738B91}" presName="parTx" presStyleLbl="revTx" presStyleIdx="3" presStyleCnt="4">
        <dgm:presLayoutVars>
          <dgm:chMax val="0"/>
          <dgm:chPref val="0"/>
        </dgm:presLayoutVars>
      </dgm:prSet>
      <dgm:spPr/>
    </dgm:pt>
  </dgm:ptLst>
  <dgm:cxnLst>
    <dgm:cxn modelId="{A89F4F3C-32DB-4FCE-887B-71DEE3A75CAF}" type="presOf" srcId="{3C1BB3A9-C71D-47AA-8B79-8D202500E5B4}" destId="{2FC2613F-5FEE-48CC-93A8-930DF3F3C37B}" srcOrd="0" destOrd="0" presId="urn:microsoft.com/office/officeart/2018/2/layout/IconVerticalSolidList"/>
    <dgm:cxn modelId="{00364A64-CCC3-4DBD-9559-606D38A9989D}" type="presOf" srcId="{9D28AA3D-F28E-4C0B-9E50-7C04AD1EB6FA}" destId="{F4C4B564-4180-43F3-832F-896F61486AAF}" srcOrd="0" destOrd="0" presId="urn:microsoft.com/office/officeart/2018/2/layout/IconVerticalSolidList"/>
    <dgm:cxn modelId="{A3C12169-4E38-42A1-BAFE-28F9FB11AF69}" srcId="{309274F1-6D76-4BE1-879D-2B8E9B5F8028}" destId="{3A08C62B-FA92-4820-8568-4BACAA9E11B0}" srcOrd="2" destOrd="0" parTransId="{EC1B52E3-AC0B-4807-B807-81D518DD0CF8}" sibTransId="{628495F4-0831-40B9-A886-FA4F9FFCC510}"/>
    <dgm:cxn modelId="{026F0D82-DC4B-4158-9B0D-1CD2B78E4F59}" type="presOf" srcId="{3A08C62B-FA92-4820-8568-4BACAA9E11B0}" destId="{6A1E1BC3-97EA-41F9-8F05-CD8BAB05C0BD}" srcOrd="0" destOrd="0" presId="urn:microsoft.com/office/officeart/2018/2/layout/IconVerticalSolidList"/>
    <dgm:cxn modelId="{2BF1208F-FD7D-45F1-9246-6F6A15D5FBFD}" srcId="{309274F1-6D76-4BE1-879D-2B8E9B5F8028}" destId="{3C1BB3A9-C71D-47AA-8B79-8D202500E5B4}" srcOrd="0" destOrd="0" parTransId="{CA23EDE2-3E22-439F-A98D-0E14035E59FE}" sibTransId="{527317C1-C93D-44B7-BB3D-F6B75345B6E7}"/>
    <dgm:cxn modelId="{5DD0C990-AEE6-43E8-AEA6-0FD392ADB1CF}" srcId="{309274F1-6D76-4BE1-879D-2B8E9B5F8028}" destId="{9D28AA3D-F28E-4C0B-9E50-7C04AD1EB6FA}" srcOrd="1" destOrd="0" parTransId="{30FCEDDC-55DA-4A58-A152-B24293EC5B6E}" sibTransId="{9EB59B2A-A157-45BB-891C-0B78CC2A3A01}"/>
    <dgm:cxn modelId="{614D92A8-EB42-495E-BAFC-EED41D560385}" type="presOf" srcId="{9E471CBE-7866-4E79-917F-6A1CEE738B91}" destId="{FCA7C409-1D3D-4B92-95B4-3004F822BCD4}" srcOrd="0" destOrd="0" presId="urn:microsoft.com/office/officeart/2018/2/layout/IconVerticalSolidList"/>
    <dgm:cxn modelId="{4D978DB7-47BF-48C5-9745-6B68BF6BA37B}" type="presOf" srcId="{309274F1-6D76-4BE1-879D-2B8E9B5F8028}" destId="{D459DEA7-6803-465B-A075-66DE13102FEA}" srcOrd="0" destOrd="0" presId="urn:microsoft.com/office/officeart/2018/2/layout/IconVerticalSolidList"/>
    <dgm:cxn modelId="{DEDBE7F4-CB0C-4839-AD51-B21E8060248B}" srcId="{309274F1-6D76-4BE1-879D-2B8E9B5F8028}" destId="{9E471CBE-7866-4E79-917F-6A1CEE738B91}" srcOrd="3" destOrd="0" parTransId="{FFC3A1AA-7D9D-4BB7-84B8-AFCB9AE33CD6}" sibTransId="{FC70FC59-C4FD-4717-8216-2D377D446726}"/>
    <dgm:cxn modelId="{EF824E54-6198-4FE8-AD0A-8E3667F0900B}" type="presParOf" srcId="{D459DEA7-6803-465B-A075-66DE13102FEA}" destId="{46E48327-EC55-4EBA-A99B-95BC9B0F6903}" srcOrd="0" destOrd="0" presId="urn:microsoft.com/office/officeart/2018/2/layout/IconVerticalSolidList"/>
    <dgm:cxn modelId="{0B728C8A-8E9E-4950-819A-14B21B84238C}" type="presParOf" srcId="{46E48327-EC55-4EBA-A99B-95BC9B0F6903}" destId="{C491652A-056C-46DD-86F4-8A7BF63487ED}" srcOrd="0" destOrd="0" presId="urn:microsoft.com/office/officeart/2018/2/layout/IconVerticalSolidList"/>
    <dgm:cxn modelId="{F615F887-76EE-46EF-B30B-2031801595E3}" type="presParOf" srcId="{46E48327-EC55-4EBA-A99B-95BC9B0F6903}" destId="{83140FB0-94EB-4CBD-801D-C0DAF77DB6B4}" srcOrd="1" destOrd="0" presId="urn:microsoft.com/office/officeart/2018/2/layout/IconVerticalSolidList"/>
    <dgm:cxn modelId="{54560C5F-AD21-4177-A98A-E7A1ABC38836}" type="presParOf" srcId="{46E48327-EC55-4EBA-A99B-95BC9B0F6903}" destId="{8502EEEA-BCA5-4772-A70B-69464F358D12}" srcOrd="2" destOrd="0" presId="urn:microsoft.com/office/officeart/2018/2/layout/IconVerticalSolidList"/>
    <dgm:cxn modelId="{46A7C1D7-206D-41D9-9543-EE6FE8722537}" type="presParOf" srcId="{46E48327-EC55-4EBA-A99B-95BC9B0F6903}" destId="{2FC2613F-5FEE-48CC-93A8-930DF3F3C37B}" srcOrd="3" destOrd="0" presId="urn:microsoft.com/office/officeart/2018/2/layout/IconVerticalSolidList"/>
    <dgm:cxn modelId="{A355E84D-2CCD-46A6-91FD-4009EC4E1E64}" type="presParOf" srcId="{D459DEA7-6803-465B-A075-66DE13102FEA}" destId="{0DDE8FD3-15DA-421A-B1E7-C25E12E9CA31}" srcOrd="1" destOrd="0" presId="urn:microsoft.com/office/officeart/2018/2/layout/IconVerticalSolidList"/>
    <dgm:cxn modelId="{744EF984-653B-4EE0-AACA-1F36657C07C5}" type="presParOf" srcId="{D459DEA7-6803-465B-A075-66DE13102FEA}" destId="{F65D8FA8-98C3-4D72-9BEA-3F4E8F4CCEB8}" srcOrd="2" destOrd="0" presId="urn:microsoft.com/office/officeart/2018/2/layout/IconVerticalSolidList"/>
    <dgm:cxn modelId="{ABE31BE5-1513-4647-8CE3-D466125FDC56}" type="presParOf" srcId="{F65D8FA8-98C3-4D72-9BEA-3F4E8F4CCEB8}" destId="{53962380-B94C-4F74-8C1A-17DB58424750}" srcOrd="0" destOrd="0" presId="urn:microsoft.com/office/officeart/2018/2/layout/IconVerticalSolidList"/>
    <dgm:cxn modelId="{2268582E-3F3F-4892-B3F3-0529420753FC}" type="presParOf" srcId="{F65D8FA8-98C3-4D72-9BEA-3F4E8F4CCEB8}" destId="{DDE171D7-4E0E-4BE9-83A4-B46C9C3E682E}" srcOrd="1" destOrd="0" presId="urn:microsoft.com/office/officeart/2018/2/layout/IconVerticalSolidList"/>
    <dgm:cxn modelId="{86F2EFC0-E1C4-407E-8AD7-A4BC7F3169A4}" type="presParOf" srcId="{F65D8FA8-98C3-4D72-9BEA-3F4E8F4CCEB8}" destId="{64EA3AD1-F21A-4332-A389-932B3DEBDBAC}" srcOrd="2" destOrd="0" presId="urn:microsoft.com/office/officeart/2018/2/layout/IconVerticalSolidList"/>
    <dgm:cxn modelId="{D31BA765-173D-406A-8E45-E8224F05260B}" type="presParOf" srcId="{F65D8FA8-98C3-4D72-9BEA-3F4E8F4CCEB8}" destId="{F4C4B564-4180-43F3-832F-896F61486AAF}" srcOrd="3" destOrd="0" presId="urn:microsoft.com/office/officeart/2018/2/layout/IconVerticalSolidList"/>
    <dgm:cxn modelId="{DF6C8849-B27D-45FF-865D-5F282EC11A12}" type="presParOf" srcId="{D459DEA7-6803-465B-A075-66DE13102FEA}" destId="{83DCB107-3573-49D4-8947-02359C1E7FC0}" srcOrd="3" destOrd="0" presId="urn:microsoft.com/office/officeart/2018/2/layout/IconVerticalSolidList"/>
    <dgm:cxn modelId="{998C5B3D-6FDE-4ACF-B6AC-E8C0BDAE3F1B}" type="presParOf" srcId="{D459DEA7-6803-465B-A075-66DE13102FEA}" destId="{BB657C20-1BE1-45A5-989F-808D313A42E8}" srcOrd="4" destOrd="0" presId="urn:microsoft.com/office/officeart/2018/2/layout/IconVerticalSolidList"/>
    <dgm:cxn modelId="{CD6E0156-C680-4978-8A48-97122CBBB9E8}" type="presParOf" srcId="{BB657C20-1BE1-45A5-989F-808D313A42E8}" destId="{D450ED35-6978-466E-940D-D10405BC1285}" srcOrd="0" destOrd="0" presId="urn:microsoft.com/office/officeart/2018/2/layout/IconVerticalSolidList"/>
    <dgm:cxn modelId="{D44281E2-C78B-4F57-AD44-DB8A06D450DF}" type="presParOf" srcId="{BB657C20-1BE1-45A5-989F-808D313A42E8}" destId="{E52FC88A-D966-4988-B0D1-3BB2BA110D2F}" srcOrd="1" destOrd="0" presId="urn:microsoft.com/office/officeart/2018/2/layout/IconVerticalSolidList"/>
    <dgm:cxn modelId="{E1617470-A528-4BE2-9680-7447C4D903BB}" type="presParOf" srcId="{BB657C20-1BE1-45A5-989F-808D313A42E8}" destId="{A9EC3C02-19D4-405F-942C-6E2EB2B45130}" srcOrd="2" destOrd="0" presId="urn:microsoft.com/office/officeart/2018/2/layout/IconVerticalSolidList"/>
    <dgm:cxn modelId="{21E66966-8093-4474-B933-F784667C45FC}" type="presParOf" srcId="{BB657C20-1BE1-45A5-989F-808D313A42E8}" destId="{6A1E1BC3-97EA-41F9-8F05-CD8BAB05C0BD}" srcOrd="3" destOrd="0" presId="urn:microsoft.com/office/officeart/2018/2/layout/IconVerticalSolidList"/>
    <dgm:cxn modelId="{08311454-9E55-486E-9EA1-C010D0898B78}" type="presParOf" srcId="{D459DEA7-6803-465B-A075-66DE13102FEA}" destId="{7B46CF38-66BD-4397-A75E-8C6AAE7E5A3B}" srcOrd="5" destOrd="0" presId="urn:microsoft.com/office/officeart/2018/2/layout/IconVerticalSolidList"/>
    <dgm:cxn modelId="{E25586B0-C8A2-4F59-ABBD-E74998F6EAFB}" type="presParOf" srcId="{D459DEA7-6803-465B-A075-66DE13102FEA}" destId="{FAC301D5-6DD5-4532-A441-5092B02545FD}" srcOrd="6" destOrd="0" presId="urn:microsoft.com/office/officeart/2018/2/layout/IconVerticalSolidList"/>
    <dgm:cxn modelId="{8D3063D1-F4E7-4B43-9E83-666F9C6D5AC5}" type="presParOf" srcId="{FAC301D5-6DD5-4532-A441-5092B02545FD}" destId="{DD773AA3-EFCA-4954-A4BD-AC02643023E7}" srcOrd="0" destOrd="0" presId="urn:microsoft.com/office/officeart/2018/2/layout/IconVerticalSolidList"/>
    <dgm:cxn modelId="{C4CD021B-13E6-4F71-A145-DDE88B4578F7}" type="presParOf" srcId="{FAC301D5-6DD5-4532-A441-5092B02545FD}" destId="{760C6E3B-5CBD-4DB8-9A69-E0AD7D0D8004}" srcOrd="1" destOrd="0" presId="urn:microsoft.com/office/officeart/2018/2/layout/IconVerticalSolidList"/>
    <dgm:cxn modelId="{C1459172-9AD0-4338-AC76-C82ABF1B15DA}" type="presParOf" srcId="{FAC301D5-6DD5-4532-A441-5092B02545FD}" destId="{A96D9F39-23B0-4DC0-B423-448D97E01418}" srcOrd="2" destOrd="0" presId="urn:microsoft.com/office/officeart/2018/2/layout/IconVerticalSolidList"/>
    <dgm:cxn modelId="{3A771FDC-4578-4486-8E97-0DFF3920560B}" type="presParOf" srcId="{FAC301D5-6DD5-4532-A441-5092B02545FD}" destId="{FCA7C409-1D3D-4B92-95B4-3004F822BC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8B03BA-8CD3-4C54-84AB-AE9C5FAF0D5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7B4291-3CD8-43DA-99D4-40FB105BBA89}">
      <dgm:prSet/>
      <dgm:spPr/>
      <dgm:t>
        <a:bodyPr/>
        <a:lstStyle/>
        <a:p>
          <a:r>
            <a:rPr lang="en-US"/>
            <a:t>an overview of the theory through the review of the relevant literature, </a:t>
          </a:r>
        </a:p>
      </dgm:t>
    </dgm:pt>
    <dgm:pt modelId="{2181F609-75AD-454E-B67D-50F268F3B4AA}" type="parTrans" cxnId="{410562C8-C56E-4AF6-BB7D-B9087924513B}">
      <dgm:prSet/>
      <dgm:spPr/>
      <dgm:t>
        <a:bodyPr/>
        <a:lstStyle/>
        <a:p>
          <a:endParaRPr lang="en-US"/>
        </a:p>
      </dgm:t>
    </dgm:pt>
    <dgm:pt modelId="{FB4C0E55-AB43-42FD-8F75-5EFDA3D59A92}" type="sibTrans" cxnId="{410562C8-C56E-4AF6-BB7D-B9087924513B}">
      <dgm:prSet/>
      <dgm:spPr/>
      <dgm:t>
        <a:bodyPr/>
        <a:lstStyle/>
        <a:p>
          <a:endParaRPr lang="en-US"/>
        </a:p>
      </dgm:t>
    </dgm:pt>
    <dgm:pt modelId="{A6A7E41D-E60F-4167-8D3A-3BE9B71D91E6}">
      <dgm:prSet/>
      <dgm:spPr/>
      <dgm:t>
        <a:bodyPr/>
        <a:lstStyle/>
        <a:p>
          <a:r>
            <a:rPr lang="en-US"/>
            <a:t>the formulation of research questions and research hypotheses, </a:t>
          </a:r>
        </a:p>
      </dgm:t>
    </dgm:pt>
    <dgm:pt modelId="{B4476FA1-9B87-41A8-8087-B4087A974028}" type="parTrans" cxnId="{43507AE8-B12D-4656-913F-56EABCDF385A}">
      <dgm:prSet/>
      <dgm:spPr/>
      <dgm:t>
        <a:bodyPr/>
        <a:lstStyle/>
        <a:p>
          <a:endParaRPr lang="en-US"/>
        </a:p>
      </dgm:t>
    </dgm:pt>
    <dgm:pt modelId="{5FD1D6DC-9E59-42E4-86BF-CDCF3C6859CB}" type="sibTrans" cxnId="{43507AE8-B12D-4656-913F-56EABCDF385A}">
      <dgm:prSet/>
      <dgm:spPr/>
      <dgm:t>
        <a:bodyPr/>
        <a:lstStyle/>
        <a:p>
          <a:endParaRPr lang="en-US"/>
        </a:p>
      </dgm:t>
    </dgm:pt>
    <dgm:pt modelId="{91DC4F6D-288E-47F6-B10E-CAD533C2C940}">
      <dgm:prSet/>
      <dgm:spPr/>
      <dgm:t>
        <a:bodyPr/>
        <a:lstStyle/>
        <a:p>
          <a:r>
            <a:rPr lang="en-US"/>
            <a:t>the data collection, </a:t>
          </a:r>
        </a:p>
      </dgm:t>
    </dgm:pt>
    <dgm:pt modelId="{A7250D0F-2E4F-4B71-868A-DE8D4F84B728}" type="parTrans" cxnId="{6335D895-1D2B-4B83-875F-7262D391F9A3}">
      <dgm:prSet/>
      <dgm:spPr/>
      <dgm:t>
        <a:bodyPr/>
        <a:lstStyle/>
        <a:p>
          <a:endParaRPr lang="en-US"/>
        </a:p>
      </dgm:t>
    </dgm:pt>
    <dgm:pt modelId="{50D849D7-2460-42CA-9262-3B600B335195}" type="sibTrans" cxnId="{6335D895-1D2B-4B83-875F-7262D391F9A3}">
      <dgm:prSet/>
      <dgm:spPr/>
      <dgm:t>
        <a:bodyPr/>
        <a:lstStyle/>
        <a:p>
          <a:endParaRPr lang="en-US"/>
        </a:p>
      </dgm:t>
    </dgm:pt>
    <dgm:pt modelId="{EDD08CED-F9AA-4A11-ACCF-998CF9F7687E}">
      <dgm:prSet/>
      <dgm:spPr/>
      <dgm:t>
        <a:bodyPr/>
        <a:lstStyle/>
        <a:p>
          <a:r>
            <a:rPr lang="en-US"/>
            <a:t>the data analysis and interpretation (seeking to answer the research questions and hypotheses), </a:t>
          </a:r>
        </a:p>
      </dgm:t>
    </dgm:pt>
    <dgm:pt modelId="{D91B599D-D325-4199-9C82-8D946921D54B}" type="parTrans" cxnId="{F2B01FF3-3C43-496E-81DD-3689883CA416}">
      <dgm:prSet/>
      <dgm:spPr/>
      <dgm:t>
        <a:bodyPr/>
        <a:lstStyle/>
        <a:p>
          <a:endParaRPr lang="en-US"/>
        </a:p>
      </dgm:t>
    </dgm:pt>
    <dgm:pt modelId="{E66D9996-9D5B-4592-AC63-A8E2728CE250}" type="sibTrans" cxnId="{F2B01FF3-3C43-496E-81DD-3689883CA416}">
      <dgm:prSet/>
      <dgm:spPr/>
      <dgm:t>
        <a:bodyPr/>
        <a:lstStyle/>
        <a:p>
          <a:endParaRPr lang="en-US"/>
        </a:p>
      </dgm:t>
    </dgm:pt>
    <dgm:pt modelId="{BC4BC205-D955-4EB2-AC57-38EE51037BE6}">
      <dgm:prSet/>
      <dgm:spPr/>
      <dgm:t>
        <a:bodyPr/>
        <a:lstStyle/>
        <a:p>
          <a:r>
            <a:rPr lang="en-US"/>
            <a:t>and the discussion including the limitations of the research and new research ideas.</a:t>
          </a:r>
        </a:p>
      </dgm:t>
    </dgm:pt>
    <dgm:pt modelId="{7AA79274-49C8-4963-AA1C-7C81B932AF43}" type="parTrans" cxnId="{FBDA2282-F60F-44DB-BD7E-73E511193D1E}">
      <dgm:prSet/>
      <dgm:spPr/>
      <dgm:t>
        <a:bodyPr/>
        <a:lstStyle/>
        <a:p>
          <a:endParaRPr lang="en-US"/>
        </a:p>
      </dgm:t>
    </dgm:pt>
    <dgm:pt modelId="{89404C37-6805-4AD3-85BE-54B31D5AEAE4}" type="sibTrans" cxnId="{FBDA2282-F60F-44DB-BD7E-73E511193D1E}">
      <dgm:prSet/>
      <dgm:spPr/>
      <dgm:t>
        <a:bodyPr/>
        <a:lstStyle/>
        <a:p>
          <a:endParaRPr lang="en-US"/>
        </a:p>
      </dgm:t>
    </dgm:pt>
    <dgm:pt modelId="{B7BB3117-4203-48E6-A8AB-5460565FDD23}" type="pres">
      <dgm:prSet presAssocID="{BF8B03BA-8CD3-4C54-84AB-AE9C5FAF0D5B}" presName="root" presStyleCnt="0">
        <dgm:presLayoutVars>
          <dgm:dir/>
          <dgm:resizeHandles val="exact"/>
        </dgm:presLayoutVars>
      </dgm:prSet>
      <dgm:spPr/>
    </dgm:pt>
    <dgm:pt modelId="{46EFD332-D694-4E1D-815D-877EB8D8B62A}" type="pres">
      <dgm:prSet presAssocID="{027B4291-3CD8-43DA-99D4-40FB105BBA89}" presName="compNode" presStyleCnt="0"/>
      <dgm:spPr/>
    </dgm:pt>
    <dgm:pt modelId="{C52D0541-69E7-43E8-9725-E31DDADF1E46}" type="pres">
      <dgm:prSet presAssocID="{027B4291-3CD8-43DA-99D4-40FB105BBA89}" presName="bgRect" presStyleLbl="bgShp" presStyleIdx="0" presStyleCnt="5"/>
      <dgm:spPr/>
    </dgm:pt>
    <dgm:pt modelId="{7A8FFF4A-3104-4787-841E-A82B951FB36E}" type="pres">
      <dgm:prSet presAssocID="{027B4291-3CD8-43DA-99D4-40FB105BBA8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2179991-C835-48F3-8FD2-282006478949}" type="pres">
      <dgm:prSet presAssocID="{027B4291-3CD8-43DA-99D4-40FB105BBA89}" presName="spaceRect" presStyleCnt="0"/>
      <dgm:spPr/>
    </dgm:pt>
    <dgm:pt modelId="{8F0D4136-6CED-4158-A0C0-41A53BD8CE31}" type="pres">
      <dgm:prSet presAssocID="{027B4291-3CD8-43DA-99D4-40FB105BBA89}" presName="parTx" presStyleLbl="revTx" presStyleIdx="0" presStyleCnt="5">
        <dgm:presLayoutVars>
          <dgm:chMax val="0"/>
          <dgm:chPref val="0"/>
        </dgm:presLayoutVars>
      </dgm:prSet>
      <dgm:spPr/>
    </dgm:pt>
    <dgm:pt modelId="{ED0C0A74-BA8A-4AA9-86AC-0952A0B84801}" type="pres">
      <dgm:prSet presAssocID="{FB4C0E55-AB43-42FD-8F75-5EFDA3D59A92}" presName="sibTrans" presStyleCnt="0"/>
      <dgm:spPr/>
    </dgm:pt>
    <dgm:pt modelId="{2AE158D4-6B44-4433-B276-C1A9D5E051AE}" type="pres">
      <dgm:prSet presAssocID="{A6A7E41D-E60F-4167-8D3A-3BE9B71D91E6}" presName="compNode" presStyleCnt="0"/>
      <dgm:spPr/>
    </dgm:pt>
    <dgm:pt modelId="{5B157F4D-6713-4D34-A977-BBB86007C3A6}" type="pres">
      <dgm:prSet presAssocID="{A6A7E41D-E60F-4167-8D3A-3BE9B71D91E6}" presName="bgRect" presStyleLbl="bgShp" presStyleIdx="1" presStyleCnt="5"/>
      <dgm:spPr/>
    </dgm:pt>
    <dgm:pt modelId="{2754A57A-BDE8-4D0F-B786-FEFDA082187E}" type="pres">
      <dgm:prSet presAssocID="{A6A7E41D-E60F-4167-8D3A-3BE9B71D91E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69A6E248-FCA1-41D9-8727-6DFFB4BF952D}" type="pres">
      <dgm:prSet presAssocID="{A6A7E41D-E60F-4167-8D3A-3BE9B71D91E6}" presName="spaceRect" presStyleCnt="0"/>
      <dgm:spPr/>
    </dgm:pt>
    <dgm:pt modelId="{4E352876-DDB7-4702-87B8-EE37F182375E}" type="pres">
      <dgm:prSet presAssocID="{A6A7E41D-E60F-4167-8D3A-3BE9B71D91E6}" presName="parTx" presStyleLbl="revTx" presStyleIdx="1" presStyleCnt="5">
        <dgm:presLayoutVars>
          <dgm:chMax val="0"/>
          <dgm:chPref val="0"/>
        </dgm:presLayoutVars>
      </dgm:prSet>
      <dgm:spPr/>
    </dgm:pt>
    <dgm:pt modelId="{3D8B65F2-6395-4D97-BC2E-177C9967EAD8}" type="pres">
      <dgm:prSet presAssocID="{5FD1D6DC-9E59-42E4-86BF-CDCF3C6859CB}" presName="sibTrans" presStyleCnt="0"/>
      <dgm:spPr/>
    </dgm:pt>
    <dgm:pt modelId="{FC630847-0875-4163-B644-E5DBB8753DA6}" type="pres">
      <dgm:prSet presAssocID="{91DC4F6D-288E-47F6-B10E-CAD533C2C940}" presName="compNode" presStyleCnt="0"/>
      <dgm:spPr/>
    </dgm:pt>
    <dgm:pt modelId="{7FD30104-C958-41C0-85F4-9218617CE0DD}" type="pres">
      <dgm:prSet presAssocID="{91DC4F6D-288E-47F6-B10E-CAD533C2C940}" presName="bgRect" presStyleLbl="bgShp" presStyleIdx="2" presStyleCnt="5"/>
      <dgm:spPr/>
    </dgm:pt>
    <dgm:pt modelId="{D2D6EB47-56E7-4A40-8059-106F061A84CF}" type="pres">
      <dgm:prSet presAssocID="{91DC4F6D-288E-47F6-B10E-CAD533C2C9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rver"/>
        </a:ext>
      </dgm:extLst>
    </dgm:pt>
    <dgm:pt modelId="{829B26EB-B9E2-4DD5-8235-E7CB3916BD30}" type="pres">
      <dgm:prSet presAssocID="{91DC4F6D-288E-47F6-B10E-CAD533C2C940}" presName="spaceRect" presStyleCnt="0"/>
      <dgm:spPr/>
    </dgm:pt>
    <dgm:pt modelId="{049B6AF4-A95D-4455-81E4-CEDF0051CB48}" type="pres">
      <dgm:prSet presAssocID="{91DC4F6D-288E-47F6-B10E-CAD533C2C940}" presName="parTx" presStyleLbl="revTx" presStyleIdx="2" presStyleCnt="5">
        <dgm:presLayoutVars>
          <dgm:chMax val="0"/>
          <dgm:chPref val="0"/>
        </dgm:presLayoutVars>
      </dgm:prSet>
      <dgm:spPr/>
    </dgm:pt>
    <dgm:pt modelId="{C2EF15E7-BC4D-4C03-83F9-568C80BF4470}" type="pres">
      <dgm:prSet presAssocID="{50D849D7-2460-42CA-9262-3B600B335195}" presName="sibTrans" presStyleCnt="0"/>
      <dgm:spPr/>
    </dgm:pt>
    <dgm:pt modelId="{9BDD9FAD-3E34-4E3D-858E-85AD27B9E576}" type="pres">
      <dgm:prSet presAssocID="{EDD08CED-F9AA-4A11-ACCF-998CF9F7687E}" presName="compNode" presStyleCnt="0"/>
      <dgm:spPr/>
    </dgm:pt>
    <dgm:pt modelId="{B78D9467-FC7D-46EA-8FBE-5E3CFB9C4A04}" type="pres">
      <dgm:prSet presAssocID="{EDD08CED-F9AA-4A11-ACCF-998CF9F7687E}" presName="bgRect" presStyleLbl="bgShp" presStyleIdx="3" presStyleCnt="5"/>
      <dgm:spPr/>
    </dgm:pt>
    <dgm:pt modelId="{5C04DA60-87D3-4104-B30F-E4CB01DDFD2B}" type="pres">
      <dgm:prSet presAssocID="{EDD08CED-F9AA-4A11-ACCF-998CF9F7687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4827A3AB-E887-4AEA-B4C1-DF2A198D3AFA}" type="pres">
      <dgm:prSet presAssocID="{EDD08CED-F9AA-4A11-ACCF-998CF9F7687E}" presName="spaceRect" presStyleCnt="0"/>
      <dgm:spPr/>
    </dgm:pt>
    <dgm:pt modelId="{6E043540-19A0-4C5A-9B86-A99A17E380A6}" type="pres">
      <dgm:prSet presAssocID="{EDD08CED-F9AA-4A11-ACCF-998CF9F7687E}" presName="parTx" presStyleLbl="revTx" presStyleIdx="3" presStyleCnt="5">
        <dgm:presLayoutVars>
          <dgm:chMax val="0"/>
          <dgm:chPref val="0"/>
        </dgm:presLayoutVars>
      </dgm:prSet>
      <dgm:spPr/>
    </dgm:pt>
    <dgm:pt modelId="{9632EF56-E2EE-4107-8981-2FF86CC3D48D}" type="pres">
      <dgm:prSet presAssocID="{E66D9996-9D5B-4592-AC63-A8E2728CE250}" presName="sibTrans" presStyleCnt="0"/>
      <dgm:spPr/>
    </dgm:pt>
    <dgm:pt modelId="{8445C015-866D-4513-8B65-3DD832BF1129}" type="pres">
      <dgm:prSet presAssocID="{BC4BC205-D955-4EB2-AC57-38EE51037BE6}" presName="compNode" presStyleCnt="0"/>
      <dgm:spPr/>
    </dgm:pt>
    <dgm:pt modelId="{51ACCBBB-1E9B-4C35-B7EE-8DA062D52528}" type="pres">
      <dgm:prSet presAssocID="{BC4BC205-D955-4EB2-AC57-38EE51037BE6}" presName="bgRect" presStyleLbl="bgShp" presStyleIdx="4" presStyleCnt="5"/>
      <dgm:spPr/>
    </dgm:pt>
    <dgm:pt modelId="{38BA01F0-B61B-4754-ADF8-615A7D4DC380}" type="pres">
      <dgm:prSet presAssocID="{BC4BC205-D955-4EB2-AC57-38EE51037BE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3B08CFD9-2B8F-4408-97F8-454B7925B378}" type="pres">
      <dgm:prSet presAssocID="{BC4BC205-D955-4EB2-AC57-38EE51037BE6}" presName="spaceRect" presStyleCnt="0"/>
      <dgm:spPr/>
    </dgm:pt>
    <dgm:pt modelId="{2F7E8A7B-1AA9-4ABE-8E52-347988F98324}" type="pres">
      <dgm:prSet presAssocID="{BC4BC205-D955-4EB2-AC57-38EE51037BE6}" presName="parTx" presStyleLbl="revTx" presStyleIdx="4" presStyleCnt="5">
        <dgm:presLayoutVars>
          <dgm:chMax val="0"/>
          <dgm:chPref val="0"/>
        </dgm:presLayoutVars>
      </dgm:prSet>
      <dgm:spPr/>
    </dgm:pt>
  </dgm:ptLst>
  <dgm:cxnLst>
    <dgm:cxn modelId="{DDDEAB43-43FA-4BFC-B841-C467515C02B8}" type="presOf" srcId="{EDD08CED-F9AA-4A11-ACCF-998CF9F7687E}" destId="{6E043540-19A0-4C5A-9B86-A99A17E380A6}" srcOrd="0" destOrd="0" presId="urn:microsoft.com/office/officeart/2018/2/layout/IconVerticalSolidList"/>
    <dgm:cxn modelId="{FBDA2282-F60F-44DB-BD7E-73E511193D1E}" srcId="{BF8B03BA-8CD3-4C54-84AB-AE9C5FAF0D5B}" destId="{BC4BC205-D955-4EB2-AC57-38EE51037BE6}" srcOrd="4" destOrd="0" parTransId="{7AA79274-49C8-4963-AA1C-7C81B932AF43}" sibTransId="{89404C37-6805-4AD3-85BE-54B31D5AEAE4}"/>
    <dgm:cxn modelId="{6335D895-1D2B-4B83-875F-7262D391F9A3}" srcId="{BF8B03BA-8CD3-4C54-84AB-AE9C5FAF0D5B}" destId="{91DC4F6D-288E-47F6-B10E-CAD533C2C940}" srcOrd="2" destOrd="0" parTransId="{A7250D0F-2E4F-4B71-868A-DE8D4F84B728}" sibTransId="{50D849D7-2460-42CA-9262-3B600B335195}"/>
    <dgm:cxn modelId="{FE6EE2C1-BEAE-4A71-86E6-4A74DD768FF2}" type="presOf" srcId="{BC4BC205-D955-4EB2-AC57-38EE51037BE6}" destId="{2F7E8A7B-1AA9-4ABE-8E52-347988F98324}" srcOrd="0" destOrd="0" presId="urn:microsoft.com/office/officeart/2018/2/layout/IconVerticalSolidList"/>
    <dgm:cxn modelId="{410562C8-C56E-4AF6-BB7D-B9087924513B}" srcId="{BF8B03BA-8CD3-4C54-84AB-AE9C5FAF0D5B}" destId="{027B4291-3CD8-43DA-99D4-40FB105BBA89}" srcOrd="0" destOrd="0" parTransId="{2181F609-75AD-454E-B67D-50F268F3B4AA}" sibTransId="{FB4C0E55-AB43-42FD-8F75-5EFDA3D59A92}"/>
    <dgm:cxn modelId="{43507AE8-B12D-4656-913F-56EABCDF385A}" srcId="{BF8B03BA-8CD3-4C54-84AB-AE9C5FAF0D5B}" destId="{A6A7E41D-E60F-4167-8D3A-3BE9B71D91E6}" srcOrd="1" destOrd="0" parTransId="{B4476FA1-9B87-41A8-8087-B4087A974028}" sibTransId="{5FD1D6DC-9E59-42E4-86BF-CDCF3C6859CB}"/>
    <dgm:cxn modelId="{7979E8E8-7166-4257-B02D-0AA210A47F38}" type="presOf" srcId="{A6A7E41D-E60F-4167-8D3A-3BE9B71D91E6}" destId="{4E352876-DDB7-4702-87B8-EE37F182375E}" srcOrd="0" destOrd="0" presId="urn:microsoft.com/office/officeart/2018/2/layout/IconVerticalSolidList"/>
    <dgm:cxn modelId="{8DFFE1F2-F704-4874-9DAB-692EEB31D7FA}" type="presOf" srcId="{027B4291-3CD8-43DA-99D4-40FB105BBA89}" destId="{8F0D4136-6CED-4158-A0C0-41A53BD8CE31}" srcOrd="0" destOrd="0" presId="urn:microsoft.com/office/officeart/2018/2/layout/IconVerticalSolidList"/>
    <dgm:cxn modelId="{F2B01FF3-3C43-496E-81DD-3689883CA416}" srcId="{BF8B03BA-8CD3-4C54-84AB-AE9C5FAF0D5B}" destId="{EDD08CED-F9AA-4A11-ACCF-998CF9F7687E}" srcOrd="3" destOrd="0" parTransId="{D91B599D-D325-4199-9C82-8D946921D54B}" sibTransId="{E66D9996-9D5B-4592-AC63-A8E2728CE250}"/>
    <dgm:cxn modelId="{B12EE0F4-205F-4108-869B-ABC6E5E43E42}" type="presOf" srcId="{BF8B03BA-8CD3-4C54-84AB-AE9C5FAF0D5B}" destId="{B7BB3117-4203-48E6-A8AB-5460565FDD23}" srcOrd="0" destOrd="0" presId="urn:microsoft.com/office/officeart/2018/2/layout/IconVerticalSolidList"/>
    <dgm:cxn modelId="{CB58AAF6-95D7-4253-9471-B1B473564CF0}" type="presOf" srcId="{91DC4F6D-288E-47F6-B10E-CAD533C2C940}" destId="{049B6AF4-A95D-4455-81E4-CEDF0051CB48}" srcOrd="0" destOrd="0" presId="urn:microsoft.com/office/officeart/2018/2/layout/IconVerticalSolidList"/>
    <dgm:cxn modelId="{A1123C59-A39D-4ABD-968E-1CEF23C111BF}" type="presParOf" srcId="{B7BB3117-4203-48E6-A8AB-5460565FDD23}" destId="{46EFD332-D694-4E1D-815D-877EB8D8B62A}" srcOrd="0" destOrd="0" presId="urn:microsoft.com/office/officeart/2018/2/layout/IconVerticalSolidList"/>
    <dgm:cxn modelId="{EBCCE319-FDBF-4437-8090-6BD3B32F0311}" type="presParOf" srcId="{46EFD332-D694-4E1D-815D-877EB8D8B62A}" destId="{C52D0541-69E7-43E8-9725-E31DDADF1E46}" srcOrd="0" destOrd="0" presId="urn:microsoft.com/office/officeart/2018/2/layout/IconVerticalSolidList"/>
    <dgm:cxn modelId="{8620F0E4-4918-4348-AB6C-47D681DB4F3D}" type="presParOf" srcId="{46EFD332-D694-4E1D-815D-877EB8D8B62A}" destId="{7A8FFF4A-3104-4787-841E-A82B951FB36E}" srcOrd="1" destOrd="0" presId="urn:microsoft.com/office/officeart/2018/2/layout/IconVerticalSolidList"/>
    <dgm:cxn modelId="{9457EAF9-F448-4B03-AF46-503711E9010F}" type="presParOf" srcId="{46EFD332-D694-4E1D-815D-877EB8D8B62A}" destId="{C2179991-C835-48F3-8FD2-282006478949}" srcOrd="2" destOrd="0" presId="urn:microsoft.com/office/officeart/2018/2/layout/IconVerticalSolidList"/>
    <dgm:cxn modelId="{2BE994B1-6FE5-42E6-8BCF-825647C278CC}" type="presParOf" srcId="{46EFD332-D694-4E1D-815D-877EB8D8B62A}" destId="{8F0D4136-6CED-4158-A0C0-41A53BD8CE31}" srcOrd="3" destOrd="0" presId="urn:microsoft.com/office/officeart/2018/2/layout/IconVerticalSolidList"/>
    <dgm:cxn modelId="{53C667A5-230C-482E-B69D-34B944713AD0}" type="presParOf" srcId="{B7BB3117-4203-48E6-A8AB-5460565FDD23}" destId="{ED0C0A74-BA8A-4AA9-86AC-0952A0B84801}" srcOrd="1" destOrd="0" presId="urn:microsoft.com/office/officeart/2018/2/layout/IconVerticalSolidList"/>
    <dgm:cxn modelId="{1C0BEEF7-3ACB-43C3-ADB8-A0CF65A3DE8E}" type="presParOf" srcId="{B7BB3117-4203-48E6-A8AB-5460565FDD23}" destId="{2AE158D4-6B44-4433-B276-C1A9D5E051AE}" srcOrd="2" destOrd="0" presId="urn:microsoft.com/office/officeart/2018/2/layout/IconVerticalSolidList"/>
    <dgm:cxn modelId="{FC7A82F0-8D1A-4F64-98AE-558D5616F4A2}" type="presParOf" srcId="{2AE158D4-6B44-4433-B276-C1A9D5E051AE}" destId="{5B157F4D-6713-4D34-A977-BBB86007C3A6}" srcOrd="0" destOrd="0" presId="urn:microsoft.com/office/officeart/2018/2/layout/IconVerticalSolidList"/>
    <dgm:cxn modelId="{82F03983-A1ED-4AF1-9162-41D44CB86411}" type="presParOf" srcId="{2AE158D4-6B44-4433-B276-C1A9D5E051AE}" destId="{2754A57A-BDE8-4D0F-B786-FEFDA082187E}" srcOrd="1" destOrd="0" presId="urn:microsoft.com/office/officeart/2018/2/layout/IconVerticalSolidList"/>
    <dgm:cxn modelId="{D9DC703B-4491-4A45-9A12-60A204FC94E3}" type="presParOf" srcId="{2AE158D4-6B44-4433-B276-C1A9D5E051AE}" destId="{69A6E248-FCA1-41D9-8727-6DFFB4BF952D}" srcOrd="2" destOrd="0" presId="urn:microsoft.com/office/officeart/2018/2/layout/IconVerticalSolidList"/>
    <dgm:cxn modelId="{5AAA4276-09B3-4557-903E-F2642B1B8817}" type="presParOf" srcId="{2AE158D4-6B44-4433-B276-C1A9D5E051AE}" destId="{4E352876-DDB7-4702-87B8-EE37F182375E}" srcOrd="3" destOrd="0" presId="urn:microsoft.com/office/officeart/2018/2/layout/IconVerticalSolidList"/>
    <dgm:cxn modelId="{BEDDCCCB-7EC7-4B35-8CA3-9FAAC168B6FF}" type="presParOf" srcId="{B7BB3117-4203-48E6-A8AB-5460565FDD23}" destId="{3D8B65F2-6395-4D97-BC2E-177C9967EAD8}" srcOrd="3" destOrd="0" presId="urn:microsoft.com/office/officeart/2018/2/layout/IconVerticalSolidList"/>
    <dgm:cxn modelId="{EC937E75-19B1-49F2-9004-E6A02730124B}" type="presParOf" srcId="{B7BB3117-4203-48E6-A8AB-5460565FDD23}" destId="{FC630847-0875-4163-B644-E5DBB8753DA6}" srcOrd="4" destOrd="0" presId="urn:microsoft.com/office/officeart/2018/2/layout/IconVerticalSolidList"/>
    <dgm:cxn modelId="{66EBD6C7-25FB-499A-AE2D-391D75E428DE}" type="presParOf" srcId="{FC630847-0875-4163-B644-E5DBB8753DA6}" destId="{7FD30104-C958-41C0-85F4-9218617CE0DD}" srcOrd="0" destOrd="0" presId="urn:microsoft.com/office/officeart/2018/2/layout/IconVerticalSolidList"/>
    <dgm:cxn modelId="{C3D4ADD4-C9FC-4BA3-A4E6-E5D4F037878E}" type="presParOf" srcId="{FC630847-0875-4163-B644-E5DBB8753DA6}" destId="{D2D6EB47-56E7-4A40-8059-106F061A84CF}" srcOrd="1" destOrd="0" presId="urn:microsoft.com/office/officeart/2018/2/layout/IconVerticalSolidList"/>
    <dgm:cxn modelId="{199005D3-280A-4493-89EF-C290C78970FB}" type="presParOf" srcId="{FC630847-0875-4163-B644-E5DBB8753DA6}" destId="{829B26EB-B9E2-4DD5-8235-E7CB3916BD30}" srcOrd="2" destOrd="0" presId="urn:microsoft.com/office/officeart/2018/2/layout/IconVerticalSolidList"/>
    <dgm:cxn modelId="{A93EF6B8-68BD-44B8-BE76-94D740BCBF8D}" type="presParOf" srcId="{FC630847-0875-4163-B644-E5DBB8753DA6}" destId="{049B6AF4-A95D-4455-81E4-CEDF0051CB48}" srcOrd="3" destOrd="0" presId="urn:microsoft.com/office/officeart/2018/2/layout/IconVerticalSolidList"/>
    <dgm:cxn modelId="{CE943543-080B-4614-A3B5-D2FA213A9453}" type="presParOf" srcId="{B7BB3117-4203-48E6-A8AB-5460565FDD23}" destId="{C2EF15E7-BC4D-4C03-83F9-568C80BF4470}" srcOrd="5" destOrd="0" presId="urn:microsoft.com/office/officeart/2018/2/layout/IconVerticalSolidList"/>
    <dgm:cxn modelId="{408A20DF-4E3A-4485-A03B-B9B97C044AAA}" type="presParOf" srcId="{B7BB3117-4203-48E6-A8AB-5460565FDD23}" destId="{9BDD9FAD-3E34-4E3D-858E-85AD27B9E576}" srcOrd="6" destOrd="0" presId="urn:microsoft.com/office/officeart/2018/2/layout/IconVerticalSolidList"/>
    <dgm:cxn modelId="{39007459-1347-4E8D-9382-252EFA8B2952}" type="presParOf" srcId="{9BDD9FAD-3E34-4E3D-858E-85AD27B9E576}" destId="{B78D9467-FC7D-46EA-8FBE-5E3CFB9C4A04}" srcOrd="0" destOrd="0" presId="urn:microsoft.com/office/officeart/2018/2/layout/IconVerticalSolidList"/>
    <dgm:cxn modelId="{09C40CA2-3E33-4C36-8894-27D5E9DCCF48}" type="presParOf" srcId="{9BDD9FAD-3E34-4E3D-858E-85AD27B9E576}" destId="{5C04DA60-87D3-4104-B30F-E4CB01DDFD2B}" srcOrd="1" destOrd="0" presId="urn:microsoft.com/office/officeart/2018/2/layout/IconVerticalSolidList"/>
    <dgm:cxn modelId="{8221AE6D-8FEA-4DC1-91C9-BB3E0340DCE6}" type="presParOf" srcId="{9BDD9FAD-3E34-4E3D-858E-85AD27B9E576}" destId="{4827A3AB-E887-4AEA-B4C1-DF2A198D3AFA}" srcOrd="2" destOrd="0" presId="urn:microsoft.com/office/officeart/2018/2/layout/IconVerticalSolidList"/>
    <dgm:cxn modelId="{D9D6B50A-0620-4F3E-A013-BD3CF53E37F2}" type="presParOf" srcId="{9BDD9FAD-3E34-4E3D-858E-85AD27B9E576}" destId="{6E043540-19A0-4C5A-9B86-A99A17E380A6}" srcOrd="3" destOrd="0" presId="urn:microsoft.com/office/officeart/2018/2/layout/IconVerticalSolidList"/>
    <dgm:cxn modelId="{1B5CD2AA-7AE0-4A09-9983-054CE389038D}" type="presParOf" srcId="{B7BB3117-4203-48E6-A8AB-5460565FDD23}" destId="{9632EF56-E2EE-4107-8981-2FF86CC3D48D}" srcOrd="7" destOrd="0" presId="urn:microsoft.com/office/officeart/2018/2/layout/IconVerticalSolidList"/>
    <dgm:cxn modelId="{E70513C6-42CB-4565-951A-E4A217CCED6A}" type="presParOf" srcId="{B7BB3117-4203-48E6-A8AB-5460565FDD23}" destId="{8445C015-866D-4513-8B65-3DD832BF1129}" srcOrd="8" destOrd="0" presId="urn:microsoft.com/office/officeart/2018/2/layout/IconVerticalSolidList"/>
    <dgm:cxn modelId="{40E402C7-D998-4C01-810A-494F779F1855}" type="presParOf" srcId="{8445C015-866D-4513-8B65-3DD832BF1129}" destId="{51ACCBBB-1E9B-4C35-B7EE-8DA062D52528}" srcOrd="0" destOrd="0" presId="urn:microsoft.com/office/officeart/2018/2/layout/IconVerticalSolidList"/>
    <dgm:cxn modelId="{161D5EC2-2129-43F7-93E1-C07132ACDB47}" type="presParOf" srcId="{8445C015-866D-4513-8B65-3DD832BF1129}" destId="{38BA01F0-B61B-4754-ADF8-615A7D4DC380}" srcOrd="1" destOrd="0" presId="urn:microsoft.com/office/officeart/2018/2/layout/IconVerticalSolidList"/>
    <dgm:cxn modelId="{35A02D12-D66E-429B-A557-1C0E0F02AD29}" type="presParOf" srcId="{8445C015-866D-4513-8B65-3DD832BF1129}" destId="{3B08CFD9-2B8F-4408-97F8-454B7925B378}" srcOrd="2" destOrd="0" presId="urn:microsoft.com/office/officeart/2018/2/layout/IconVerticalSolidList"/>
    <dgm:cxn modelId="{EB416860-D9E1-45EC-978F-8726068E4CF1}" type="presParOf" srcId="{8445C015-866D-4513-8B65-3DD832BF1129}" destId="{2F7E8A7B-1AA9-4ABE-8E52-347988F983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ACE3FD8-4EDF-4ADA-81DF-7E492A04A3B2}"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F7EB1286-CBAA-4F3F-86F8-CF1CB506A070}">
      <dgm:prSet/>
      <dgm:spPr/>
      <dgm:t>
        <a:bodyPr/>
        <a:lstStyle/>
        <a:p>
          <a:pPr>
            <a:lnSpc>
              <a:spcPct val="100000"/>
            </a:lnSpc>
          </a:pPr>
          <a:r>
            <a:rPr lang="en-US" b="1" dirty="0"/>
            <a:t>Research hypotheses </a:t>
          </a:r>
          <a:r>
            <a:rPr lang="en-US" dirty="0"/>
            <a:t>aim to interpret the relationship between theory and research findings. </a:t>
          </a:r>
        </a:p>
      </dgm:t>
    </dgm:pt>
    <dgm:pt modelId="{18EE4C8C-1BE1-402B-B41F-939139A54FA0}" type="parTrans" cxnId="{37892151-521F-476A-AECD-9A40D6646F43}">
      <dgm:prSet/>
      <dgm:spPr/>
      <dgm:t>
        <a:bodyPr/>
        <a:lstStyle/>
        <a:p>
          <a:endParaRPr lang="en-US"/>
        </a:p>
      </dgm:t>
    </dgm:pt>
    <dgm:pt modelId="{0A978BE3-F286-413B-AE62-9819F3DC64D4}" type="sibTrans" cxnId="{37892151-521F-476A-AECD-9A40D6646F43}">
      <dgm:prSet/>
      <dgm:spPr/>
      <dgm:t>
        <a:bodyPr/>
        <a:lstStyle/>
        <a:p>
          <a:endParaRPr lang="en-US"/>
        </a:p>
      </dgm:t>
    </dgm:pt>
    <dgm:pt modelId="{8789F2ED-636C-44D7-86DA-A98F1CE42CAE}">
      <dgm:prSet/>
      <dgm:spPr/>
      <dgm:t>
        <a:bodyPr/>
        <a:lstStyle/>
        <a:p>
          <a:pPr>
            <a:lnSpc>
              <a:spcPct val="100000"/>
            </a:lnSpc>
          </a:pPr>
          <a:r>
            <a:rPr lang="en-US"/>
            <a:t>Research hypotheses describe the questions, making judgments about their answer (according to the theory). </a:t>
          </a:r>
        </a:p>
      </dgm:t>
    </dgm:pt>
    <dgm:pt modelId="{500B55A1-A1A5-4EF2-8023-B49D255076C9}" type="parTrans" cxnId="{BC733FC4-B1A4-46A3-8A25-3F408CE7D7CE}">
      <dgm:prSet/>
      <dgm:spPr/>
      <dgm:t>
        <a:bodyPr/>
        <a:lstStyle/>
        <a:p>
          <a:endParaRPr lang="en-US"/>
        </a:p>
      </dgm:t>
    </dgm:pt>
    <dgm:pt modelId="{D8DA67C5-2100-491D-903A-AF11EF2BAF09}" type="sibTrans" cxnId="{BC733FC4-B1A4-46A3-8A25-3F408CE7D7CE}">
      <dgm:prSet/>
      <dgm:spPr/>
      <dgm:t>
        <a:bodyPr/>
        <a:lstStyle/>
        <a:p>
          <a:endParaRPr lang="en-US"/>
        </a:p>
      </dgm:t>
    </dgm:pt>
    <dgm:pt modelId="{E868E7A1-7CC2-4D21-820E-3389C32462A8}">
      <dgm:prSet/>
      <dgm:spPr/>
      <dgm:t>
        <a:bodyPr/>
        <a:lstStyle/>
        <a:p>
          <a:pPr>
            <a:lnSpc>
              <a:spcPct val="100000"/>
            </a:lnSpc>
          </a:pPr>
          <a:r>
            <a:rPr lang="en-US"/>
            <a:t>Consequently, the results of a research are intended to verify or not the assessments made by research hypotheses. </a:t>
          </a:r>
        </a:p>
      </dgm:t>
    </dgm:pt>
    <dgm:pt modelId="{4B25C99A-231C-489F-B434-3070E86F34D2}" type="parTrans" cxnId="{3B68FE3E-75E3-4F6E-82FB-4F0E0DAED189}">
      <dgm:prSet/>
      <dgm:spPr/>
      <dgm:t>
        <a:bodyPr/>
        <a:lstStyle/>
        <a:p>
          <a:endParaRPr lang="en-US"/>
        </a:p>
      </dgm:t>
    </dgm:pt>
    <dgm:pt modelId="{2CB8AEB0-EDBE-483B-AD5E-442E1C6B82E9}" type="sibTrans" cxnId="{3B68FE3E-75E3-4F6E-82FB-4F0E0DAED189}">
      <dgm:prSet/>
      <dgm:spPr/>
      <dgm:t>
        <a:bodyPr/>
        <a:lstStyle/>
        <a:p>
          <a:endParaRPr lang="en-US"/>
        </a:p>
      </dgm:t>
    </dgm:pt>
    <dgm:pt modelId="{6A766861-71A3-4054-889F-E564D7697509}">
      <dgm:prSet/>
      <dgm:spPr/>
      <dgm:t>
        <a:bodyPr/>
        <a:lstStyle/>
        <a:p>
          <a:pPr>
            <a:lnSpc>
              <a:spcPct val="100000"/>
            </a:lnSpc>
          </a:pPr>
          <a:r>
            <a:rPr lang="en-US"/>
            <a:t>Rejecting a re-search hypothesis </a:t>
          </a:r>
          <a:r>
            <a:rPr lang="en-US" i="1" u="sng"/>
            <a:t>does not necessarily mean that it is wrong or that the implementation of the research is wrong</a:t>
          </a:r>
          <a:r>
            <a:rPr lang="en-US"/>
            <a:t>. It may mean that a theoretical approach does not (fully) apply/correspond to the case of our research.</a:t>
          </a:r>
        </a:p>
      </dgm:t>
    </dgm:pt>
    <dgm:pt modelId="{52CCFEFC-2BE4-4395-9FF8-5957FA3E82C4}" type="parTrans" cxnId="{F88F4E29-90F5-4F64-AB19-61F6BC17E82D}">
      <dgm:prSet/>
      <dgm:spPr/>
      <dgm:t>
        <a:bodyPr/>
        <a:lstStyle/>
        <a:p>
          <a:endParaRPr lang="en-US"/>
        </a:p>
      </dgm:t>
    </dgm:pt>
    <dgm:pt modelId="{C93D7A19-8E70-4E53-88AA-40532245CD89}" type="sibTrans" cxnId="{F88F4E29-90F5-4F64-AB19-61F6BC17E82D}">
      <dgm:prSet/>
      <dgm:spPr/>
      <dgm:t>
        <a:bodyPr/>
        <a:lstStyle/>
        <a:p>
          <a:endParaRPr lang="en-US"/>
        </a:p>
      </dgm:t>
    </dgm:pt>
    <dgm:pt modelId="{E4A313DF-6F60-45AB-BDD7-0A5CAD52790D}" type="pres">
      <dgm:prSet presAssocID="{1ACE3FD8-4EDF-4ADA-81DF-7E492A04A3B2}" presName="root" presStyleCnt="0">
        <dgm:presLayoutVars>
          <dgm:dir/>
          <dgm:resizeHandles val="exact"/>
        </dgm:presLayoutVars>
      </dgm:prSet>
      <dgm:spPr/>
    </dgm:pt>
    <dgm:pt modelId="{D4D84E84-C98B-43F5-A8D9-ED613E291028}" type="pres">
      <dgm:prSet presAssocID="{F7EB1286-CBAA-4F3F-86F8-CF1CB506A070}" presName="compNode" presStyleCnt="0"/>
      <dgm:spPr/>
    </dgm:pt>
    <dgm:pt modelId="{B86E58E6-FC1B-4204-B3F6-BA78F7AF5ED2}" type="pres">
      <dgm:prSet presAssocID="{F7EB1286-CBAA-4F3F-86F8-CF1CB506A070}" presName="bgRect" presStyleLbl="bgShp" presStyleIdx="0" presStyleCnt="4"/>
      <dgm:spPr/>
    </dgm:pt>
    <dgm:pt modelId="{C1B0C261-2562-486F-B6AB-FE5782531193}" type="pres">
      <dgm:prSet presAssocID="{F7EB1286-CBAA-4F3F-86F8-CF1CB506A0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EBAAB350-E560-4A1C-AB15-EE98CCD60B6E}" type="pres">
      <dgm:prSet presAssocID="{F7EB1286-CBAA-4F3F-86F8-CF1CB506A070}" presName="spaceRect" presStyleCnt="0"/>
      <dgm:spPr/>
    </dgm:pt>
    <dgm:pt modelId="{F93C615B-4947-4A2E-9E53-0EF3127E3680}" type="pres">
      <dgm:prSet presAssocID="{F7EB1286-CBAA-4F3F-86F8-CF1CB506A070}" presName="parTx" presStyleLbl="revTx" presStyleIdx="0" presStyleCnt="4">
        <dgm:presLayoutVars>
          <dgm:chMax val="0"/>
          <dgm:chPref val="0"/>
        </dgm:presLayoutVars>
      </dgm:prSet>
      <dgm:spPr/>
    </dgm:pt>
    <dgm:pt modelId="{56C8684C-69E7-4CAD-BEB1-85FC9C1029D7}" type="pres">
      <dgm:prSet presAssocID="{0A978BE3-F286-413B-AE62-9819F3DC64D4}" presName="sibTrans" presStyleCnt="0"/>
      <dgm:spPr/>
    </dgm:pt>
    <dgm:pt modelId="{E01BE945-6CCB-43EC-95AD-DFF80A7DE663}" type="pres">
      <dgm:prSet presAssocID="{8789F2ED-636C-44D7-86DA-A98F1CE42CAE}" presName="compNode" presStyleCnt="0"/>
      <dgm:spPr/>
    </dgm:pt>
    <dgm:pt modelId="{A3DC8E2A-B058-4CFF-A1CE-8E86FE797386}" type="pres">
      <dgm:prSet presAssocID="{8789F2ED-636C-44D7-86DA-A98F1CE42CAE}" presName="bgRect" presStyleLbl="bgShp" presStyleIdx="1" presStyleCnt="4"/>
      <dgm:spPr/>
    </dgm:pt>
    <dgm:pt modelId="{1175522F-AF0A-4ACC-AE79-3D3C2AB450DE}" type="pres">
      <dgm:prSet presAssocID="{8789F2ED-636C-44D7-86DA-A98F1CE42C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C5D497F-43CE-4957-B9ED-9D37F10A4BCE}" type="pres">
      <dgm:prSet presAssocID="{8789F2ED-636C-44D7-86DA-A98F1CE42CAE}" presName="spaceRect" presStyleCnt="0"/>
      <dgm:spPr/>
    </dgm:pt>
    <dgm:pt modelId="{478E17A4-DD5A-4FB0-8F68-182D3FC1E870}" type="pres">
      <dgm:prSet presAssocID="{8789F2ED-636C-44D7-86DA-A98F1CE42CAE}" presName="parTx" presStyleLbl="revTx" presStyleIdx="1" presStyleCnt="4">
        <dgm:presLayoutVars>
          <dgm:chMax val="0"/>
          <dgm:chPref val="0"/>
        </dgm:presLayoutVars>
      </dgm:prSet>
      <dgm:spPr/>
    </dgm:pt>
    <dgm:pt modelId="{A11D1B41-F796-46D9-9185-6EEF75CDC3F9}" type="pres">
      <dgm:prSet presAssocID="{D8DA67C5-2100-491D-903A-AF11EF2BAF09}" presName="sibTrans" presStyleCnt="0"/>
      <dgm:spPr/>
    </dgm:pt>
    <dgm:pt modelId="{2C2E1334-FD00-4AB1-A30D-0CE044257FAE}" type="pres">
      <dgm:prSet presAssocID="{E868E7A1-7CC2-4D21-820E-3389C32462A8}" presName="compNode" presStyleCnt="0"/>
      <dgm:spPr/>
    </dgm:pt>
    <dgm:pt modelId="{AB7070CC-055B-482E-82AC-1BDB8D7C4272}" type="pres">
      <dgm:prSet presAssocID="{E868E7A1-7CC2-4D21-820E-3389C32462A8}" presName="bgRect" presStyleLbl="bgShp" presStyleIdx="2" presStyleCnt="4"/>
      <dgm:spPr/>
    </dgm:pt>
    <dgm:pt modelId="{C4C62F03-81EF-4E3E-936E-9B9C1B1863FB}" type="pres">
      <dgm:prSet presAssocID="{E868E7A1-7CC2-4D21-820E-3389C32462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croscope"/>
        </a:ext>
      </dgm:extLst>
    </dgm:pt>
    <dgm:pt modelId="{30AB9965-B32B-423E-A8CB-22536B0DF824}" type="pres">
      <dgm:prSet presAssocID="{E868E7A1-7CC2-4D21-820E-3389C32462A8}" presName="spaceRect" presStyleCnt="0"/>
      <dgm:spPr/>
    </dgm:pt>
    <dgm:pt modelId="{AF7CE86C-FE73-41B5-92BC-B503A7725452}" type="pres">
      <dgm:prSet presAssocID="{E868E7A1-7CC2-4D21-820E-3389C32462A8}" presName="parTx" presStyleLbl="revTx" presStyleIdx="2" presStyleCnt="4">
        <dgm:presLayoutVars>
          <dgm:chMax val="0"/>
          <dgm:chPref val="0"/>
        </dgm:presLayoutVars>
      </dgm:prSet>
      <dgm:spPr/>
    </dgm:pt>
    <dgm:pt modelId="{E608CF1F-D3EC-4C80-9F8F-998CA6A0A055}" type="pres">
      <dgm:prSet presAssocID="{2CB8AEB0-EDBE-483B-AD5E-442E1C6B82E9}" presName="sibTrans" presStyleCnt="0"/>
      <dgm:spPr/>
    </dgm:pt>
    <dgm:pt modelId="{BA8D87BA-98E8-4954-A315-7570B8CB84BA}" type="pres">
      <dgm:prSet presAssocID="{6A766861-71A3-4054-889F-E564D7697509}" presName="compNode" presStyleCnt="0"/>
      <dgm:spPr/>
    </dgm:pt>
    <dgm:pt modelId="{8DCEBAD3-5B29-4963-BB68-DA9617E06534}" type="pres">
      <dgm:prSet presAssocID="{6A766861-71A3-4054-889F-E564D7697509}" presName="bgRect" presStyleLbl="bgShp" presStyleIdx="3" presStyleCnt="4"/>
      <dgm:spPr/>
    </dgm:pt>
    <dgm:pt modelId="{4B52DB18-2EE2-44FD-8CFD-283ED989D7C2}" type="pres">
      <dgm:prSet presAssocID="{6A766861-71A3-4054-889F-E564D76975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B86EB583-1646-4F53-8723-B836F69FE646}" type="pres">
      <dgm:prSet presAssocID="{6A766861-71A3-4054-889F-E564D7697509}" presName="spaceRect" presStyleCnt="0"/>
      <dgm:spPr/>
    </dgm:pt>
    <dgm:pt modelId="{01356612-C0E9-43FB-A01D-2E1DA4AC5A76}" type="pres">
      <dgm:prSet presAssocID="{6A766861-71A3-4054-889F-E564D7697509}" presName="parTx" presStyleLbl="revTx" presStyleIdx="3" presStyleCnt="4">
        <dgm:presLayoutVars>
          <dgm:chMax val="0"/>
          <dgm:chPref val="0"/>
        </dgm:presLayoutVars>
      </dgm:prSet>
      <dgm:spPr/>
    </dgm:pt>
  </dgm:ptLst>
  <dgm:cxnLst>
    <dgm:cxn modelId="{0ED85028-A6C1-4B99-B975-64D27E1088C5}" type="presOf" srcId="{E868E7A1-7CC2-4D21-820E-3389C32462A8}" destId="{AF7CE86C-FE73-41B5-92BC-B503A7725452}" srcOrd="0" destOrd="0" presId="urn:microsoft.com/office/officeart/2018/2/layout/IconVerticalSolidList"/>
    <dgm:cxn modelId="{F88F4E29-90F5-4F64-AB19-61F6BC17E82D}" srcId="{1ACE3FD8-4EDF-4ADA-81DF-7E492A04A3B2}" destId="{6A766861-71A3-4054-889F-E564D7697509}" srcOrd="3" destOrd="0" parTransId="{52CCFEFC-2BE4-4395-9FF8-5957FA3E82C4}" sibTransId="{C93D7A19-8E70-4E53-88AA-40532245CD89}"/>
    <dgm:cxn modelId="{0209562B-D988-455A-A77A-0D3BAAB4F16F}" type="presOf" srcId="{8789F2ED-636C-44D7-86DA-A98F1CE42CAE}" destId="{478E17A4-DD5A-4FB0-8F68-182D3FC1E870}" srcOrd="0" destOrd="0" presId="urn:microsoft.com/office/officeart/2018/2/layout/IconVerticalSolidList"/>
    <dgm:cxn modelId="{3B68FE3E-75E3-4F6E-82FB-4F0E0DAED189}" srcId="{1ACE3FD8-4EDF-4ADA-81DF-7E492A04A3B2}" destId="{E868E7A1-7CC2-4D21-820E-3389C32462A8}" srcOrd="2" destOrd="0" parTransId="{4B25C99A-231C-489F-B434-3070E86F34D2}" sibTransId="{2CB8AEB0-EDBE-483B-AD5E-442E1C6B82E9}"/>
    <dgm:cxn modelId="{37892151-521F-476A-AECD-9A40D6646F43}" srcId="{1ACE3FD8-4EDF-4ADA-81DF-7E492A04A3B2}" destId="{F7EB1286-CBAA-4F3F-86F8-CF1CB506A070}" srcOrd="0" destOrd="0" parTransId="{18EE4C8C-1BE1-402B-B41F-939139A54FA0}" sibTransId="{0A978BE3-F286-413B-AE62-9819F3DC64D4}"/>
    <dgm:cxn modelId="{DA5BDF9B-9D48-4808-8A3F-ED79FDDD2129}" type="presOf" srcId="{F7EB1286-CBAA-4F3F-86F8-CF1CB506A070}" destId="{F93C615B-4947-4A2E-9E53-0EF3127E3680}" srcOrd="0" destOrd="0" presId="urn:microsoft.com/office/officeart/2018/2/layout/IconVerticalSolidList"/>
    <dgm:cxn modelId="{5ADA82A1-C05D-4902-8382-BAC51E7A1510}" type="presOf" srcId="{1ACE3FD8-4EDF-4ADA-81DF-7E492A04A3B2}" destId="{E4A313DF-6F60-45AB-BDD7-0A5CAD52790D}" srcOrd="0" destOrd="0" presId="urn:microsoft.com/office/officeart/2018/2/layout/IconVerticalSolidList"/>
    <dgm:cxn modelId="{BC733FC4-B1A4-46A3-8A25-3F408CE7D7CE}" srcId="{1ACE3FD8-4EDF-4ADA-81DF-7E492A04A3B2}" destId="{8789F2ED-636C-44D7-86DA-A98F1CE42CAE}" srcOrd="1" destOrd="0" parTransId="{500B55A1-A1A5-4EF2-8023-B49D255076C9}" sibTransId="{D8DA67C5-2100-491D-903A-AF11EF2BAF09}"/>
    <dgm:cxn modelId="{92F929DD-2F43-4EFE-93EA-D37FA241909B}" type="presOf" srcId="{6A766861-71A3-4054-889F-E564D7697509}" destId="{01356612-C0E9-43FB-A01D-2E1DA4AC5A76}" srcOrd="0" destOrd="0" presId="urn:microsoft.com/office/officeart/2018/2/layout/IconVerticalSolidList"/>
    <dgm:cxn modelId="{86B0020A-1461-4382-87A9-002DDA831F0F}" type="presParOf" srcId="{E4A313DF-6F60-45AB-BDD7-0A5CAD52790D}" destId="{D4D84E84-C98B-43F5-A8D9-ED613E291028}" srcOrd="0" destOrd="0" presId="urn:microsoft.com/office/officeart/2018/2/layout/IconVerticalSolidList"/>
    <dgm:cxn modelId="{AF1924F0-682F-45A1-A69D-2A91319F2811}" type="presParOf" srcId="{D4D84E84-C98B-43F5-A8D9-ED613E291028}" destId="{B86E58E6-FC1B-4204-B3F6-BA78F7AF5ED2}" srcOrd="0" destOrd="0" presId="urn:microsoft.com/office/officeart/2018/2/layout/IconVerticalSolidList"/>
    <dgm:cxn modelId="{0C31E765-1746-4EE7-94F1-814B35FBAA87}" type="presParOf" srcId="{D4D84E84-C98B-43F5-A8D9-ED613E291028}" destId="{C1B0C261-2562-486F-B6AB-FE5782531193}" srcOrd="1" destOrd="0" presId="urn:microsoft.com/office/officeart/2018/2/layout/IconVerticalSolidList"/>
    <dgm:cxn modelId="{8697830C-5B53-4567-8808-690EE59B6E43}" type="presParOf" srcId="{D4D84E84-C98B-43F5-A8D9-ED613E291028}" destId="{EBAAB350-E560-4A1C-AB15-EE98CCD60B6E}" srcOrd="2" destOrd="0" presId="urn:microsoft.com/office/officeart/2018/2/layout/IconVerticalSolidList"/>
    <dgm:cxn modelId="{1117D58C-E596-4F62-A852-57824F294B26}" type="presParOf" srcId="{D4D84E84-C98B-43F5-A8D9-ED613E291028}" destId="{F93C615B-4947-4A2E-9E53-0EF3127E3680}" srcOrd="3" destOrd="0" presId="urn:microsoft.com/office/officeart/2018/2/layout/IconVerticalSolidList"/>
    <dgm:cxn modelId="{861B3351-CA98-438D-825C-DC73055645C7}" type="presParOf" srcId="{E4A313DF-6F60-45AB-BDD7-0A5CAD52790D}" destId="{56C8684C-69E7-4CAD-BEB1-85FC9C1029D7}" srcOrd="1" destOrd="0" presId="urn:microsoft.com/office/officeart/2018/2/layout/IconVerticalSolidList"/>
    <dgm:cxn modelId="{582FAE38-552E-42F7-9357-8E58E0DC543A}" type="presParOf" srcId="{E4A313DF-6F60-45AB-BDD7-0A5CAD52790D}" destId="{E01BE945-6CCB-43EC-95AD-DFF80A7DE663}" srcOrd="2" destOrd="0" presId="urn:microsoft.com/office/officeart/2018/2/layout/IconVerticalSolidList"/>
    <dgm:cxn modelId="{AA27D024-2C8F-4545-8B84-83DC1B9CA210}" type="presParOf" srcId="{E01BE945-6CCB-43EC-95AD-DFF80A7DE663}" destId="{A3DC8E2A-B058-4CFF-A1CE-8E86FE797386}" srcOrd="0" destOrd="0" presId="urn:microsoft.com/office/officeart/2018/2/layout/IconVerticalSolidList"/>
    <dgm:cxn modelId="{65E208EB-56D9-4296-AD05-1E8A513B674E}" type="presParOf" srcId="{E01BE945-6CCB-43EC-95AD-DFF80A7DE663}" destId="{1175522F-AF0A-4ACC-AE79-3D3C2AB450DE}" srcOrd="1" destOrd="0" presId="urn:microsoft.com/office/officeart/2018/2/layout/IconVerticalSolidList"/>
    <dgm:cxn modelId="{D189B8E1-CB7D-4331-A7AA-DEF07F5196FE}" type="presParOf" srcId="{E01BE945-6CCB-43EC-95AD-DFF80A7DE663}" destId="{8C5D497F-43CE-4957-B9ED-9D37F10A4BCE}" srcOrd="2" destOrd="0" presId="urn:microsoft.com/office/officeart/2018/2/layout/IconVerticalSolidList"/>
    <dgm:cxn modelId="{23EBD8F4-E528-4AF7-B1D4-67DD583E83E2}" type="presParOf" srcId="{E01BE945-6CCB-43EC-95AD-DFF80A7DE663}" destId="{478E17A4-DD5A-4FB0-8F68-182D3FC1E870}" srcOrd="3" destOrd="0" presId="urn:microsoft.com/office/officeart/2018/2/layout/IconVerticalSolidList"/>
    <dgm:cxn modelId="{DABCFB28-187F-4F16-9138-6054193014C8}" type="presParOf" srcId="{E4A313DF-6F60-45AB-BDD7-0A5CAD52790D}" destId="{A11D1B41-F796-46D9-9185-6EEF75CDC3F9}" srcOrd="3" destOrd="0" presId="urn:microsoft.com/office/officeart/2018/2/layout/IconVerticalSolidList"/>
    <dgm:cxn modelId="{DBE2E2BE-7552-4F3E-B05C-48706DA817A8}" type="presParOf" srcId="{E4A313DF-6F60-45AB-BDD7-0A5CAD52790D}" destId="{2C2E1334-FD00-4AB1-A30D-0CE044257FAE}" srcOrd="4" destOrd="0" presId="urn:microsoft.com/office/officeart/2018/2/layout/IconVerticalSolidList"/>
    <dgm:cxn modelId="{76A072FF-54DA-418F-8001-97FFE681F83B}" type="presParOf" srcId="{2C2E1334-FD00-4AB1-A30D-0CE044257FAE}" destId="{AB7070CC-055B-482E-82AC-1BDB8D7C4272}" srcOrd="0" destOrd="0" presId="urn:microsoft.com/office/officeart/2018/2/layout/IconVerticalSolidList"/>
    <dgm:cxn modelId="{0C922330-0512-4317-BDA7-F8FA5EA26229}" type="presParOf" srcId="{2C2E1334-FD00-4AB1-A30D-0CE044257FAE}" destId="{C4C62F03-81EF-4E3E-936E-9B9C1B1863FB}" srcOrd="1" destOrd="0" presId="urn:microsoft.com/office/officeart/2018/2/layout/IconVerticalSolidList"/>
    <dgm:cxn modelId="{7072A9FA-BBFC-4B83-ADC3-2A5782646750}" type="presParOf" srcId="{2C2E1334-FD00-4AB1-A30D-0CE044257FAE}" destId="{30AB9965-B32B-423E-A8CB-22536B0DF824}" srcOrd="2" destOrd="0" presId="urn:microsoft.com/office/officeart/2018/2/layout/IconVerticalSolidList"/>
    <dgm:cxn modelId="{D61CFFB5-9AD4-4888-9C11-286526EA3573}" type="presParOf" srcId="{2C2E1334-FD00-4AB1-A30D-0CE044257FAE}" destId="{AF7CE86C-FE73-41B5-92BC-B503A7725452}" srcOrd="3" destOrd="0" presId="urn:microsoft.com/office/officeart/2018/2/layout/IconVerticalSolidList"/>
    <dgm:cxn modelId="{8B38EF97-28B4-4C2D-9C0D-C70A84FC5345}" type="presParOf" srcId="{E4A313DF-6F60-45AB-BDD7-0A5CAD52790D}" destId="{E608CF1F-D3EC-4C80-9F8F-998CA6A0A055}" srcOrd="5" destOrd="0" presId="urn:microsoft.com/office/officeart/2018/2/layout/IconVerticalSolidList"/>
    <dgm:cxn modelId="{B39D212A-B061-4248-AF11-2531AAB95E6D}" type="presParOf" srcId="{E4A313DF-6F60-45AB-BDD7-0A5CAD52790D}" destId="{BA8D87BA-98E8-4954-A315-7570B8CB84BA}" srcOrd="6" destOrd="0" presId="urn:microsoft.com/office/officeart/2018/2/layout/IconVerticalSolidList"/>
    <dgm:cxn modelId="{005A7BB7-6D44-4E1F-B64B-E23BE7C37D05}" type="presParOf" srcId="{BA8D87BA-98E8-4954-A315-7570B8CB84BA}" destId="{8DCEBAD3-5B29-4963-BB68-DA9617E06534}" srcOrd="0" destOrd="0" presId="urn:microsoft.com/office/officeart/2018/2/layout/IconVerticalSolidList"/>
    <dgm:cxn modelId="{5FCD2B85-BC2A-40CB-9B64-96E783994F73}" type="presParOf" srcId="{BA8D87BA-98E8-4954-A315-7570B8CB84BA}" destId="{4B52DB18-2EE2-44FD-8CFD-283ED989D7C2}" srcOrd="1" destOrd="0" presId="urn:microsoft.com/office/officeart/2018/2/layout/IconVerticalSolidList"/>
    <dgm:cxn modelId="{B948A37F-6D21-44B2-ACA4-0863B1AB9DC3}" type="presParOf" srcId="{BA8D87BA-98E8-4954-A315-7570B8CB84BA}" destId="{B86EB583-1646-4F53-8723-B836F69FE646}" srcOrd="2" destOrd="0" presId="urn:microsoft.com/office/officeart/2018/2/layout/IconVerticalSolidList"/>
    <dgm:cxn modelId="{3BDC6124-4E95-4785-A613-968BD9B4A703}" type="presParOf" srcId="{BA8D87BA-98E8-4954-A315-7570B8CB84BA}" destId="{01356612-C0E9-43FB-A01D-2E1DA4AC5A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57D07AE-BC4A-4E48-9B67-80CCC52C7DB1}"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92F2E7D2-457F-4DAC-95AF-13613DE84783}">
      <dgm:prSet/>
      <dgm:spPr/>
      <dgm:t>
        <a:bodyPr/>
        <a:lstStyle/>
        <a:p>
          <a:pPr>
            <a:lnSpc>
              <a:spcPct val="100000"/>
            </a:lnSpc>
          </a:pPr>
          <a:r>
            <a:rPr lang="en-US"/>
            <a:t>Research hypothesis assessment starts with a theory or a claim about a specific population parameter. In order to examine if the claim will be confirmed by the research results, we state a pair of research hypotheses:</a:t>
          </a:r>
        </a:p>
      </dgm:t>
    </dgm:pt>
    <dgm:pt modelId="{E928AC34-5504-43E7-BB2F-74FDE9328A5C}" type="parTrans" cxnId="{4D8BB2AE-236B-49A7-8F5E-B2FE878E3426}">
      <dgm:prSet/>
      <dgm:spPr/>
      <dgm:t>
        <a:bodyPr/>
        <a:lstStyle/>
        <a:p>
          <a:endParaRPr lang="en-US"/>
        </a:p>
      </dgm:t>
    </dgm:pt>
    <dgm:pt modelId="{F2689644-E54F-42FF-85FA-A73E9CE982ED}" type="sibTrans" cxnId="{4D8BB2AE-236B-49A7-8F5E-B2FE878E3426}">
      <dgm:prSet/>
      <dgm:spPr/>
      <dgm:t>
        <a:bodyPr/>
        <a:lstStyle/>
        <a:p>
          <a:endParaRPr lang="en-US"/>
        </a:p>
      </dgm:t>
    </dgm:pt>
    <dgm:pt modelId="{36B265BB-D9DE-4E4E-B119-E8657AA3BDB7}">
      <dgm:prSet/>
      <dgm:spPr/>
      <dgm:t>
        <a:bodyPr/>
        <a:lstStyle/>
        <a:p>
          <a:pPr>
            <a:lnSpc>
              <a:spcPct val="100000"/>
            </a:lnSpc>
          </a:pPr>
          <a:r>
            <a:rPr lang="en-US" b="1"/>
            <a:t>The null/working hypothesis (H0) </a:t>
          </a:r>
          <a:r>
            <a:rPr lang="en-US"/>
            <a:t>usually represents the existing situation as described in our theory. This assumption is true to the point that we have sufficient evidence to reach the opposite conclusion. Whenever a null working hypothesis is speci-fied, an alternative hypothesis is also specified and must be true if the null is false (the two hypotheses are mutually exclusive). </a:t>
          </a:r>
        </a:p>
      </dgm:t>
    </dgm:pt>
    <dgm:pt modelId="{5F12C71E-A6E2-4A17-988B-E2F3904EEACF}" type="parTrans" cxnId="{AA1678A1-5895-4B5B-AA96-B958C2268D97}">
      <dgm:prSet/>
      <dgm:spPr/>
      <dgm:t>
        <a:bodyPr/>
        <a:lstStyle/>
        <a:p>
          <a:endParaRPr lang="en-US"/>
        </a:p>
      </dgm:t>
    </dgm:pt>
    <dgm:pt modelId="{E5821DDB-6500-4D05-962D-8AC1A5A653AC}" type="sibTrans" cxnId="{AA1678A1-5895-4B5B-AA96-B958C2268D97}">
      <dgm:prSet/>
      <dgm:spPr/>
      <dgm:t>
        <a:bodyPr/>
        <a:lstStyle/>
        <a:p>
          <a:endParaRPr lang="en-US"/>
        </a:p>
      </dgm:t>
    </dgm:pt>
    <dgm:pt modelId="{0D48F545-7247-41E4-9770-78CB6F1EC990}">
      <dgm:prSet/>
      <dgm:spPr/>
      <dgm:t>
        <a:bodyPr/>
        <a:lstStyle/>
        <a:p>
          <a:pPr>
            <a:lnSpc>
              <a:spcPct val="100000"/>
            </a:lnSpc>
          </a:pPr>
          <a:r>
            <a:rPr lang="en-US" b="1"/>
            <a:t>The alternative hypothesis (H1/HA) </a:t>
          </a:r>
          <a:r>
            <a:rPr lang="en-US"/>
            <a:t>is the opposite of null hypothesis. </a:t>
          </a:r>
        </a:p>
      </dgm:t>
    </dgm:pt>
    <dgm:pt modelId="{5F06F27B-1112-4A97-B8D5-97BFBDBEA3E6}" type="parTrans" cxnId="{D02C371E-CC52-468A-A06A-A0ADA191E200}">
      <dgm:prSet/>
      <dgm:spPr/>
      <dgm:t>
        <a:bodyPr/>
        <a:lstStyle/>
        <a:p>
          <a:endParaRPr lang="en-US"/>
        </a:p>
      </dgm:t>
    </dgm:pt>
    <dgm:pt modelId="{9FDB052F-1454-44AF-A9FF-2EFB4484DE28}" type="sibTrans" cxnId="{D02C371E-CC52-468A-A06A-A0ADA191E200}">
      <dgm:prSet/>
      <dgm:spPr/>
      <dgm:t>
        <a:bodyPr/>
        <a:lstStyle/>
        <a:p>
          <a:endParaRPr lang="en-US"/>
        </a:p>
      </dgm:t>
    </dgm:pt>
    <dgm:pt modelId="{B188081F-6532-4E2A-8336-8725585D178B}">
      <dgm:prSet/>
      <dgm:spPr/>
      <dgm:t>
        <a:bodyPr/>
        <a:lstStyle/>
        <a:p>
          <a:pPr>
            <a:lnSpc>
              <a:spcPct val="100000"/>
            </a:lnSpc>
          </a:pPr>
          <a:r>
            <a:rPr lang="en-US"/>
            <a:t>Thus, the pair of research hypotheses is “exhaustive” in the sense that either the H0 or H1/HA will be true and there is no other (third) option.</a:t>
          </a:r>
        </a:p>
      </dgm:t>
    </dgm:pt>
    <dgm:pt modelId="{65817E7B-0A2C-4B7F-9F15-086311ED1186}" type="parTrans" cxnId="{CD008D68-3DB8-4480-9D78-D0E8D29DB4F7}">
      <dgm:prSet/>
      <dgm:spPr/>
      <dgm:t>
        <a:bodyPr/>
        <a:lstStyle/>
        <a:p>
          <a:endParaRPr lang="en-US"/>
        </a:p>
      </dgm:t>
    </dgm:pt>
    <dgm:pt modelId="{8846F63B-B34D-416B-A600-2503B7F563EE}" type="sibTrans" cxnId="{CD008D68-3DB8-4480-9D78-D0E8D29DB4F7}">
      <dgm:prSet/>
      <dgm:spPr/>
      <dgm:t>
        <a:bodyPr/>
        <a:lstStyle/>
        <a:p>
          <a:endParaRPr lang="en-US"/>
        </a:p>
      </dgm:t>
    </dgm:pt>
    <dgm:pt modelId="{33A038E1-AF8B-448B-B2C7-38B341E879AE}" type="pres">
      <dgm:prSet presAssocID="{857D07AE-BC4A-4E48-9B67-80CCC52C7DB1}" presName="root" presStyleCnt="0">
        <dgm:presLayoutVars>
          <dgm:dir/>
          <dgm:resizeHandles val="exact"/>
        </dgm:presLayoutVars>
      </dgm:prSet>
      <dgm:spPr/>
    </dgm:pt>
    <dgm:pt modelId="{8686B0BB-BF37-44EF-8278-8BBF3BC5524E}" type="pres">
      <dgm:prSet presAssocID="{92F2E7D2-457F-4DAC-95AF-13613DE84783}" presName="compNode" presStyleCnt="0"/>
      <dgm:spPr/>
    </dgm:pt>
    <dgm:pt modelId="{4F73CD16-A99A-4120-B72C-479CF0422532}" type="pres">
      <dgm:prSet presAssocID="{92F2E7D2-457F-4DAC-95AF-13613DE84783}" presName="bgRect" presStyleLbl="bgShp" presStyleIdx="0" presStyleCnt="4"/>
      <dgm:spPr/>
    </dgm:pt>
    <dgm:pt modelId="{24BCF1B8-2275-41B7-80F3-20E43B1F3931}" type="pres">
      <dgm:prSet presAssocID="{92F2E7D2-457F-4DAC-95AF-13613DE847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2FB68CED-9137-48CF-92F3-330D53FDCCBE}" type="pres">
      <dgm:prSet presAssocID="{92F2E7D2-457F-4DAC-95AF-13613DE84783}" presName="spaceRect" presStyleCnt="0"/>
      <dgm:spPr/>
    </dgm:pt>
    <dgm:pt modelId="{2B397314-D051-42A5-8CF5-A980DDD31F2E}" type="pres">
      <dgm:prSet presAssocID="{92F2E7D2-457F-4DAC-95AF-13613DE84783}" presName="parTx" presStyleLbl="revTx" presStyleIdx="0" presStyleCnt="4">
        <dgm:presLayoutVars>
          <dgm:chMax val="0"/>
          <dgm:chPref val="0"/>
        </dgm:presLayoutVars>
      </dgm:prSet>
      <dgm:spPr/>
    </dgm:pt>
    <dgm:pt modelId="{EEF3DF24-F0BB-4740-A804-176F01AD26ED}" type="pres">
      <dgm:prSet presAssocID="{F2689644-E54F-42FF-85FA-A73E9CE982ED}" presName="sibTrans" presStyleCnt="0"/>
      <dgm:spPr/>
    </dgm:pt>
    <dgm:pt modelId="{D085A5D3-5B39-4587-90D7-81CB87512529}" type="pres">
      <dgm:prSet presAssocID="{36B265BB-D9DE-4E4E-B119-E8657AA3BDB7}" presName="compNode" presStyleCnt="0"/>
      <dgm:spPr/>
    </dgm:pt>
    <dgm:pt modelId="{80C00C03-F11D-427E-9A9A-87CAC2BA6D4D}" type="pres">
      <dgm:prSet presAssocID="{36B265BB-D9DE-4E4E-B119-E8657AA3BDB7}" presName="bgRect" presStyleLbl="bgShp" presStyleIdx="1" presStyleCnt="4"/>
      <dgm:spPr/>
    </dgm:pt>
    <dgm:pt modelId="{5C2BB368-B582-4323-86C4-83679AFB920D}" type="pres">
      <dgm:prSet presAssocID="{36B265BB-D9DE-4E4E-B119-E8657AA3BD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AC41EA6D-09FF-41E1-8B43-0477AB937C2A}" type="pres">
      <dgm:prSet presAssocID="{36B265BB-D9DE-4E4E-B119-E8657AA3BDB7}" presName="spaceRect" presStyleCnt="0"/>
      <dgm:spPr/>
    </dgm:pt>
    <dgm:pt modelId="{8F18D1CB-DB2E-468C-BF96-90F97854B6EE}" type="pres">
      <dgm:prSet presAssocID="{36B265BB-D9DE-4E4E-B119-E8657AA3BDB7}" presName="parTx" presStyleLbl="revTx" presStyleIdx="1" presStyleCnt="4">
        <dgm:presLayoutVars>
          <dgm:chMax val="0"/>
          <dgm:chPref val="0"/>
        </dgm:presLayoutVars>
      </dgm:prSet>
      <dgm:spPr/>
    </dgm:pt>
    <dgm:pt modelId="{3328E460-1FDC-43E8-9AE2-9BEAAEB1DC09}" type="pres">
      <dgm:prSet presAssocID="{E5821DDB-6500-4D05-962D-8AC1A5A653AC}" presName="sibTrans" presStyleCnt="0"/>
      <dgm:spPr/>
    </dgm:pt>
    <dgm:pt modelId="{F78B2D6B-176C-46D2-AED3-EBBE06021AB7}" type="pres">
      <dgm:prSet presAssocID="{0D48F545-7247-41E4-9770-78CB6F1EC990}" presName="compNode" presStyleCnt="0"/>
      <dgm:spPr/>
    </dgm:pt>
    <dgm:pt modelId="{2CC86339-CEB3-4EFB-BE1A-A478061C2AF2}" type="pres">
      <dgm:prSet presAssocID="{0D48F545-7247-41E4-9770-78CB6F1EC990}" presName="bgRect" presStyleLbl="bgShp" presStyleIdx="2" presStyleCnt="4"/>
      <dgm:spPr/>
    </dgm:pt>
    <dgm:pt modelId="{06141831-A52F-4BCD-8D32-184D1C6C74E3}" type="pres">
      <dgm:prSet presAssocID="{0D48F545-7247-41E4-9770-78CB6F1EC99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st tubes"/>
        </a:ext>
      </dgm:extLst>
    </dgm:pt>
    <dgm:pt modelId="{30C4E671-93F8-4306-B2EF-78A543C3164F}" type="pres">
      <dgm:prSet presAssocID="{0D48F545-7247-41E4-9770-78CB6F1EC990}" presName="spaceRect" presStyleCnt="0"/>
      <dgm:spPr/>
    </dgm:pt>
    <dgm:pt modelId="{7239CFE5-708C-4D50-8F4B-CE503B6DC1B8}" type="pres">
      <dgm:prSet presAssocID="{0D48F545-7247-41E4-9770-78CB6F1EC990}" presName="parTx" presStyleLbl="revTx" presStyleIdx="2" presStyleCnt="4">
        <dgm:presLayoutVars>
          <dgm:chMax val="0"/>
          <dgm:chPref val="0"/>
        </dgm:presLayoutVars>
      </dgm:prSet>
      <dgm:spPr/>
    </dgm:pt>
    <dgm:pt modelId="{8BBF12A9-350E-47C2-A153-6BE419A644BB}" type="pres">
      <dgm:prSet presAssocID="{9FDB052F-1454-44AF-A9FF-2EFB4484DE28}" presName="sibTrans" presStyleCnt="0"/>
      <dgm:spPr/>
    </dgm:pt>
    <dgm:pt modelId="{471A2A38-CE50-4E22-AA9C-EE3833AFB50C}" type="pres">
      <dgm:prSet presAssocID="{B188081F-6532-4E2A-8336-8725585D178B}" presName="compNode" presStyleCnt="0"/>
      <dgm:spPr/>
    </dgm:pt>
    <dgm:pt modelId="{7B19F0C9-2236-48AF-82E2-856FAECE56D2}" type="pres">
      <dgm:prSet presAssocID="{B188081F-6532-4E2A-8336-8725585D178B}" presName="bgRect" presStyleLbl="bgShp" presStyleIdx="3" presStyleCnt="4"/>
      <dgm:spPr/>
    </dgm:pt>
    <dgm:pt modelId="{4BBD6E60-F223-4F14-8268-5478E48AEAB9}" type="pres">
      <dgm:prSet presAssocID="{B188081F-6532-4E2A-8336-8725585D17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otes"/>
        </a:ext>
      </dgm:extLst>
    </dgm:pt>
    <dgm:pt modelId="{26154A84-79E4-4D49-AFD9-D870A6B9158A}" type="pres">
      <dgm:prSet presAssocID="{B188081F-6532-4E2A-8336-8725585D178B}" presName="spaceRect" presStyleCnt="0"/>
      <dgm:spPr/>
    </dgm:pt>
    <dgm:pt modelId="{1FE60B6D-4759-4B22-9A9A-1035F194325D}" type="pres">
      <dgm:prSet presAssocID="{B188081F-6532-4E2A-8336-8725585D178B}" presName="parTx" presStyleLbl="revTx" presStyleIdx="3" presStyleCnt="4">
        <dgm:presLayoutVars>
          <dgm:chMax val="0"/>
          <dgm:chPref val="0"/>
        </dgm:presLayoutVars>
      </dgm:prSet>
      <dgm:spPr/>
    </dgm:pt>
  </dgm:ptLst>
  <dgm:cxnLst>
    <dgm:cxn modelId="{B56E5F1A-D03A-45BC-AB67-3BE733D9ED07}" type="presOf" srcId="{92F2E7D2-457F-4DAC-95AF-13613DE84783}" destId="{2B397314-D051-42A5-8CF5-A980DDD31F2E}" srcOrd="0" destOrd="0" presId="urn:microsoft.com/office/officeart/2018/2/layout/IconVerticalSolidList"/>
    <dgm:cxn modelId="{D02C371E-CC52-468A-A06A-A0ADA191E200}" srcId="{857D07AE-BC4A-4E48-9B67-80CCC52C7DB1}" destId="{0D48F545-7247-41E4-9770-78CB6F1EC990}" srcOrd="2" destOrd="0" parTransId="{5F06F27B-1112-4A97-B8D5-97BFBDBEA3E6}" sibTransId="{9FDB052F-1454-44AF-A9FF-2EFB4484DE28}"/>
    <dgm:cxn modelId="{588C113F-5933-45D1-BD76-2187727CBA27}" type="presOf" srcId="{B188081F-6532-4E2A-8336-8725585D178B}" destId="{1FE60B6D-4759-4B22-9A9A-1035F194325D}" srcOrd="0" destOrd="0" presId="urn:microsoft.com/office/officeart/2018/2/layout/IconVerticalSolidList"/>
    <dgm:cxn modelId="{C4AE0F48-C3B1-4244-8E83-8B472F089826}" type="presOf" srcId="{36B265BB-D9DE-4E4E-B119-E8657AA3BDB7}" destId="{8F18D1CB-DB2E-468C-BF96-90F97854B6EE}" srcOrd="0" destOrd="0" presId="urn:microsoft.com/office/officeart/2018/2/layout/IconVerticalSolidList"/>
    <dgm:cxn modelId="{CD008D68-3DB8-4480-9D78-D0E8D29DB4F7}" srcId="{857D07AE-BC4A-4E48-9B67-80CCC52C7DB1}" destId="{B188081F-6532-4E2A-8336-8725585D178B}" srcOrd="3" destOrd="0" parTransId="{65817E7B-0A2C-4B7F-9F15-086311ED1186}" sibTransId="{8846F63B-B34D-416B-A600-2503B7F563EE}"/>
    <dgm:cxn modelId="{DB22F579-90B2-4BF3-997F-2527BE5AAA3B}" type="presOf" srcId="{857D07AE-BC4A-4E48-9B67-80CCC52C7DB1}" destId="{33A038E1-AF8B-448B-B2C7-38B341E879AE}" srcOrd="0" destOrd="0" presId="urn:microsoft.com/office/officeart/2018/2/layout/IconVerticalSolidList"/>
    <dgm:cxn modelId="{AA1678A1-5895-4B5B-AA96-B958C2268D97}" srcId="{857D07AE-BC4A-4E48-9B67-80CCC52C7DB1}" destId="{36B265BB-D9DE-4E4E-B119-E8657AA3BDB7}" srcOrd="1" destOrd="0" parTransId="{5F12C71E-A6E2-4A17-988B-E2F3904EEACF}" sibTransId="{E5821DDB-6500-4D05-962D-8AC1A5A653AC}"/>
    <dgm:cxn modelId="{4D8BB2AE-236B-49A7-8F5E-B2FE878E3426}" srcId="{857D07AE-BC4A-4E48-9B67-80CCC52C7DB1}" destId="{92F2E7D2-457F-4DAC-95AF-13613DE84783}" srcOrd="0" destOrd="0" parTransId="{E928AC34-5504-43E7-BB2F-74FDE9328A5C}" sibTransId="{F2689644-E54F-42FF-85FA-A73E9CE982ED}"/>
    <dgm:cxn modelId="{679AEEC3-21EB-46AF-8DD9-7B786CFA4723}" type="presOf" srcId="{0D48F545-7247-41E4-9770-78CB6F1EC990}" destId="{7239CFE5-708C-4D50-8F4B-CE503B6DC1B8}" srcOrd="0" destOrd="0" presId="urn:microsoft.com/office/officeart/2018/2/layout/IconVerticalSolidList"/>
    <dgm:cxn modelId="{00C4C291-DE14-4ECB-A627-3443F4F354C1}" type="presParOf" srcId="{33A038E1-AF8B-448B-B2C7-38B341E879AE}" destId="{8686B0BB-BF37-44EF-8278-8BBF3BC5524E}" srcOrd="0" destOrd="0" presId="urn:microsoft.com/office/officeart/2018/2/layout/IconVerticalSolidList"/>
    <dgm:cxn modelId="{7CBF6C19-C087-44EF-B25B-48EC101D20A4}" type="presParOf" srcId="{8686B0BB-BF37-44EF-8278-8BBF3BC5524E}" destId="{4F73CD16-A99A-4120-B72C-479CF0422532}" srcOrd="0" destOrd="0" presId="urn:microsoft.com/office/officeart/2018/2/layout/IconVerticalSolidList"/>
    <dgm:cxn modelId="{E47856E0-EBF7-4794-812C-909BCCCDFFC8}" type="presParOf" srcId="{8686B0BB-BF37-44EF-8278-8BBF3BC5524E}" destId="{24BCF1B8-2275-41B7-80F3-20E43B1F3931}" srcOrd="1" destOrd="0" presId="urn:microsoft.com/office/officeart/2018/2/layout/IconVerticalSolidList"/>
    <dgm:cxn modelId="{661CF03A-5A80-4E00-8F26-1B4E3DE9A8AD}" type="presParOf" srcId="{8686B0BB-BF37-44EF-8278-8BBF3BC5524E}" destId="{2FB68CED-9137-48CF-92F3-330D53FDCCBE}" srcOrd="2" destOrd="0" presId="urn:microsoft.com/office/officeart/2018/2/layout/IconVerticalSolidList"/>
    <dgm:cxn modelId="{C43C208C-0DC5-483F-BD8E-3D6307F4A057}" type="presParOf" srcId="{8686B0BB-BF37-44EF-8278-8BBF3BC5524E}" destId="{2B397314-D051-42A5-8CF5-A980DDD31F2E}" srcOrd="3" destOrd="0" presId="urn:microsoft.com/office/officeart/2018/2/layout/IconVerticalSolidList"/>
    <dgm:cxn modelId="{40F9A6F9-D2C1-4351-A5E0-C66CE0508B48}" type="presParOf" srcId="{33A038E1-AF8B-448B-B2C7-38B341E879AE}" destId="{EEF3DF24-F0BB-4740-A804-176F01AD26ED}" srcOrd="1" destOrd="0" presId="urn:microsoft.com/office/officeart/2018/2/layout/IconVerticalSolidList"/>
    <dgm:cxn modelId="{D35EB21A-783E-4790-A8E7-71A3D523F22C}" type="presParOf" srcId="{33A038E1-AF8B-448B-B2C7-38B341E879AE}" destId="{D085A5D3-5B39-4587-90D7-81CB87512529}" srcOrd="2" destOrd="0" presId="urn:microsoft.com/office/officeart/2018/2/layout/IconVerticalSolidList"/>
    <dgm:cxn modelId="{4CA879D3-87F0-4D0A-A8D2-C4C30B5CCF34}" type="presParOf" srcId="{D085A5D3-5B39-4587-90D7-81CB87512529}" destId="{80C00C03-F11D-427E-9A9A-87CAC2BA6D4D}" srcOrd="0" destOrd="0" presId="urn:microsoft.com/office/officeart/2018/2/layout/IconVerticalSolidList"/>
    <dgm:cxn modelId="{C825F7BE-4581-4334-B5F8-2351014B45C7}" type="presParOf" srcId="{D085A5D3-5B39-4587-90D7-81CB87512529}" destId="{5C2BB368-B582-4323-86C4-83679AFB920D}" srcOrd="1" destOrd="0" presId="urn:microsoft.com/office/officeart/2018/2/layout/IconVerticalSolidList"/>
    <dgm:cxn modelId="{025EFBFA-FE66-4B14-95C8-E4FD95E9E60F}" type="presParOf" srcId="{D085A5D3-5B39-4587-90D7-81CB87512529}" destId="{AC41EA6D-09FF-41E1-8B43-0477AB937C2A}" srcOrd="2" destOrd="0" presId="urn:microsoft.com/office/officeart/2018/2/layout/IconVerticalSolidList"/>
    <dgm:cxn modelId="{8DC5941D-A9F0-459C-9B96-957E7A563BF3}" type="presParOf" srcId="{D085A5D3-5B39-4587-90D7-81CB87512529}" destId="{8F18D1CB-DB2E-468C-BF96-90F97854B6EE}" srcOrd="3" destOrd="0" presId="urn:microsoft.com/office/officeart/2018/2/layout/IconVerticalSolidList"/>
    <dgm:cxn modelId="{226B5754-70F1-425C-A831-42C8D8B715DF}" type="presParOf" srcId="{33A038E1-AF8B-448B-B2C7-38B341E879AE}" destId="{3328E460-1FDC-43E8-9AE2-9BEAAEB1DC09}" srcOrd="3" destOrd="0" presId="urn:microsoft.com/office/officeart/2018/2/layout/IconVerticalSolidList"/>
    <dgm:cxn modelId="{176B886A-8EBC-4655-A965-B8327E1BF25B}" type="presParOf" srcId="{33A038E1-AF8B-448B-B2C7-38B341E879AE}" destId="{F78B2D6B-176C-46D2-AED3-EBBE06021AB7}" srcOrd="4" destOrd="0" presId="urn:microsoft.com/office/officeart/2018/2/layout/IconVerticalSolidList"/>
    <dgm:cxn modelId="{2276C253-99F4-4AA5-80B2-A55DE3E5EC65}" type="presParOf" srcId="{F78B2D6B-176C-46D2-AED3-EBBE06021AB7}" destId="{2CC86339-CEB3-4EFB-BE1A-A478061C2AF2}" srcOrd="0" destOrd="0" presId="urn:microsoft.com/office/officeart/2018/2/layout/IconVerticalSolidList"/>
    <dgm:cxn modelId="{4121364A-D07F-4B4A-A4F1-DAD5569BBB90}" type="presParOf" srcId="{F78B2D6B-176C-46D2-AED3-EBBE06021AB7}" destId="{06141831-A52F-4BCD-8D32-184D1C6C74E3}" srcOrd="1" destOrd="0" presId="urn:microsoft.com/office/officeart/2018/2/layout/IconVerticalSolidList"/>
    <dgm:cxn modelId="{8C1EB249-C0A9-4D23-A000-537BC00DF24C}" type="presParOf" srcId="{F78B2D6B-176C-46D2-AED3-EBBE06021AB7}" destId="{30C4E671-93F8-4306-B2EF-78A543C3164F}" srcOrd="2" destOrd="0" presId="urn:microsoft.com/office/officeart/2018/2/layout/IconVerticalSolidList"/>
    <dgm:cxn modelId="{7DA37A53-84C7-4316-A539-A2F70B439FA0}" type="presParOf" srcId="{F78B2D6B-176C-46D2-AED3-EBBE06021AB7}" destId="{7239CFE5-708C-4D50-8F4B-CE503B6DC1B8}" srcOrd="3" destOrd="0" presId="urn:microsoft.com/office/officeart/2018/2/layout/IconVerticalSolidList"/>
    <dgm:cxn modelId="{CF6CDAF5-C743-486D-A5F1-CF793EF56559}" type="presParOf" srcId="{33A038E1-AF8B-448B-B2C7-38B341E879AE}" destId="{8BBF12A9-350E-47C2-A153-6BE419A644BB}" srcOrd="5" destOrd="0" presId="urn:microsoft.com/office/officeart/2018/2/layout/IconVerticalSolidList"/>
    <dgm:cxn modelId="{D7059862-9AAE-4865-90A3-D4B1F7FE19DA}" type="presParOf" srcId="{33A038E1-AF8B-448B-B2C7-38B341E879AE}" destId="{471A2A38-CE50-4E22-AA9C-EE3833AFB50C}" srcOrd="6" destOrd="0" presId="urn:microsoft.com/office/officeart/2018/2/layout/IconVerticalSolidList"/>
    <dgm:cxn modelId="{3D6134FC-BFB3-451D-8701-DB0B597D9D07}" type="presParOf" srcId="{471A2A38-CE50-4E22-AA9C-EE3833AFB50C}" destId="{7B19F0C9-2236-48AF-82E2-856FAECE56D2}" srcOrd="0" destOrd="0" presId="urn:microsoft.com/office/officeart/2018/2/layout/IconVerticalSolidList"/>
    <dgm:cxn modelId="{1C774183-0C0A-4F8E-AF93-821266CE5311}" type="presParOf" srcId="{471A2A38-CE50-4E22-AA9C-EE3833AFB50C}" destId="{4BBD6E60-F223-4F14-8268-5478E48AEAB9}" srcOrd="1" destOrd="0" presId="urn:microsoft.com/office/officeart/2018/2/layout/IconVerticalSolidList"/>
    <dgm:cxn modelId="{78125FD2-553B-45AA-80A1-83398953B213}" type="presParOf" srcId="{471A2A38-CE50-4E22-AA9C-EE3833AFB50C}" destId="{26154A84-79E4-4D49-AFD9-D870A6B9158A}" srcOrd="2" destOrd="0" presId="urn:microsoft.com/office/officeart/2018/2/layout/IconVerticalSolidList"/>
    <dgm:cxn modelId="{CE3D367E-731C-43C9-9768-E723CFEE7AB2}" type="presParOf" srcId="{471A2A38-CE50-4E22-AA9C-EE3833AFB50C}" destId="{1FE60B6D-4759-4B22-9A9A-1035F19432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BE32D2F-C41C-422F-A861-10E02622221D}"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9120CE3E-DE42-4F10-AAB8-F2E1ABFD0E3A}">
      <dgm:prSet/>
      <dgm:spPr/>
      <dgm:t>
        <a:bodyPr/>
        <a:lstStyle/>
        <a:p>
          <a:pPr>
            <a:lnSpc>
              <a:spcPct val="100000"/>
            </a:lnSpc>
          </a:pPr>
          <a:r>
            <a:rPr lang="en-US"/>
            <a:t>The identification of appropriate keywords is a critical step in effectively searching for sources. </a:t>
          </a:r>
        </a:p>
      </dgm:t>
    </dgm:pt>
    <dgm:pt modelId="{E2A8B770-C9A6-45A5-8E83-154FDAA903EF}" type="parTrans" cxnId="{CABAD5B4-D50C-459B-8F6F-A7375B8A216D}">
      <dgm:prSet/>
      <dgm:spPr/>
      <dgm:t>
        <a:bodyPr/>
        <a:lstStyle/>
        <a:p>
          <a:endParaRPr lang="en-US"/>
        </a:p>
      </dgm:t>
    </dgm:pt>
    <dgm:pt modelId="{C2CBAAF9-410B-4B3E-9546-FF74407AF7D1}" type="sibTrans" cxnId="{CABAD5B4-D50C-459B-8F6F-A7375B8A216D}">
      <dgm:prSet/>
      <dgm:spPr/>
      <dgm:t>
        <a:bodyPr/>
        <a:lstStyle/>
        <a:p>
          <a:endParaRPr lang="en-US"/>
        </a:p>
      </dgm:t>
    </dgm:pt>
    <dgm:pt modelId="{44C3AE60-854E-483E-96AA-59F26EEC3C5E}">
      <dgm:prSet/>
      <dgm:spPr/>
      <dgm:t>
        <a:bodyPr/>
        <a:lstStyle/>
        <a:p>
          <a:pPr>
            <a:lnSpc>
              <a:spcPct val="100000"/>
            </a:lnSpc>
          </a:pPr>
          <a:r>
            <a:rPr lang="en-US"/>
            <a:t>Keywords must align with the research question and represent the core themes of the study. </a:t>
          </a:r>
        </a:p>
      </dgm:t>
    </dgm:pt>
    <dgm:pt modelId="{BC6ED427-779B-4E24-9C02-1871339347A6}" type="parTrans" cxnId="{22AF6236-B1E0-455E-8E77-5C15EA06F825}">
      <dgm:prSet/>
      <dgm:spPr/>
      <dgm:t>
        <a:bodyPr/>
        <a:lstStyle/>
        <a:p>
          <a:endParaRPr lang="en-US"/>
        </a:p>
      </dgm:t>
    </dgm:pt>
    <dgm:pt modelId="{FA662E1C-515D-4967-B91A-B2FAFA30803F}" type="sibTrans" cxnId="{22AF6236-B1E0-455E-8E77-5C15EA06F825}">
      <dgm:prSet/>
      <dgm:spPr/>
      <dgm:t>
        <a:bodyPr/>
        <a:lstStyle/>
        <a:p>
          <a:endParaRPr lang="en-US"/>
        </a:p>
      </dgm:t>
    </dgm:pt>
    <dgm:pt modelId="{06BE6066-2FEA-4FA4-BC69-23B9D5EC4A99}">
      <dgm:prSet/>
      <dgm:spPr/>
      <dgm:t>
        <a:bodyPr/>
        <a:lstStyle/>
        <a:p>
          <a:pPr>
            <a:lnSpc>
              <a:spcPct val="100000"/>
            </a:lnSpc>
          </a:pPr>
          <a:r>
            <a:rPr lang="en-US"/>
            <a:t>Combining keywords using Boolean operators (AND, OR) can help refine searches, making them more targeted and reducing irrelevant results. </a:t>
          </a:r>
        </a:p>
      </dgm:t>
    </dgm:pt>
    <dgm:pt modelId="{156EFF2F-DF4D-4146-92BD-04B4700C2040}" type="parTrans" cxnId="{A2F8E1D2-CA6D-43A1-B588-A97A1D0AD322}">
      <dgm:prSet/>
      <dgm:spPr/>
      <dgm:t>
        <a:bodyPr/>
        <a:lstStyle/>
        <a:p>
          <a:endParaRPr lang="en-US"/>
        </a:p>
      </dgm:t>
    </dgm:pt>
    <dgm:pt modelId="{2BDF1804-9995-4D1B-ABCE-D01177B9A04E}" type="sibTrans" cxnId="{A2F8E1D2-CA6D-43A1-B588-A97A1D0AD322}">
      <dgm:prSet/>
      <dgm:spPr/>
      <dgm:t>
        <a:bodyPr/>
        <a:lstStyle/>
        <a:p>
          <a:endParaRPr lang="en-US"/>
        </a:p>
      </dgm:t>
    </dgm:pt>
    <dgm:pt modelId="{7F8402F9-C931-4597-81B8-A87B350744A8}">
      <dgm:prSet/>
      <dgm:spPr/>
      <dgm:t>
        <a:bodyPr/>
        <a:lstStyle/>
        <a:p>
          <a:pPr>
            <a:lnSpc>
              <a:spcPct val="100000"/>
            </a:lnSpc>
          </a:pPr>
          <a:r>
            <a:rPr lang="en-US"/>
            <a:t>For instance, in a study on 'social media influence on political participation,' keywords might include 'social media,' 'political engagement,' 'participation,' and 'voter behavior.'</a:t>
          </a:r>
        </a:p>
      </dgm:t>
    </dgm:pt>
    <dgm:pt modelId="{9005BDEB-8835-438B-938F-83343DBDC1BD}" type="parTrans" cxnId="{D79EE4FD-9796-497C-98A3-E87C59EBD4A1}">
      <dgm:prSet/>
      <dgm:spPr/>
      <dgm:t>
        <a:bodyPr/>
        <a:lstStyle/>
        <a:p>
          <a:endParaRPr lang="en-US"/>
        </a:p>
      </dgm:t>
    </dgm:pt>
    <dgm:pt modelId="{A37F8C53-56CE-4102-AA47-7EED1E187022}" type="sibTrans" cxnId="{D79EE4FD-9796-497C-98A3-E87C59EBD4A1}">
      <dgm:prSet/>
      <dgm:spPr/>
      <dgm:t>
        <a:bodyPr/>
        <a:lstStyle/>
        <a:p>
          <a:endParaRPr lang="en-US"/>
        </a:p>
      </dgm:t>
    </dgm:pt>
    <dgm:pt modelId="{DC739FBB-149F-4407-A8E7-13D7785E47FF}" type="pres">
      <dgm:prSet presAssocID="{EBE32D2F-C41C-422F-A861-10E02622221D}" presName="root" presStyleCnt="0">
        <dgm:presLayoutVars>
          <dgm:dir/>
          <dgm:resizeHandles val="exact"/>
        </dgm:presLayoutVars>
      </dgm:prSet>
      <dgm:spPr/>
    </dgm:pt>
    <dgm:pt modelId="{53AC5B10-7492-49FC-8F12-B479AD875865}" type="pres">
      <dgm:prSet presAssocID="{9120CE3E-DE42-4F10-AAB8-F2E1ABFD0E3A}" presName="compNode" presStyleCnt="0"/>
      <dgm:spPr/>
    </dgm:pt>
    <dgm:pt modelId="{74995B07-8E76-4DA5-88C0-67E2A88BC980}" type="pres">
      <dgm:prSet presAssocID="{9120CE3E-DE42-4F10-AAB8-F2E1ABFD0E3A}" presName="bgRect" presStyleLbl="bgShp" presStyleIdx="0" presStyleCnt="4"/>
      <dgm:spPr/>
    </dgm:pt>
    <dgm:pt modelId="{8C34E11E-25AB-46E4-8778-E583A4FF7795}" type="pres">
      <dgm:prSet presAssocID="{9120CE3E-DE42-4F10-AAB8-F2E1ABFD0E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07FAB123-A8F6-4E71-8987-BBAE9C6DCA86}" type="pres">
      <dgm:prSet presAssocID="{9120CE3E-DE42-4F10-AAB8-F2E1ABFD0E3A}" presName="spaceRect" presStyleCnt="0"/>
      <dgm:spPr/>
    </dgm:pt>
    <dgm:pt modelId="{247CD520-87BB-4CCD-8344-EAB20678AEBA}" type="pres">
      <dgm:prSet presAssocID="{9120CE3E-DE42-4F10-AAB8-F2E1ABFD0E3A}" presName="parTx" presStyleLbl="revTx" presStyleIdx="0" presStyleCnt="4">
        <dgm:presLayoutVars>
          <dgm:chMax val="0"/>
          <dgm:chPref val="0"/>
        </dgm:presLayoutVars>
      </dgm:prSet>
      <dgm:spPr/>
    </dgm:pt>
    <dgm:pt modelId="{4581456D-04C5-40CB-BA4C-93F8C492AD41}" type="pres">
      <dgm:prSet presAssocID="{C2CBAAF9-410B-4B3E-9546-FF74407AF7D1}" presName="sibTrans" presStyleCnt="0"/>
      <dgm:spPr/>
    </dgm:pt>
    <dgm:pt modelId="{D51116B0-9E21-4277-B20D-1E53AB24CF9D}" type="pres">
      <dgm:prSet presAssocID="{44C3AE60-854E-483E-96AA-59F26EEC3C5E}" presName="compNode" presStyleCnt="0"/>
      <dgm:spPr/>
    </dgm:pt>
    <dgm:pt modelId="{AC677861-A615-4B2D-9259-11C7A338619C}" type="pres">
      <dgm:prSet presAssocID="{44C3AE60-854E-483E-96AA-59F26EEC3C5E}" presName="bgRect" presStyleLbl="bgShp" presStyleIdx="1" presStyleCnt="4"/>
      <dgm:spPr/>
    </dgm:pt>
    <dgm:pt modelId="{DD96E002-5D2B-40D2-B3E4-2B450DE41A52}" type="pres">
      <dgm:prSet presAssocID="{44C3AE60-854E-483E-96AA-59F26EEC3C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9AEB513A-5E40-4F91-A213-527E22D511BF}" type="pres">
      <dgm:prSet presAssocID="{44C3AE60-854E-483E-96AA-59F26EEC3C5E}" presName="spaceRect" presStyleCnt="0"/>
      <dgm:spPr/>
    </dgm:pt>
    <dgm:pt modelId="{80180063-3858-4152-86B4-2231D78EC553}" type="pres">
      <dgm:prSet presAssocID="{44C3AE60-854E-483E-96AA-59F26EEC3C5E}" presName="parTx" presStyleLbl="revTx" presStyleIdx="1" presStyleCnt="4">
        <dgm:presLayoutVars>
          <dgm:chMax val="0"/>
          <dgm:chPref val="0"/>
        </dgm:presLayoutVars>
      </dgm:prSet>
      <dgm:spPr/>
    </dgm:pt>
    <dgm:pt modelId="{6770D435-9A27-4CF8-B5B5-9C70ED745D25}" type="pres">
      <dgm:prSet presAssocID="{FA662E1C-515D-4967-B91A-B2FAFA30803F}" presName="sibTrans" presStyleCnt="0"/>
      <dgm:spPr/>
    </dgm:pt>
    <dgm:pt modelId="{1DDABD6F-96CE-4D14-804D-FC8C97E4F4C9}" type="pres">
      <dgm:prSet presAssocID="{06BE6066-2FEA-4FA4-BC69-23B9D5EC4A99}" presName="compNode" presStyleCnt="0"/>
      <dgm:spPr/>
    </dgm:pt>
    <dgm:pt modelId="{8E64F90F-BDE7-4593-B4E9-8D893BAB7B83}" type="pres">
      <dgm:prSet presAssocID="{06BE6066-2FEA-4FA4-BC69-23B9D5EC4A99}" presName="bgRect" presStyleLbl="bgShp" presStyleIdx="2" presStyleCnt="4"/>
      <dgm:spPr/>
    </dgm:pt>
    <dgm:pt modelId="{DBC2809E-B3E5-43A8-A030-E91368BB5758}" type="pres">
      <dgm:prSet presAssocID="{06BE6066-2FEA-4FA4-BC69-23B9D5EC4A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search"/>
        </a:ext>
      </dgm:extLst>
    </dgm:pt>
    <dgm:pt modelId="{F794B16E-2536-41C0-8C1B-3544C51CBE1A}" type="pres">
      <dgm:prSet presAssocID="{06BE6066-2FEA-4FA4-BC69-23B9D5EC4A99}" presName="spaceRect" presStyleCnt="0"/>
      <dgm:spPr/>
    </dgm:pt>
    <dgm:pt modelId="{8A845CE5-81D2-49D0-A296-53852B3A54C3}" type="pres">
      <dgm:prSet presAssocID="{06BE6066-2FEA-4FA4-BC69-23B9D5EC4A99}" presName="parTx" presStyleLbl="revTx" presStyleIdx="2" presStyleCnt="4">
        <dgm:presLayoutVars>
          <dgm:chMax val="0"/>
          <dgm:chPref val="0"/>
        </dgm:presLayoutVars>
      </dgm:prSet>
      <dgm:spPr/>
    </dgm:pt>
    <dgm:pt modelId="{AB468CA0-DD6F-46A1-BCB0-C81C694E86DA}" type="pres">
      <dgm:prSet presAssocID="{2BDF1804-9995-4D1B-ABCE-D01177B9A04E}" presName="sibTrans" presStyleCnt="0"/>
      <dgm:spPr/>
    </dgm:pt>
    <dgm:pt modelId="{3F4E5321-FCEE-496F-A5BF-5E7FE2AE00C8}" type="pres">
      <dgm:prSet presAssocID="{7F8402F9-C931-4597-81B8-A87B350744A8}" presName="compNode" presStyleCnt="0"/>
      <dgm:spPr/>
    </dgm:pt>
    <dgm:pt modelId="{4B77CD2A-9C1B-473F-AA53-80E6A549CBA0}" type="pres">
      <dgm:prSet presAssocID="{7F8402F9-C931-4597-81B8-A87B350744A8}" presName="bgRect" presStyleLbl="bgShp" presStyleIdx="3" presStyleCnt="4"/>
      <dgm:spPr/>
    </dgm:pt>
    <dgm:pt modelId="{CFD0D750-6F30-42F8-AA90-33980D7B2F8F}" type="pres">
      <dgm:prSet presAssocID="{7F8402F9-C931-4597-81B8-A87B350744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ting"/>
        </a:ext>
      </dgm:extLst>
    </dgm:pt>
    <dgm:pt modelId="{463837AB-C083-401F-9B2B-D566436B6887}" type="pres">
      <dgm:prSet presAssocID="{7F8402F9-C931-4597-81B8-A87B350744A8}" presName="spaceRect" presStyleCnt="0"/>
      <dgm:spPr/>
    </dgm:pt>
    <dgm:pt modelId="{0B4C4524-7630-4C5E-B61C-05D063387D74}" type="pres">
      <dgm:prSet presAssocID="{7F8402F9-C931-4597-81B8-A87B350744A8}" presName="parTx" presStyleLbl="revTx" presStyleIdx="3" presStyleCnt="4">
        <dgm:presLayoutVars>
          <dgm:chMax val="0"/>
          <dgm:chPref val="0"/>
        </dgm:presLayoutVars>
      </dgm:prSet>
      <dgm:spPr/>
    </dgm:pt>
  </dgm:ptLst>
  <dgm:cxnLst>
    <dgm:cxn modelId="{4D4BEC0E-DFEE-45EF-8B94-967A6C532B9D}" type="presOf" srcId="{44C3AE60-854E-483E-96AA-59F26EEC3C5E}" destId="{80180063-3858-4152-86B4-2231D78EC553}" srcOrd="0" destOrd="0" presId="urn:microsoft.com/office/officeart/2018/2/layout/IconVerticalSolidList"/>
    <dgm:cxn modelId="{B198471F-7352-4B07-8B55-A4A39C72B823}" type="presOf" srcId="{06BE6066-2FEA-4FA4-BC69-23B9D5EC4A99}" destId="{8A845CE5-81D2-49D0-A296-53852B3A54C3}" srcOrd="0" destOrd="0" presId="urn:microsoft.com/office/officeart/2018/2/layout/IconVerticalSolidList"/>
    <dgm:cxn modelId="{F0E0D72F-2459-4CC3-BA6B-6401FB879A43}" type="presOf" srcId="{EBE32D2F-C41C-422F-A861-10E02622221D}" destId="{DC739FBB-149F-4407-A8E7-13D7785E47FF}" srcOrd="0" destOrd="0" presId="urn:microsoft.com/office/officeart/2018/2/layout/IconVerticalSolidList"/>
    <dgm:cxn modelId="{39A92435-EE53-4212-94A6-B56812B0DEF3}" type="presOf" srcId="{7F8402F9-C931-4597-81B8-A87B350744A8}" destId="{0B4C4524-7630-4C5E-B61C-05D063387D74}" srcOrd="0" destOrd="0" presId="urn:microsoft.com/office/officeart/2018/2/layout/IconVerticalSolidList"/>
    <dgm:cxn modelId="{22AF6236-B1E0-455E-8E77-5C15EA06F825}" srcId="{EBE32D2F-C41C-422F-A861-10E02622221D}" destId="{44C3AE60-854E-483E-96AA-59F26EEC3C5E}" srcOrd="1" destOrd="0" parTransId="{BC6ED427-779B-4E24-9C02-1871339347A6}" sibTransId="{FA662E1C-515D-4967-B91A-B2FAFA30803F}"/>
    <dgm:cxn modelId="{4E005B39-CC30-4FB2-B468-24C126D626B2}" type="presOf" srcId="{9120CE3E-DE42-4F10-AAB8-F2E1ABFD0E3A}" destId="{247CD520-87BB-4CCD-8344-EAB20678AEBA}" srcOrd="0" destOrd="0" presId="urn:microsoft.com/office/officeart/2018/2/layout/IconVerticalSolidList"/>
    <dgm:cxn modelId="{CABAD5B4-D50C-459B-8F6F-A7375B8A216D}" srcId="{EBE32D2F-C41C-422F-A861-10E02622221D}" destId="{9120CE3E-DE42-4F10-AAB8-F2E1ABFD0E3A}" srcOrd="0" destOrd="0" parTransId="{E2A8B770-C9A6-45A5-8E83-154FDAA903EF}" sibTransId="{C2CBAAF9-410B-4B3E-9546-FF74407AF7D1}"/>
    <dgm:cxn modelId="{A2F8E1D2-CA6D-43A1-B588-A97A1D0AD322}" srcId="{EBE32D2F-C41C-422F-A861-10E02622221D}" destId="{06BE6066-2FEA-4FA4-BC69-23B9D5EC4A99}" srcOrd="2" destOrd="0" parTransId="{156EFF2F-DF4D-4146-92BD-04B4700C2040}" sibTransId="{2BDF1804-9995-4D1B-ABCE-D01177B9A04E}"/>
    <dgm:cxn modelId="{D79EE4FD-9796-497C-98A3-E87C59EBD4A1}" srcId="{EBE32D2F-C41C-422F-A861-10E02622221D}" destId="{7F8402F9-C931-4597-81B8-A87B350744A8}" srcOrd="3" destOrd="0" parTransId="{9005BDEB-8835-438B-938F-83343DBDC1BD}" sibTransId="{A37F8C53-56CE-4102-AA47-7EED1E187022}"/>
    <dgm:cxn modelId="{AEB2CD01-1636-4CE5-98FC-ACABAE1A0588}" type="presParOf" srcId="{DC739FBB-149F-4407-A8E7-13D7785E47FF}" destId="{53AC5B10-7492-49FC-8F12-B479AD875865}" srcOrd="0" destOrd="0" presId="urn:microsoft.com/office/officeart/2018/2/layout/IconVerticalSolidList"/>
    <dgm:cxn modelId="{81CC4BEA-04D9-4D2E-9F07-BAC747918E19}" type="presParOf" srcId="{53AC5B10-7492-49FC-8F12-B479AD875865}" destId="{74995B07-8E76-4DA5-88C0-67E2A88BC980}" srcOrd="0" destOrd="0" presId="urn:microsoft.com/office/officeart/2018/2/layout/IconVerticalSolidList"/>
    <dgm:cxn modelId="{0C2F299C-685B-4ECA-8ADC-838C6E6F7D8F}" type="presParOf" srcId="{53AC5B10-7492-49FC-8F12-B479AD875865}" destId="{8C34E11E-25AB-46E4-8778-E583A4FF7795}" srcOrd="1" destOrd="0" presId="urn:microsoft.com/office/officeart/2018/2/layout/IconVerticalSolidList"/>
    <dgm:cxn modelId="{FE30483D-8361-4C9C-8FCF-C5F1B11F5B98}" type="presParOf" srcId="{53AC5B10-7492-49FC-8F12-B479AD875865}" destId="{07FAB123-A8F6-4E71-8987-BBAE9C6DCA86}" srcOrd="2" destOrd="0" presId="urn:microsoft.com/office/officeart/2018/2/layout/IconVerticalSolidList"/>
    <dgm:cxn modelId="{3AF4625D-5D17-4C0C-B8B3-9F1FA13AFB33}" type="presParOf" srcId="{53AC5B10-7492-49FC-8F12-B479AD875865}" destId="{247CD520-87BB-4CCD-8344-EAB20678AEBA}" srcOrd="3" destOrd="0" presId="urn:microsoft.com/office/officeart/2018/2/layout/IconVerticalSolidList"/>
    <dgm:cxn modelId="{227EA29A-4894-435E-98D9-6296F273C704}" type="presParOf" srcId="{DC739FBB-149F-4407-A8E7-13D7785E47FF}" destId="{4581456D-04C5-40CB-BA4C-93F8C492AD41}" srcOrd="1" destOrd="0" presId="urn:microsoft.com/office/officeart/2018/2/layout/IconVerticalSolidList"/>
    <dgm:cxn modelId="{B4E7410A-A629-44A0-897C-DE0010EEFF07}" type="presParOf" srcId="{DC739FBB-149F-4407-A8E7-13D7785E47FF}" destId="{D51116B0-9E21-4277-B20D-1E53AB24CF9D}" srcOrd="2" destOrd="0" presId="urn:microsoft.com/office/officeart/2018/2/layout/IconVerticalSolidList"/>
    <dgm:cxn modelId="{FEC37FF6-618A-43AD-8E28-86C86E85A27D}" type="presParOf" srcId="{D51116B0-9E21-4277-B20D-1E53AB24CF9D}" destId="{AC677861-A615-4B2D-9259-11C7A338619C}" srcOrd="0" destOrd="0" presId="urn:microsoft.com/office/officeart/2018/2/layout/IconVerticalSolidList"/>
    <dgm:cxn modelId="{D41742B1-383B-4069-B6D1-ADC69A2634A2}" type="presParOf" srcId="{D51116B0-9E21-4277-B20D-1E53AB24CF9D}" destId="{DD96E002-5D2B-40D2-B3E4-2B450DE41A52}" srcOrd="1" destOrd="0" presId="urn:microsoft.com/office/officeart/2018/2/layout/IconVerticalSolidList"/>
    <dgm:cxn modelId="{860E954F-7DFD-4FC3-BE3A-FEC2CDAC12A7}" type="presParOf" srcId="{D51116B0-9E21-4277-B20D-1E53AB24CF9D}" destId="{9AEB513A-5E40-4F91-A213-527E22D511BF}" srcOrd="2" destOrd="0" presId="urn:microsoft.com/office/officeart/2018/2/layout/IconVerticalSolidList"/>
    <dgm:cxn modelId="{4F0F92F5-CC37-476B-8DAD-A0D504E484C5}" type="presParOf" srcId="{D51116B0-9E21-4277-B20D-1E53AB24CF9D}" destId="{80180063-3858-4152-86B4-2231D78EC553}" srcOrd="3" destOrd="0" presId="urn:microsoft.com/office/officeart/2018/2/layout/IconVerticalSolidList"/>
    <dgm:cxn modelId="{E210FFE7-F4DB-4B9E-B416-3215182EDE09}" type="presParOf" srcId="{DC739FBB-149F-4407-A8E7-13D7785E47FF}" destId="{6770D435-9A27-4CF8-B5B5-9C70ED745D25}" srcOrd="3" destOrd="0" presId="urn:microsoft.com/office/officeart/2018/2/layout/IconVerticalSolidList"/>
    <dgm:cxn modelId="{52870BAA-7DBB-40A1-9E3F-9F985661DB2D}" type="presParOf" srcId="{DC739FBB-149F-4407-A8E7-13D7785E47FF}" destId="{1DDABD6F-96CE-4D14-804D-FC8C97E4F4C9}" srcOrd="4" destOrd="0" presId="urn:microsoft.com/office/officeart/2018/2/layout/IconVerticalSolidList"/>
    <dgm:cxn modelId="{274F4DD8-AEBF-4E71-B656-6CA5A9D15280}" type="presParOf" srcId="{1DDABD6F-96CE-4D14-804D-FC8C97E4F4C9}" destId="{8E64F90F-BDE7-4593-B4E9-8D893BAB7B83}" srcOrd="0" destOrd="0" presId="urn:microsoft.com/office/officeart/2018/2/layout/IconVerticalSolidList"/>
    <dgm:cxn modelId="{76F6EB7C-6424-4A87-AFC5-F736AB62918D}" type="presParOf" srcId="{1DDABD6F-96CE-4D14-804D-FC8C97E4F4C9}" destId="{DBC2809E-B3E5-43A8-A030-E91368BB5758}" srcOrd="1" destOrd="0" presId="urn:microsoft.com/office/officeart/2018/2/layout/IconVerticalSolidList"/>
    <dgm:cxn modelId="{461D3730-7C9B-4821-AF95-CC051EEE4D45}" type="presParOf" srcId="{1DDABD6F-96CE-4D14-804D-FC8C97E4F4C9}" destId="{F794B16E-2536-41C0-8C1B-3544C51CBE1A}" srcOrd="2" destOrd="0" presId="urn:microsoft.com/office/officeart/2018/2/layout/IconVerticalSolidList"/>
    <dgm:cxn modelId="{10201A9B-4EE3-42B1-B710-1E9385DEC193}" type="presParOf" srcId="{1DDABD6F-96CE-4D14-804D-FC8C97E4F4C9}" destId="{8A845CE5-81D2-49D0-A296-53852B3A54C3}" srcOrd="3" destOrd="0" presId="urn:microsoft.com/office/officeart/2018/2/layout/IconVerticalSolidList"/>
    <dgm:cxn modelId="{7A319C3F-A51C-4191-879F-C0027B7A6BBE}" type="presParOf" srcId="{DC739FBB-149F-4407-A8E7-13D7785E47FF}" destId="{AB468CA0-DD6F-46A1-BCB0-C81C694E86DA}" srcOrd="5" destOrd="0" presId="urn:microsoft.com/office/officeart/2018/2/layout/IconVerticalSolidList"/>
    <dgm:cxn modelId="{C88765BD-321C-4E2C-AAAE-81A8B8DFDD98}" type="presParOf" srcId="{DC739FBB-149F-4407-A8E7-13D7785E47FF}" destId="{3F4E5321-FCEE-496F-A5BF-5E7FE2AE00C8}" srcOrd="6" destOrd="0" presId="urn:microsoft.com/office/officeart/2018/2/layout/IconVerticalSolidList"/>
    <dgm:cxn modelId="{312688A9-C7B5-44DC-804F-C7B029F1FD93}" type="presParOf" srcId="{3F4E5321-FCEE-496F-A5BF-5E7FE2AE00C8}" destId="{4B77CD2A-9C1B-473F-AA53-80E6A549CBA0}" srcOrd="0" destOrd="0" presId="urn:microsoft.com/office/officeart/2018/2/layout/IconVerticalSolidList"/>
    <dgm:cxn modelId="{2EB28A74-FD2E-4907-9D7D-50599A6E591C}" type="presParOf" srcId="{3F4E5321-FCEE-496F-A5BF-5E7FE2AE00C8}" destId="{CFD0D750-6F30-42F8-AA90-33980D7B2F8F}" srcOrd="1" destOrd="0" presId="urn:microsoft.com/office/officeart/2018/2/layout/IconVerticalSolidList"/>
    <dgm:cxn modelId="{7ADC8A14-C45B-41AA-8D41-D5164E1E4B1F}" type="presParOf" srcId="{3F4E5321-FCEE-496F-A5BF-5E7FE2AE00C8}" destId="{463837AB-C083-401F-9B2B-D566436B6887}" srcOrd="2" destOrd="0" presId="urn:microsoft.com/office/officeart/2018/2/layout/IconVerticalSolidList"/>
    <dgm:cxn modelId="{579F4F6C-9340-460B-A846-E14714792460}" type="presParOf" srcId="{3F4E5321-FCEE-496F-A5BF-5E7FE2AE00C8}" destId="{0B4C4524-7630-4C5E-B61C-05D063387D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2EA543-BD0A-4FED-AEBF-DD1284D7D82B}"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D78D3BC5-0F49-456B-A258-5D4CCD06504A}">
      <dgm:prSet/>
      <dgm:spPr/>
      <dgm:t>
        <a:bodyPr/>
        <a:lstStyle/>
        <a:p>
          <a:pPr>
            <a:lnSpc>
              <a:spcPct val="100000"/>
            </a:lnSpc>
          </a:pPr>
          <a:r>
            <a:rPr lang="en-US"/>
            <a:t>Once the literature has been collected, the next phase involves critically evaluating each source. </a:t>
          </a:r>
        </a:p>
      </dgm:t>
    </dgm:pt>
    <dgm:pt modelId="{84E824DC-1522-4F76-A611-FEC72FA2DD4C}" type="parTrans" cxnId="{49425ECB-94A6-48DB-AAC9-E20E285DCDF8}">
      <dgm:prSet/>
      <dgm:spPr/>
      <dgm:t>
        <a:bodyPr/>
        <a:lstStyle/>
        <a:p>
          <a:endParaRPr lang="en-US"/>
        </a:p>
      </dgm:t>
    </dgm:pt>
    <dgm:pt modelId="{49005B3F-226D-45C3-88F7-C9C8445D52F3}" type="sibTrans" cxnId="{49425ECB-94A6-48DB-AAC9-E20E285DCDF8}">
      <dgm:prSet/>
      <dgm:spPr/>
      <dgm:t>
        <a:bodyPr/>
        <a:lstStyle/>
        <a:p>
          <a:endParaRPr lang="en-US"/>
        </a:p>
      </dgm:t>
    </dgm:pt>
    <dgm:pt modelId="{4A03A461-4195-4A2D-8F47-D6EE1BD89460}">
      <dgm:prSet/>
      <dgm:spPr/>
      <dgm:t>
        <a:bodyPr/>
        <a:lstStyle/>
        <a:p>
          <a:pPr>
            <a:lnSpc>
              <a:spcPct val="100000"/>
            </a:lnSpc>
          </a:pPr>
          <a:r>
            <a:rPr lang="en-US" dirty="0"/>
            <a:t>The evaluation will help the researcher to identify and refine his research questions and objectives, highlight research gaps that are missed in the research that has been done so far, formulate suggestions for further research and help avoid repetition of work that have already been implemented. </a:t>
          </a:r>
        </a:p>
      </dgm:t>
    </dgm:pt>
    <dgm:pt modelId="{4226847A-843D-4CFD-A2EB-C8B2F87B3DC1}" type="parTrans" cxnId="{49DD9B91-36CC-43D6-9F6D-DA8964FF8C65}">
      <dgm:prSet/>
      <dgm:spPr/>
      <dgm:t>
        <a:bodyPr/>
        <a:lstStyle/>
        <a:p>
          <a:endParaRPr lang="en-US"/>
        </a:p>
      </dgm:t>
    </dgm:pt>
    <dgm:pt modelId="{4C93BA29-40F3-42E1-8831-DDE10AD4471B}" type="sibTrans" cxnId="{49DD9B91-36CC-43D6-9F6D-DA8964FF8C65}">
      <dgm:prSet/>
      <dgm:spPr/>
      <dgm:t>
        <a:bodyPr/>
        <a:lstStyle/>
        <a:p>
          <a:endParaRPr lang="en-US"/>
        </a:p>
      </dgm:t>
    </dgm:pt>
    <dgm:pt modelId="{12343733-944B-45C8-8AAF-012B9C4F00D2}">
      <dgm:prSet/>
      <dgm:spPr/>
      <dgm:t>
        <a:bodyPr/>
        <a:lstStyle/>
        <a:p>
          <a:pPr>
            <a:lnSpc>
              <a:spcPct val="100000"/>
            </a:lnSpc>
          </a:pPr>
          <a:r>
            <a:rPr lang="en-US"/>
            <a:t>A critical literature review enables students to identify gaps in the research, inconsistencies in findings, and areas requiring further exploration. </a:t>
          </a:r>
        </a:p>
      </dgm:t>
    </dgm:pt>
    <dgm:pt modelId="{8258E974-1F3E-4C4D-9E19-DFEA9207B366}" type="parTrans" cxnId="{A26624D8-4EA3-4579-9DBF-84A861CAC555}">
      <dgm:prSet/>
      <dgm:spPr/>
      <dgm:t>
        <a:bodyPr/>
        <a:lstStyle/>
        <a:p>
          <a:endParaRPr lang="en-US"/>
        </a:p>
      </dgm:t>
    </dgm:pt>
    <dgm:pt modelId="{CDDFE3B8-D95A-4F35-A2AA-6E6B665CC734}" type="sibTrans" cxnId="{A26624D8-4EA3-4579-9DBF-84A861CAC555}">
      <dgm:prSet/>
      <dgm:spPr/>
      <dgm:t>
        <a:bodyPr/>
        <a:lstStyle/>
        <a:p>
          <a:endParaRPr lang="en-US"/>
        </a:p>
      </dgm:t>
    </dgm:pt>
    <dgm:pt modelId="{D94C2A14-B4FD-4D42-ADEA-6674E18165A7}" type="pres">
      <dgm:prSet presAssocID="{632EA543-BD0A-4FED-AEBF-DD1284D7D82B}" presName="root" presStyleCnt="0">
        <dgm:presLayoutVars>
          <dgm:dir/>
          <dgm:resizeHandles val="exact"/>
        </dgm:presLayoutVars>
      </dgm:prSet>
      <dgm:spPr/>
    </dgm:pt>
    <dgm:pt modelId="{AD762939-9EC0-45B8-B0E3-52B51A7BFD4C}" type="pres">
      <dgm:prSet presAssocID="{D78D3BC5-0F49-456B-A258-5D4CCD06504A}" presName="compNode" presStyleCnt="0"/>
      <dgm:spPr/>
    </dgm:pt>
    <dgm:pt modelId="{F52953E5-150C-42BE-BE71-91F9065566BC}" type="pres">
      <dgm:prSet presAssocID="{D78D3BC5-0F49-456B-A258-5D4CCD06504A}" presName="bgRect" presStyleLbl="bgShp" presStyleIdx="0" presStyleCnt="3"/>
      <dgm:spPr/>
    </dgm:pt>
    <dgm:pt modelId="{7D9B8D48-29C3-4C0D-BF78-81FCDA601862}" type="pres">
      <dgm:prSet presAssocID="{D78D3BC5-0F49-456B-A258-5D4CCD0650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983B1E3-819F-43B7-A337-65AAF66A7078}" type="pres">
      <dgm:prSet presAssocID="{D78D3BC5-0F49-456B-A258-5D4CCD06504A}" presName="spaceRect" presStyleCnt="0"/>
      <dgm:spPr/>
    </dgm:pt>
    <dgm:pt modelId="{F179313A-202B-4591-86EE-542EF0049CA5}" type="pres">
      <dgm:prSet presAssocID="{D78D3BC5-0F49-456B-A258-5D4CCD06504A}" presName="parTx" presStyleLbl="revTx" presStyleIdx="0" presStyleCnt="3">
        <dgm:presLayoutVars>
          <dgm:chMax val="0"/>
          <dgm:chPref val="0"/>
        </dgm:presLayoutVars>
      </dgm:prSet>
      <dgm:spPr/>
    </dgm:pt>
    <dgm:pt modelId="{308C5DDB-C480-45EA-A886-60E7B7FE7747}" type="pres">
      <dgm:prSet presAssocID="{49005B3F-226D-45C3-88F7-C9C8445D52F3}" presName="sibTrans" presStyleCnt="0"/>
      <dgm:spPr/>
    </dgm:pt>
    <dgm:pt modelId="{1D69636E-60D3-4681-B911-5BFFDDCBE685}" type="pres">
      <dgm:prSet presAssocID="{4A03A461-4195-4A2D-8F47-D6EE1BD89460}" presName="compNode" presStyleCnt="0"/>
      <dgm:spPr/>
    </dgm:pt>
    <dgm:pt modelId="{06554DD9-B288-4F91-9076-EDA1D04D5FA1}" type="pres">
      <dgm:prSet presAssocID="{4A03A461-4195-4A2D-8F47-D6EE1BD89460}" presName="bgRect" presStyleLbl="bgShp" presStyleIdx="1" presStyleCnt="3"/>
      <dgm:spPr/>
    </dgm:pt>
    <dgm:pt modelId="{4A136A62-D983-48CA-BC79-2FB3C034DC98}" type="pres">
      <dgm:prSet presAssocID="{4A03A461-4195-4A2D-8F47-D6EE1BD894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EF11271A-AEFD-4C64-AD8C-EFFB08ED7723}" type="pres">
      <dgm:prSet presAssocID="{4A03A461-4195-4A2D-8F47-D6EE1BD89460}" presName="spaceRect" presStyleCnt="0"/>
      <dgm:spPr/>
    </dgm:pt>
    <dgm:pt modelId="{535ACF5D-4913-450F-8623-15DB4BE7842B}" type="pres">
      <dgm:prSet presAssocID="{4A03A461-4195-4A2D-8F47-D6EE1BD89460}" presName="parTx" presStyleLbl="revTx" presStyleIdx="1" presStyleCnt="3">
        <dgm:presLayoutVars>
          <dgm:chMax val="0"/>
          <dgm:chPref val="0"/>
        </dgm:presLayoutVars>
      </dgm:prSet>
      <dgm:spPr/>
    </dgm:pt>
    <dgm:pt modelId="{017EE205-9B12-48B5-81D4-B97844CB60CC}" type="pres">
      <dgm:prSet presAssocID="{4C93BA29-40F3-42E1-8831-DDE10AD4471B}" presName="sibTrans" presStyleCnt="0"/>
      <dgm:spPr/>
    </dgm:pt>
    <dgm:pt modelId="{A6396C6D-1990-4A5D-BBD7-AD0C1CFD268E}" type="pres">
      <dgm:prSet presAssocID="{12343733-944B-45C8-8AAF-012B9C4F00D2}" presName="compNode" presStyleCnt="0"/>
      <dgm:spPr/>
    </dgm:pt>
    <dgm:pt modelId="{1486973C-772F-435C-B6BF-9936AE35C4B2}" type="pres">
      <dgm:prSet presAssocID="{12343733-944B-45C8-8AAF-012B9C4F00D2}" presName="bgRect" presStyleLbl="bgShp" presStyleIdx="2" presStyleCnt="3"/>
      <dgm:spPr/>
    </dgm:pt>
    <dgm:pt modelId="{D98957E6-E506-4FE3-852E-3F523D4A3C0F}" type="pres">
      <dgm:prSet presAssocID="{12343733-944B-45C8-8AAF-012B9C4F00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g under Magnifying Glass"/>
        </a:ext>
      </dgm:extLst>
    </dgm:pt>
    <dgm:pt modelId="{08E999C1-5762-4CC4-BD5B-C35DC2D404BF}" type="pres">
      <dgm:prSet presAssocID="{12343733-944B-45C8-8AAF-012B9C4F00D2}" presName="spaceRect" presStyleCnt="0"/>
      <dgm:spPr/>
    </dgm:pt>
    <dgm:pt modelId="{5862FC1C-B1F5-4565-A11F-A1BE25F4DA53}" type="pres">
      <dgm:prSet presAssocID="{12343733-944B-45C8-8AAF-012B9C4F00D2}" presName="parTx" presStyleLbl="revTx" presStyleIdx="2" presStyleCnt="3">
        <dgm:presLayoutVars>
          <dgm:chMax val="0"/>
          <dgm:chPref val="0"/>
        </dgm:presLayoutVars>
      </dgm:prSet>
      <dgm:spPr/>
    </dgm:pt>
  </dgm:ptLst>
  <dgm:cxnLst>
    <dgm:cxn modelId="{66C76A17-58FB-4E2C-928B-1CB97A3DA455}" type="presOf" srcId="{632EA543-BD0A-4FED-AEBF-DD1284D7D82B}" destId="{D94C2A14-B4FD-4D42-ADEA-6674E18165A7}" srcOrd="0" destOrd="0" presId="urn:microsoft.com/office/officeart/2018/2/layout/IconVerticalSolidList"/>
    <dgm:cxn modelId="{0361DA2E-837F-417C-8C4F-2D28203250F3}" type="presOf" srcId="{12343733-944B-45C8-8AAF-012B9C4F00D2}" destId="{5862FC1C-B1F5-4565-A11F-A1BE25F4DA53}" srcOrd="0" destOrd="0" presId="urn:microsoft.com/office/officeart/2018/2/layout/IconVerticalSolidList"/>
    <dgm:cxn modelId="{99F87E84-878D-4C64-BB9C-713C4708A202}" type="presOf" srcId="{4A03A461-4195-4A2D-8F47-D6EE1BD89460}" destId="{535ACF5D-4913-450F-8623-15DB4BE7842B}" srcOrd="0" destOrd="0" presId="urn:microsoft.com/office/officeart/2018/2/layout/IconVerticalSolidList"/>
    <dgm:cxn modelId="{49DD9B91-36CC-43D6-9F6D-DA8964FF8C65}" srcId="{632EA543-BD0A-4FED-AEBF-DD1284D7D82B}" destId="{4A03A461-4195-4A2D-8F47-D6EE1BD89460}" srcOrd="1" destOrd="0" parTransId="{4226847A-843D-4CFD-A2EB-C8B2F87B3DC1}" sibTransId="{4C93BA29-40F3-42E1-8831-DDE10AD4471B}"/>
    <dgm:cxn modelId="{9F5151C9-C900-4C33-B5A0-8CFF50BB6413}" type="presOf" srcId="{D78D3BC5-0F49-456B-A258-5D4CCD06504A}" destId="{F179313A-202B-4591-86EE-542EF0049CA5}" srcOrd="0" destOrd="0" presId="urn:microsoft.com/office/officeart/2018/2/layout/IconVerticalSolidList"/>
    <dgm:cxn modelId="{49425ECB-94A6-48DB-AAC9-E20E285DCDF8}" srcId="{632EA543-BD0A-4FED-AEBF-DD1284D7D82B}" destId="{D78D3BC5-0F49-456B-A258-5D4CCD06504A}" srcOrd="0" destOrd="0" parTransId="{84E824DC-1522-4F76-A611-FEC72FA2DD4C}" sibTransId="{49005B3F-226D-45C3-88F7-C9C8445D52F3}"/>
    <dgm:cxn modelId="{A26624D8-4EA3-4579-9DBF-84A861CAC555}" srcId="{632EA543-BD0A-4FED-AEBF-DD1284D7D82B}" destId="{12343733-944B-45C8-8AAF-012B9C4F00D2}" srcOrd="2" destOrd="0" parTransId="{8258E974-1F3E-4C4D-9E19-DFEA9207B366}" sibTransId="{CDDFE3B8-D95A-4F35-A2AA-6E6B665CC734}"/>
    <dgm:cxn modelId="{751E9786-2F0A-4124-9460-CB1D6FC9AE0F}" type="presParOf" srcId="{D94C2A14-B4FD-4D42-ADEA-6674E18165A7}" destId="{AD762939-9EC0-45B8-B0E3-52B51A7BFD4C}" srcOrd="0" destOrd="0" presId="urn:microsoft.com/office/officeart/2018/2/layout/IconVerticalSolidList"/>
    <dgm:cxn modelId="{85D00EC6-7407-44B5-9BFF-AA19BB698A4D}" type="presParOf" srcId="{AD762939-9EC0-45B8-B0E3-52B51A7BFD4C}" destId="{F52953E5-150C-42BE-BE71-91F9065566BC}" srcOrd="0" destOrd="0" presId="urn:microsoft.com/office/officeart/2018/2/layout/IconVerticalSolidList"/>
    <dgm:cxn modelId="{ABBCFD54-B54D-4CC8-9350-67900D0EB1F5}" type="presParOf" srcId="{AD762939-9EC0-45B8-B0E3-52B51A7BFD4C}" destId="{7D9B8D48-29C3-4C0D-BF78-81FCDA601862}" srcOrd="1" destOrd="0" presId="urn:microsoft.com/office/officeart/2018/2/layout/IconVerticalSolidList"/>
    <dgm:cxn modelId="{48FCA915-AC84-46D7-AFCD-82935E70FE7E}" type="presParOf" srcId="{AD762939-9EC0-45B8-B0E3-52B51A7BFD4C}" destId="{3983B1E3-819F-43B7-A337-65AAF66A7078}" srcOrd="2" destOrd="0" presId="urn:microsoft.com/office/officeart/2018/2/layout/IconVerticalSolidList"/>
    <dgm:cxn modelId="{C39F5926-0E53-4AEE-B737-E87B2C08505B}" type="presParOf" srcId="{AD762939-9EC0-45B8-B0E3-52B51A7BFD4C}" destId="{F179313A-202B-4591-86EE-542EF0049CA5}" srcOrd="3" destOrd="0" presId="urn:microsoft.com/office/officeart/2018/2/layout/IconVerticalSolidList"/>
    <dgm:cxn modelId="{A77E6B92-7E36-4295-B5B9-69EE2A7ECE71}" type="presParOf" srcId="{D94C2A14-B4FD-4D42-ADEA-6674E18165A7}" destId="{308C5DDB-C480-45EA-A886-60E7B7FE7747}" srcOrd="1" destOrd="0" presId="urn:microsoft.com/office/officeart/2018/2/layout/IconVerticalSolidList"/>
    <dgm:cxn modelId="{E752AFDC-EE65-4927-A1B9-046B15B57BB0}" type="presParOf" srcId="{D94C2A14-B4FD-4D42-ADEA-6674E18165A7}" destId="{1D69636E-60D3-4681-B911-5BFFDDCBE685}" srcOrd="2" destOrd="0" presId="urn:microsoft.com/office/officeart/2018/2/layout/IconVerticalSolidList"/>
    <dgm:cxn modelId="{AFA7507D-BB53-4C27-BCCB-3DF3259E1390}" type="presParOf" srcId="{1D69636E-60D3-4681-B911-5BFFDDCBE685}" destId="{06554DD9-B288-4F91-9076-EDA1D04D5FA1}" srcOrd="0" destOrd="0" presId="urn:microsoft.com/office/officeart/2018/2/layout/IconVerticalSolidList"/>
    <dgm:cxn modelId="{7C5E6FF7-EDE1-4809-9C76-AF1C55789CEE}" type="presParOf" srcId="{1D69636E-60D3-4681-B911-5BFFDDCBE685}" destId="{4A136A62-D983-48CA-BC79-2FB3C034DC98}" srcOrd="1" destOrd="0" presId="urn:microsoft.com/office/officeart/2018/2/layout/IconVerticalSolidList"/>
    <dgm:cxn modelId="{BD1B29E2-1D98-4B31-8CBB-3C857B0F0CF0}" type="presParOf" srcId="{1D69636E-60D3-4681-B911-5BFFDDCBE685}" destId="{EF11271A-AEFD-4C64-AD8C-EFFB08ED7723}" srcOrd="2" destOrd="0" presId="urn:microsoft.com/office/officeart/2018/2/layout/IconVerticalSolidList"/>
    <dgm:cxn modelId="{3519C065-CC77-498D-85A8-B5545C2A2B6B}" type="presParOf" srcId="{1D69636E-60D3-4681-B911-5BFFDDCBE685}" destId="{535ACF5D-4913-450F-8623-15DB4BE7842B}" srcOrd="3" destOrd="0" presId="urn:microsoft.com/office/officeart/2018/2/layout/IconVerticalSolidList"/>
    <dgm:cxn modelId="{64627FC7-E897-4212-9624-FF8BE83A29E5}" type="presParOf" srcId="{D94C2A14-B4FD-4D42-ADEA-6674E18165A7}" destId="{017EE205-9B12-48B5-81D4-B97844CB60CC}" srcOrd="3" destOrd="0" presId="urn:microsoft.com/office/officeart/2018/2/layout/IconVerticalSolidList"/>
    <dgm:cxn modelId="{90B0921A-410F-4871-B413-E0750A0A4667}" type="presParOf" srcId="{D94C2A14-B4FD-4D42-ADEA-6674E18165A7}" destId="{A6396C6D-1990-4A5D-BBD7-AD0C1CFD268E}" srcOrd="4" destOrd="0" presId="urn:microsoft.com/office/officeart/2018/2/layout/IconVerticalSolidList"/>
    <dgm:cxn modelId="{DBCE238B-3F3F-4424-B93C-A854E01D82CF}" type="presParOf" srcId="{A6396C6D-1990-4A5D-BBD7-AD0C1CFD268E}" destId="{1486973C-772F-435C-B6BF-9936AE35C4B2}" srcOrd="0" destOrd="0" presId="urn:microsoft.com/office/officeart/2018/2/layout/IconVerticalSolidList"/>
    <dgm:cxn modelId="{04F0E335-E43A-480A-963F-0ED3588D9D45}" type="presParOf" srcId="{A6396C6D-1990-4A5D-BBD7-AD0C1CFD268E}" destId="{D98957E6-E506-4FE3-852E-3F523D4A3C0F}" srcOrd="1" destOrd="0" presId="urn:microsoft.com/office/officeart/2018/2/layout/IconVerticalSolidList"/>
    <dgm:cxn modelId="{26F79803-13C8-4D72-896E-B8FD26568569}" type="presParOf" srcId="{A6396C6D-1990-4A5D-BBD7-AD0C1CFD268E}" destId="{08E999C1-5762-4CC4-BD5B-C35DC2D404BF}" srcOrd="2" destOrd="0" presId="urn:microsoft.com/office/officeart/2018/2/layout/IconVerticalSolidList"/>
    <dgm:cxn modelId="{8142C8EE-9913-432E-87D6-A2E28E0ABBA1}" type="presParOf" srcId="{A6396C6D-1990-4A5D-BBD7-AD0C1CFD268E}" destId="{5862FC1C-B1F5-4565-A11F-A1BE25F4DA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A19F8E1-52C7-4A56-BF5D-B1E4A98FFFB8}"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C0D47E66-C573-4567-B8F0-088C9297C40B}">
      <dgm:prSet/>
      <dgm:spPr/>
      <dgm:t>
        <a:bodyPr/>
        <a:lstStyle/>
        <a:p>
          <a:pPr>
            <a:lnSpc>
              <a:spcPct val="100000"/>
            </a:lnSpc>
          </a:pPr>
          <a:r>
            <a:rPr lang="en-US" dirty="0"/>
            <a:t>After evaluating the collected sources, researcher should organize the information and synthesize it into a coherent narrative. </a:t>
          </a:r>
        </a:p>
      </dgm:t>
    </dgm:pt>
    <dgm:pt modelId="{B6E6EE2F-5CEA-4DC6-B540-270AC69E561C}" type="parTrans" cxnId="{10EC3088-DD5E-4E57-9A18-BDEA70A6A5B1}">
      <dgm:prSet/>
      <dgm:spPr/>
      <dgm:t>
        <a:bodyPr/>
        <a:lstStyle/>
        <a:p>
          <a:endParaRPr lang="en-US"/>
        </a:p>
      </dgm:t>
    </dgm:pt>
    <dgm:pt modelId="{EA10B7BB-2455-4F4F-8A8F-A21781813229}" type="sibTrans" cxnId="{10EC3088-DD5E-4E57-9A18-BDEA70A6A5B1}">
      <dgm:prSet/>
      <dgm:spPr/>
      <dgm:t>
        <a:bodyPr/>
        <a:lstStyle/>
        <a:p>
          <a:endParaRPr lang="en-US"/>
        </a:p>
      </dgm:t>
    </dgm:pt>
    <dgm:pt modelId="{431D2A2B-87DE-4004-A491-DAEFB88FF761}">
      <dgm:prSet/>
      <dgm:spPr/>
      <dgm:t>
        <a:bodyPr/>
        <a:lstStyle/>
        <a:p>
          <a:pPr>
            <a:lnSpc>
              <a:spcPct val="100000"/>
            </a:lnSpc>
          </a:pPr>
          <a:r>
            <a:rPr lang="en-US"/>
            <a:t>A good literature review not only summarizes the existing research but also offers critical analysis and highlights relationships between different studies. </a:t>
          </a:r>
        </a:p>
      </dgm:t>
    </dgm:pt>
    <dgm:pt modelId="{131E233D-7952-467B-9235-FF4F952B59BC}" type="parTrans" cxnId="{E9597AC7-A0EF-47F4-8C70-C1607C1F292F}">
      <dgm:prSet/>
      <dgm:spPr/>
      <dgm:t>
        <a:bodyPr/>
        <a:lstStyle/>
        <a:p>
          <a:endParaRPr lang="en-US"/>
        </a:p>
      </dgm:t>
    </dgm:pt>
    <dgm:pt modelId="{EE48032F-A0F0-4234-9610-70ACE70F9023}" type="sibTrans" cxnId="{E9597AC7-A0EF-47F4-8C70-C1607C1F292F}">
      <dgm:prSet/>
      <dgm:spPr/>
      <dgm:t>
        <a:bodyPr/>
        <a:lstStyle/>
        <a:p>
          <a:endParaRPr lang="en-US"/>
        </a:p>
      </dgm:t>
    </dgm:pt>
    <dgm:pt modelId="{CCF5255E-57EF-4BB0-8BA0-C159B3367FD1}">
      <dgm:prSet/>
      <dgm:spPr/>
      <dgm:t>
        <a:bodyPr/>
        <a:lstStyle/>
        <a:p>
          <a:pPr>
            <a:lnSpc>
              <a:spcPct val="100000"/>
            </a:lnSpc>
          </a:pPr>
          <a:r>
            <a:rPr lang="en-US"/>
            <a:t>In writing, it's crucial to group similar studies together, compare methodologies and findings, and identify any contradictions in the literature. </a:t>
          </a:r>
        </a:p>
      </dgm:t>
    </dgm:pt>
    <dgm:pt modelId="{A509A44B-8F48-480B-A6FF-980E65E73C79}" type="parTrans" cxnId="{3D5AD4CD-F24A-42EC-94AF-4CA846101BC8}">
      <dgm:prSet/>
      <dgm:spPr/>
      <dgm:t>
        <a:bodyPr/>
        <a:lstStyle/>
        <a:p>
          <a:endParaRPr lang="en-US"/>
        </a:p>
      </dgm:t>
    </dgm:pt>
    <dgm:pt modelId="{5F3B7D8B-75DA-4E47-A2F9-E7AD833E41D3}" type="sibTrans" cxnId="{3D5AD4CD-F24A-42EC-94AF-4CA846101BC8}">
      <dgm:prSet/>
      <dgm:spPr/>
      <dgm:t>
        <a:bodyPr/>
        <a:lstStyle/>
        <a:p>
          <a:endParaRPr lang="en-US"/>
        </a:p>
      </dgm:t>
    </dgm:pt>
    <dgm:pt modelId="{769BF295-B11C-42A5-863A-1202AEBD6338}" type="pres">
      <dgm:prSet presAssocID="{9A19F8E1-52C7-4A56-BF5D-B1E4A98FFFB8}" presName="root" presStyleCnt="0">
        <dgm:presLayoutVars>
          <dgm:dir/>
          <dgm:resizeHandles val="exact"/>
        </dgm:presLayoutVars>
      </dgm:prSet>
      <dgm:spPr/>
    </dgm:pt>
    <dgm:pt modelId="{C0CBEEA5-061F-4CFA-BC6D-71707EB41F1D}" type="pres">
      <dgm:prSet presAssocID="{C0D47E66-C573-4567-B8F0-088C9297C40B}" presName="compNode" presStyleCnt="0"/>
      <dgm:spPr/>
    </dgm:pt>
    <dgm:pt modelId="{30239953-BCFC-42BA-96CB-3FD724173813}" type="pres">
      <dgm:prSet presAssocID="{C0D47E66-C573-4567-B8F0-088C9297C40B}" presName="bgRect" presStyleLbl="bgShp" presStyleIdx="0" presStyleCnt="3"/>
      <dgm:spPr/>
    </dgm:pt>
    <dgm:pt modelId="{1DB823DB-E48C-4F88-A4F9-DEFD8A2A52AC}" type="pres">
      <dgm:prSet presAssocID="{C0D47E66-C573-4567-B8F0-088C9297C4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6999BAB4-CFE6-4197-97FD-79134D1383A9}" type="pres">
      <dgm:prSet presAssocID="{C0D47E66-C573-4567-B8F0-088C9297C40B}" presName="spaceRect" presStyleCnt="0"/>
      <dgm:spPr/>
    </dgm:pt>
    <dgm:pt modelId="{3A62CC53-E508-4273-B779-2907D14370DF}" type="pres">
      <dgm:prSet presAssocID="{C0D47E66-C573-4567-B8F0-088C9297C40B}" presName="parTx" presStyleLbl="revTx" presStyleIdx="0" presStyleCnt="3">
        <dgm:presLayoutVars>
          <dgm:chMax val="0"/>
          <dgm:chPref val="0"/>
        </dgm:presLayoutVars>
      </dgm:prSet>
      <dgm:spPr/>
    </dgm:pt>
    <dgm:pt modelId="{52CC7B36-ED05-49FA-A54F-DDE3AEB277D1}" type="pres">
      <dgm:prSet presAssocID="{EA10B7BB-2455-4F4F-8A8F-A21781813229}" presName="sibTrans" presStyleCnt="0"/>
      <dgm:spPr/>
    </dgm:pt>
    <dgm:pt modelId="{90F95E0C-ACAA-40F4-8F7C-10DDF78E3D80}" type="pres">
      <dgm:prSet presAssocID="{431D2A2B-87DE-4004-A491-DAEFB88FF761}" presName="compNode" presStyleCnt="0"/>
      <dgm:spPr/>
    </dgm:pt>
    <dgm:pt modelId="{E1451C71-7069-49CF-9442-0508225FC2C6}" type="pres">
      <dgm:prSet presAssocID="{431D2A2B-87DE-4004-A491-DAEFB88FF761}" presName="bgRect" presStyleLbl="bgShp" presStyleIdx="1" presStyleCnt="3"/>
      <dgm:spPr/>
    </dgm:pt>
    <dgm:pt modelId="{D1CD3E90-8872-4A09-937A-08EC6D0D2E0A}" type="pres">
      <dgm:prSet presAssocID="{431D2A2B-87DE-4004-A491-DAEFB88FF7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478CC78A-52E1-44FD-BF12-D15389980E24}" type="pres">
      <dgm:prSet presAssocID="{431D2A2B-87DE-4004-A491-DAEFB88FF761}" presName="spaceRect" presStyleCnt="0"/>
      <dgm:spPr/>
    </dgm:pt>
    <dgm:pt modelId="{96434C74-DB5C-46C6-95AF-F66838D97706}" type="pres">
      <dgm:prSet presAssocID="{431D2A2B-87DE-4004-A491-DAEFB88FF761}" presName="parTx" presStyleLbl="revTx" presStyleIdx="1" presStyleCnt="3">
        <dgm:presLayoutVars>
          <dgm:chMax val="0"/>
          <dgm:chPref val="0"/>
        </dgm:presLayoutVars>
      </dgm:prSet>
      <dgm:spPr/>
    </dgm:pt>
    <dgm:pt modelId="{363F71FC-7C0E-4AF1-AB8B-83ED7BFC14AA}" type="pres">
      <dgm:prSet presAssocID="{EE48032F-A0F0-4234-9610-70ACE70F9023}" presName="sibTrans" presStyleCnt="0"/>
      <dgm:spPr/>
    </dgm:pt>
    <dgm:pt modelId="{8844A956-0DF2-429C-BD49-9C554E368447}" type="pres">
      <dgm:prSet presAssocID="{CCF5255E-57EF-4BB0-8BA0-C159B3367FD1}" presName="compNode" presStyleCnt="0"/>
      <dgm:spPr/>
    </dgm:pt>
    <dgm:pt modelId="{BA6CD945-5741-479B-A854-1BD3D9E18555}" type="pres">
      <dgm:prSet presAssocID="{CCF5255E-57EF-4BB0-8BA0-C159B3367FD1}" presName="bgRect" presStyleLbl="bgShp" presStyleIdx="2" presStyleCnt="3"/>
      <dgm:spPr/>
    </dgm:pt>
    <dgm:pt modelId="{ACA87DD7-E2F2-439F-AD64-99B6C2A71195}" type="pres">
      <dgm:prSet presAssocID="{CCF5255E-57EF-4BB0-8BA0-C159B3367F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otes"/>
        </a:ext>
      </dgm:extLst>
    </dgm:pt>
    <dgm:pt modelId="{7171C118-E2E9-4E41-9AE6-A6522C3816D7}" type="pres">
      <dgm:prSet presAssocID="{CCF5255E-57EF-4BB0-8BA0-C159B3367FD1}" presName="spaceRect" presStyleCnt="0"/>
      <dgm:spPr/>
    </dgm:pt>
    <dgm:pt modelId="{A6840352-47A2-42A1-BF24-6F967252AE22}" type="pres">
      <dgm:prSet presAssocID="{CCF5255E-57EF-4BB0-8BA0-C159B3367FD1}" presName="parTx" presStyleLbl="revTx" presStyleIdx="2" presStyleCnt="3">
        <dgm:presLayoutVars>
          <dgm:chMax val="0"/>
          <dgm:chPref val="0"/>
        </dgm:presLayoutVars>
      </dgm:prSet>
      <dgm:spPr/>
    </dgm:pt>
  </dgm:ptLst>
  <dgm:cxnLst>
    <dgm:cxn modelId="{10EC3088-DD5E-4E57-9A18-BDEA70A6A5B1}" srcId="{9A19F8E1-52C7-4A56-BF5D-B1E4A98FFFB8}" destId="{C0D47E66-C573-4567-B8F0-088C9297C40B}" srcOrd="0" destOrd="0" parTransId="{B6E6EE2F-5CEA-4DC6-B540-270AC69E561C}" sibTransId="{EA10B7BB-2455-4F4F-8A8F-A21781813229}"/>
    <dgm:cxn modelId="{EA5E9BB1-AC1F-447A-B21D-11D70EB27215}" type="presOf" srcId="{C0D47E66-C573-4567-B8F0-088C9297C40B}" destId="{3A62CC53-E508-4273-B779-2907D14370DF}" srcOrd="0" destOrd="0" presId="urn:microsoft.com/office/officeart/2018/2/layout/IconVerticalSolidList"/>
    <dgm:cxn modelId="{E9597AC7-A0EF-47F4-8C70-C1607C1F292F}" srcId="{9A19F8E1-52C7-4A56-BF5D-B1E4A98FFFB8}" destId="{431D2A2B-87DE-4004-A491-DAEFB88FF761}" srcOrd="1" destOrd="0" parTransId="{131E233D-7952-467B-9235-FF4F952B59BC}" sibTransId="{EE48032F-A0F0-4234-9610-70ACE70F9023}"/>
    <dgm:cxn modelId="{3D5AD4CD-F24A-42EC-94AF-4CA846101BC8}" srcId="{9A19F8E1-52C7-4A56-BF5D-B1E4A98FFFB8}" destId="{CCF5255E-57EF-4BB0-8BA0-C159B3367FD1}" srcOrd="2" destOrd="0" parTransId="{A509A44B-8F48-480B-A6FF-980E65E73C79}" sibTransId="{5F3B7D8B-75DA-4E47-A2F9-E7AD833E41D3}"/>
    <dgm:cxn modelId="{CBE480E0-8A9A-4770-B3FD-EB8DA7C2C467}" type="presOf" srcId="{CCF5255E-57EF-4BB0-8BA0-C159B3367FD1}" destId="{A6840352-47A2-42A1-BF24-6F967252AE22}" srcOrd="0" destOrd="0" presId="urn:microsoft.com/office/officeart/2018/2/layout/IconVerticalSolidList"/>
    <dgm:cxn modelId="{523394EA-7035-42BE-8A83-1286B7AE678A}" type="presOf" srcId="{9A19F8E1-52C7-4A56-BF5D-B1E4A98FFFB8}" destId="{769BF295-B11C-42A5-863A-1202AEBD6338}" srcOrd="0" destOrd="0" presId="urn:microsoft.com/office/officeart/2018/2/layout/IconVerticalSolidList"/>
    <dgm:cxn modelId="{D5EE9BFF-35FE-4F68-B8F9-7A159E21EF65}" type="presOf" srcId="{431D2A2B-87DE-4004-A491-DAEFB88FF761}" destId="{96434C74-DB5C-46C6-95AF-F66838D97706}" srcOrd="0" destOrd="0" presId="urn:microsoft.com/office/officeart/2018/2/layout/IconVerticalSolidList"/>
    <dgm:cxn modelId="{3BB5917B-CA5C-4684-84C7-8343375F03C0}" type="presParOf" srcId="{769BF295-B11C-42A5-863A-1202AEBD6338}" destId="{C0CBEEA5-061F-4CFA-BC6D-71707EB41F1D}" srcOrd="0" destOrd="0" presId="urn:microsoft.com/office/officeart/2018/2/layout/IconVerticalSolidList"/>
    <dgm:cxn modelId="{FC56D34B-E524-4AD0-8E42-F0EBD2C71805}" type="presParOf" srcId="{C0CBEEA5-061F-4CFA-BC6D-71707EB41F1D}" destId="{30239953-BCFC-42BA-96CB-3FD724173813}" srcOrd="0" destOrd="0" presId="urn:microsoft.com/office/officeart/2018/2/layout/IconVerticalSolidList"/>
    <dgm:cxn modelId="{2AA0A6C9-F742-4B24-B7AE-CDA2DF4040D8}" type="presParOf" srcId="{C0CBEEA5-061F-4CFA-BC6D-71707EB41F1D}" destId="{1DB823DB-E48C-4F88-A4F9-DEFD8A2A52AC}" srcOrd="1" destOrd="0" presId="urn:microsoft.com/office/officeart/2018/2/layout/IconVerticalSolidList"/>
    <dgm:cxn modelId="{300ECB6E-0B2E-45F1-9326-A402DB1F0FA8}" type="presParOf" srcId="{C0CBEEA5-061F-4CFA-BC6D-71707EB41F1D}" destId="{6999BAB4-CFE6-4197-97FD-79134D1383A9}" srcOrd="2" destOrd="0" presId="urn:microsoft.com/office/officeart/2018/2/layout/IconVerticalSolidList"/>
    <dgm:cxn modelId="{28CE017F-B21A-4455-AC00-A8CC111B7A12}" type="presParOf" srcId="{C0CBEEA5-061F-4CFA-BC6D-71707EB41F1D}" destId="{3A62CC53-E508-4273-B779-2907D14370DF}" srcOrd="3" destOrd="0" presId="urn:microsoft.com/office/officeart/2018/2/layout/IconVerticalSolidList"/>
    <dgm:cxn modelId="{443138C2-20E8-4C25-B363-DF6B9380220D}" type="presParOf" srcId="{769BF295-B11C-42A5-863A-1202AEBD6338}" destId="{52CC7B36-ED05-49FA-A54F-DDE3AEB277D1}" srcOrd="1" destOrd="0" presId="urn:microsoft.com/office/officeart/2018/2/layout/IconVerticalSolidList"/>
    <dgm:cxn modelId="{A13B7122-E68A-4DA6-BB9B-CE7FE4C27396}" type="presParOf" srcId="{769BF295-B11C-42A5-863A-1202AEBD6338}" destId="{90F95E0C-ACAA-40F4-8F7C-10DDF78E3D80}" srcOrd="2" destOrd="0" presId="urn:microsoft.com/office/officeart/2018/2/layout/IconVerticalSolidList"/>
    <dgm:cxn modelId="{E3ACAD49-D740-4102-B805-ACFA44222217}" type="presParOf" srcId="{90F95E0C-ACAA-40F4-8F7C-10DDF78E3D80}" destId="{E1451C71-7069-49CF-9442-0508225FC2C6}" srcOrd="0" destOrd="0" presId="urn:microsoft.com/office/officeart/2018/2/layout/IconVerticalSolidList"/>
    <dgm:cxn modelId="{2083B046-32B5-45C4-8027-E65F0260E267}" type="presParOf" srcId="{90F95E0C-ACAA-40F4-8F7C-10DDF78E3D80}" destId="{D1CD3E90-8872-4A09-937A-08EC6D0D2E0A}" srcOrd="1" destOrd="0" presId="urn:microsoft.com/office/officeart/2018/2/layout/IconVerticalSolidList"/>
    <dgm:cxn modelId="{4842EDBF-F173-4152-B74C-B1802BF2773C}" type="presParOf" srcId="{90F95E0C-ACAA-40F4-8F7C-10DDF78E3D80}" destId="{478CC78A-52E1-44FD-BF12-D15389980E24}" srcOrd="2" destOrd="0" presId="urn:microsoft.com/office/officeart/2018/2/layout/IconVerticalSolidList"/>
    <dgm:cxn modelId="{A57C9A0B-A0BF-42DB-82F8-A362671437DD}" type="presParOf" srcId="{90F95E0C-ACAA-40F4-8F7C-10DDF78E3D80}" destId="{96434C74-DB5C-46C6-95AF-F66838D97706}" srcOrd="3" destOrd="0" presId="urn:microsoft.com/office/officeart/2018/2/layout/IconVerticalSolidList"/>
    <dgm:cxn modelId="{C218BCEF-AE65-4996-B45E-0AA9CF98CA12}" type="presParOf" srcId="{769BF295-B11C-42A5-863A-1202AEBD6338}" destId="{363F71FC-7C0E-4AF1-AB8B-83ED7BFC14AA}" srcOrd="3" destOrd="0" presId="urn:microsoft.com/office/officeart/2018/2/layout/IconVerticalSolidList"/>
    <dgm:cxn modelId="{528FCB7F-64BB-4E4F-8B6C-876553CBA875}" type="presParOf" srcId="{769BF295-B11C-42A5-863A-1202AEBD6338}" destId="{8844A956-0DF2-429C-BD49-9C554E368447}" srcOrd="4" destOrd="0" presId="urn:microsoft.com/office/officeart/2018/2/layout/IconVerticalSolidList"/>
    <dgm:cxn modelId="{E1515D73-B057-442D-8A1E-1E1B5F49B5DB}" type="presParOf" srcId="{8844A956-0DF2-429C-BD49-9C554E368447}" destId="{BA6CD945-5741-479B-A854-1BD3D9E18555}" srcOrd="0" destOrd="0" presId="urn:microsoft.com/office/officeart/2018/2/layout/IconVerticalSolidList"/>
    <dgm:cxn modelId="{657872B5-314B-4349-8B83-827DAE5528BC}" type="presParOf" srcId="{8844A956-0DF2-429C-BD49-9C554E368447}" destId="{ACA87DD7-E2F2-439F-AD64-99B6C2A71195}" srcOrd="1" destOrd="0" presId="urn:microsoft.com/office/officeart/2018/2/layout/IconVerticalSolidList"/>
    <dgm:cxn modelId="{48FCE213-643A-4ED6-B6A6-73F2A00D8B7B}" type="presParOf" srcId="{8844A956-0DF2-429C-BD49-9C554E368447}" destId="{7171C118-E2E9-4E41-9AE6-A6522C3816D7}" srcOrd="2" destOrd="0" presId="urn:microsoft.com/office/officeart/2018/2/layout/IconVerticalSolidList"/>
    <dgm:cxn modelId="{A743539F-F867-4FDE-B199-EC0FE3559FDF}" type="presParOf" srcId="{8844A956-0DF2-429C-BD49-9C554E368447}" destId="{A6840352-47A2-42A1-BF24-6F967252AE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E5681F8-13BB-4740-969A-D5C6CA62F930}"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360294CB-813C-4C08-84C0-CAE049435592}">
      <dgm:prSet/>
      <dgm:spPr/>
      <dgm:t>
        <a:bodyPr/>
        <a:lstStyle/>
        <a:p>
          <a:pPr>
            <a:lnSpc>
              <a:spcPct val="100000"/>
            </a:lnSpc>
          </a:pPr>
          <a:r>
            <a:rPr lang="en-US"/>
            <a:t>Reviews carried out in a systematic way using an adopted or adapted procedure or protocol to guide data curation and analysis, thus enabling transparent disclosure and replicability</a:t>
          </a:r>
        </a:p>
      </dgm:t>
    </dgm:pt>
    <dgm:pt modelId="{7778E216-AC2F-4ECA-B0E3-63D42CB502AC}" type="parTrans" cxnId="{3BC1FE10-8D22-4575-8665-ACF12D57CABB}">
      <dgm:prSet/>
      <dgm:spPr/>
      <dgm:t>
        <a:bodyPr/>
        <a:lstStyle/>
        <a:p>
          <a:endParaRPr lang="en-US"/>
        </a:p>
      </dgm:t>
    </dgm:pt>
    <dgm:pt modelId="{5447142F-FA1B-4E54-9F93-1E80DBBB9A24}" type="sibTrans" cxnId="{3BC1FE10-8D22-4575-8665-ACF12D57CABB}">
      <dgm:prSet/>
      <dgm:spPr/>
      <dgm:t>
        <a:bodyPr/>
        <a:lstStyle/>
        <a:p>
          <a:endParaRPr lang="en-US"/>
        </a:p>
      </dgm:t>
    </dgm:pt>
    <dgm:pt modelId="{C0F31154-491C-4D8F-B6F4-0F0E68E557CE}">
      <dgm:prSet/>
      <dgm:spPr/>
      <dgm:t>
        <a:bodyPr/>
        <a:lstStyle/>
        <a:p>
          <a:pPr>
            <a:lnSpc>
              <a:spcPct val="100000"/>
            </a:lnSpc>
          </a:pPr>
          <a:r>
            <a:rPr lang="en-US"/>
            <a:t>This process allows researchers to present a comprehensive overview of the current state of a field and suggest future research directions for a domain, theory, or method.</a:t>
          </a:r>
        </a:p>
      </dgm:t>
    </dgm:pt>
    <dgm:pt modelId="{B2EB6A81-E0CE-4476-934B-2ADF087081AE}" type="parTrans" cxnId="{71B1FF2F-9272-436E-83E1-48B88FE1E0C6}">
      <dgm:prSet/>
      <dgm:spPr/>
      <dgm:t>
        <a:bodyPr/>
        <a:lstStyle/>
        <a:p>
          <a:endParaRPr lang="en-US"/>
        </a:p>
      </dgm:t>
    </dgm:pt>
    <dgm:pt modelId="{2D7E3966-E1DA-461D-94D6-4C0B1BD2CAFD}" type="sibTrans" cxnId="{71B1FF2F-9272-436E-83E1-48B88FE1E0C6}">
      <dgm:prSet/>
      <dgm:spPr/>
      <dgm:t>
        <a:bodyPr/>
        <a:lstStyle/>
        <a:p>
          <a:endParaRPr lang="en-US"/>
        </a:p>
      </dgm:t>
    </dgm:pt>
    <dgm:pt modelId="{E1B1E02D-3D91-4AB6-8B2A-52272CB5A2CC}" type="pres">
      <dgm:prSet presAssocID="{5E5681F8-13BB-4740-969A-D5C6CA62F930}" presName="root" presStyleCnt="0">
        <dgm:presLayoutVars>
          <dgm:dir/>
          <dgm:resizeHandles val="exact"/>
        </dgm:presLayoutVars>
      </dgm:prSet>
      <dgm:spPr/>
    </dgm:pt>
    <dgm:pt modelId="{383BF62D-63F7-4096-8EAD-9286D8F88DF3}" type="pres">
      <dgm:prSet presAssocID="{360294CB-813C-4C08-84C0-CAE049435592}" presName="compNode" presStyleCnt="0"/>
      <dgm:spPr/>
    </dgm:pt>
    <dgm:pt modelId="{D2323827-ACD0-4F88-A108-697B4428258E}" type="pres">
      <dgm:prSet presAssocID="{360294CB-813C-4C08-84C0-CAE049435592}" presName="bgRect" presStyleLbl="bgShp" presStyleIdx="0" presStyleCnt="2"/>
      <dgm:spPr/>
    </dgm:pt>
    <dgm:pt modelId="{33EB2297-3746-4333-9F65-8273A9623660}" type="pres">
      <dgm:prSet presAssocID="{360294CB-813C-4C08-84C0-CAE0494355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3840ED62-B768-4E1B-A045-7276CC68B1F8}" type="pres">
      <dgm:prSet presAssocID="{360294CB-813C-4C08-84C0-CAE049435592}" presName="spaceRect" presStyleCnt="0"/>
      <dgm:spPr/>
    </dgm:pt>
    <dgm:pt modelId="{31FB4EF3-E9B7-4DAB-B93E-A753A2520439}" type="pres">
      <dgm:prSet presAssocID="{360294CB-813C-4C08-84C0-CAE049435592}" presName="parTx" presStyleLbl="revTx" presStyleIdx="0" presStyleCnt="2">
        <dgm:presLayoutVars>
          <dgm:chMax val="0"/>
          <dgm:chPref val="0"/>
        </dgm:presLayoutVars>
      </dgm:prSet>
      <dgm:spPr/>
    </dgm:pt>
    <dgm:pt modelId="{F0A4CBFB-DD04-417D-B4F3-537A2211D2F6}" type="pres">
      <dgm:prSet presAssocID="{5447142F-FA1B-4E54-9F93-1E80DBBB9A24}" presName="sibTrans" presStyleCnt="0"/>
      <dgm:spPr/>
    </dgm:pt>
    <dgm:pt modelId="{8D04C09E-541C-44D2-BE95-D00414B0DCB6}" type="pres">
      <dgm:prSet presAssocID="{C0F31154-491C-4D8F-B6F4-0F0E68E557CE}" presName="compNode" presStyleCnt="0"/>
      <dgm:spPr/>
    </dgm:pt>
    <dgm:pt modelId="{D4FD9D65-7DDB-4D43-99EA-6D20FF5EC695}" type="pres">
      <dgm:prSet presAssocID="{C0F31154-491C-4D8F-B6F4-0F0E68E557CE}" presName="bgRect" presStyleLbl="bgShp" presStyleIdx="1" presStyleCnt="2"/>
      <dgm:spPr/>
    </dgm:pt>
    <dgm:pt modelId="{8E3275A2-870C-4F08-AF5E-A50B079017D2}" type="pres">
      <dgm:prSet presAssocID="{C0F31154-491C-4D8F-B6F4-0F0E68E557C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75EA2446-441B-40C6-9438-9900255D8C22}" type="pres">
      <dgm:prSet presAssocID="{C0F31154-491C-4D8F-B6F4-0F0E68E557CE}" presName="spaceRect" presStyleCnt="0"/>
      <dgm:spPr/>
    </dgm:pt>
    <dgm:pt modelId="{784D7EB2-4128-404C-9DD4-A16B7753F6D6}" type="pres">
      <dgm:prSet presAssocID="{C0F31154-491C-4D8F-B6F4-0F0E68E557CE}" presName="parTx" presStyleLbl="revTx" presStyleIdx="1" presStyleCnt="2">
        <dgm:presLayoutVars>
          <dgm:chMax val="0"/>
          <dgm:chPref val="0"/>
        </dgm:presLayoutVars>
      </dgm:prSet>
      <dgm:spPr/>
    </dgm:pt>
  </dgm:ptLst>
  <dgm:cxnLst>
    <dgm:cxn modelId="{3BC1FE10-8D22-4575-8665-ACF12D57CABB}" srcId="{5E5681F8-13BB-4740-969A-D5C6CA62F930}" destId="{360294CB-813C-4C08-84C0-CAE049435592}" srcOrd="0" destOrd="0" parTransId="{7778E216-AC2F-4ECA-B0E3-63D42CB502AC}" sibTransId="{5447142F-FA1B-4E54-9F93-1E80DBBB9A24}"/>
    <dgm:cxn modelId="{71B1FF2F-9272-436E-83E1-48B88FE1E0C6}" srcId="{5E5681F8-13BB-4740-969A-D5C6CA62F930}" destId="{C0F31154-491C-4D8F-B6F4-0F0E68E557CE}" srcOrd="1" destOrd="0" parTransId="{B2EB6A81-E0CE-4476-934B-2ADF087081AE}" sibTransId="{2D7E3966-E1DA-461D-94D6-4C0B1BD2CAFD}"/>
    <dgm:cxn modelId="{A6202738-B86F-4D10-99FD-63164494CC31}" type="presOf" srcId="{360294CB-813C-4C08-84C0-CAE049435592}" destId="{31FB4EF3-E9B7-4DAB-B93E-A753A2520439}" srcOrd="0" destOrd="0" presId="urn:microsoft.com/office/officeart/2018/2/layout/IconVerticalSolidList"/>
    <dgm:cxn modelId="{69F10D45-AFB3-475C-9935-DF86C7D824D7}" type="presOf" srcId="{C0F31154-491C-4D8F-B6F4-0F0E68E557CE}" destId="{784D7EB2-4128-404C-9DD4-A16B7753F6D6}" srcOrd="0" destOrd="0" presId="urn:microsoft.com/office/officeart/2018/2/layout/IconVerticalSolidList"/>
    <dgm:cxn modelId="{DFE6BB96-431E-4489-BA0E-835AE12C259F}" type="presOf" srcId="{5E5681F8-13BB-4740-969A-D5C6CA62F930}" destId="{E1B1E02D-3D91-4AB6-8B2A-52272CB5A2CC}" srcOrd="0" destOrd="0" presId="urn:microsoft.com/office/officeart/2018/2/layout/IconVerticalSolidList"/>
    <dgm:cxn modelId="{C0E43881-9666-47D5-9392-D940CA85B1C7}" type="presParOf" srcId="{E1B1E02D-3D91-4AB6-8B2A-52272CB5A2CC}" destId="{383BF62D-63F7-4096-8EAD-9286D8F88DF3}" srcOrd="0" destOrd="0" presId="urn:microsoft.com/office/officeart/2018/2/layout/IconVerticalSolidList"/>
    <dgm:cxn modelId="{8D2AF94E-2C57-4D22-BF38-9E51CD48B029}" type="presParOf" srcId="{383BF62D-63F7-4096-8EAD-9286D8F88DF3}" destId="{D2323827-ACD0-4F88-A108-697B4428258E}" srcOrd="0" destOrd="0" presId="urn:microsoft.com/office/officeart/2018/2/layout/IconVerticalSolidList"/>
    <dgm:cxn modelId="{3753AB57-2B15-44F9-89F8-3975CB14F5D7}" type="presParOf" srcId="{383BF62D-63F7-4096-8EAD-9286D8F88DF3}" destId="{33EB2297-3746-4333-9F65-8273A9623660}" srcOrd="1" destOrd="0" presId="urn:microsoft.com/office/officeart/2018/2/layout/IconVerticalSolidList"/>
    <dgm:cxn modelId="{615F6FE5-93F5-451D-B61C-7EE214F51AFC}" type="presParOf" srcId="{383BF62D-63F7-4096-8EAD-9286D8F88DF3}" destId="{3840ED62-B768-4E1B-A045-7276CC68B1F8}" srcOrd="2" destOrd="0" presId="urn:microsoft.com/office/officeart/2018/2/layout/IconVerticalSolidList"/>
    <dgm:cxn modelId="{9FF67AFC-D381-485A-8664-05308A908E5A}" type="presParOf" srcId="{383BF62D-63F7-4096-8EAD-9286D8F88DF3}" destId="{31FB4EF3-E9B7-4DAB-B93E-A753A2520439}" srcOrd="3" destOrd="0" presId="urn:microsoft.com/office/officeart/2018/2/layout/IconVerticalSolidList"/>
    <dgm:cxn modelId="{5A58177D-5C56-48B8-80B3-020F5096423B}" type="presParOf" srcId="{E1B1E02D-3D91-4AB6-8B2A-52272CB5A2CC}" destId="{F0A4CBFB-DD04-417D-B4F3-537A2211D2F6}" srcOrd="1" destOrd="0" presId="urn:microsoft.com/office/officeart/2018/2/layout/IconVerticalSolidList"/>
    <dgm:cxn modelId="{9EE56DA4-CF83-4DE3-BFA4-EBE2251539AF}" type="presParOf" srcId="{E1B1E02D-3D91-4AB6-8B2A-52272CB5A2CC}" destId="{8D04C09E-541C-44D2-BE95-D00414B0DCB6}" srcOrd="2" destOrd="0" presId="urn:microsoft.com/office/officeart/2018/2/layout/IconVerticalSolidList"/>
    <dgm:cxn modelId="{5BED0A9E-CCB7-4F16-9314-AE4FDF276C7D}" type="presParOf" srcId="{8D04C09E-541C-44D2-BE95-D00414B0DCB6}" destId="{D4FD9D65-7DDB-4D43-99EA-6D20FF5EC695}" srcOrd="0" destOrd="0" presId="urn:microsoft.com/office/officeart/2018/2/layout/IconVerticalSolidList"/>
    <dgm:cxn modelId="{FBA1C618-DC44-4B77-A149-93741288427C}" type="presParOf" srcId="{8D04C09E-541C-44D2-BE95-D00414B0DCB6}" destId="{8E3275A2-870C-4F08-AF5E-A50B079017D2}" srcOrd="1" destOrd="0" presId="urn:microsoft.com/office/officeart/2018/2/layout/IconVerticalSolidList"/>
    <dgm:cxn modelId="{3A319844-E090-4207-8219-3743E74EEE54}" type="presParOf" srcId="{8D04C09E-541C-44D2-BE95-D00414B0DCB6}" destId="{75EA2446-441B-40C6-9438-9900255D8C22}" srcOrd="2" destOrd="0" presId="urn:microsoft.com/office/officeart/2018/2/layout/IconVerticalSolidList"/>
    <dgm:cxn modelId="{895BD1A1-6A86-4EC1-B3E8-BC3F8C344096}" type="presParOf" srcId="{8D04C09E-541C-44D2-BE95-D00414B0DCB6}" destId="{784D7EB2-4128-404C-9DD4-A16B7753F6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46021F1-0F87-4B48-ACD2-0ABF42581864}"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A8369658-39C7-43D1-A2F6-36E2A5766A77}">
      <dgm:prSet/>
      <dgm:spPr/>
      <dgm:t>
        <a:bodyPr/>
        <a:lstStyle/>
        <a:p>
          <a:pPr>
            <a:lnSpc>
              <a:spcPct val="100000"/>
            </a:lnSpc>
          </a:pPr>
          <a:r>
            <a:rPr lang="en-US"/>
            <a:t>Systematically evaluates the literature on a specific subject, topic, or research field by quantitatively assessing indicators like authorship, citations, journals, countries, publication years, and methodologies.</a:t>
          </a:r>
        </a:p>
      </dgm:t>
    </dgm:pt>
    <dgm:pt modelId="{D2CD26E6-3A40-4849-B81D-8C45AEAD9439}" type="parTrans" cxnId="{7EB502B1-F928-408B-8C22-AF9DB8BB420E}">
      <dgm:prSet/>
      <dgm:spPr/>
      <dgm:t>
        <a:bodyPr/>
        <a:lstStyle/>
        <a:p>
          <a:endParaRPr lang="en-US"/>
        </a:p>
      </dgm:t>
    </dgm:pt>
    <dgm:pt modelId="{05883563-C392-4A91-AD8A-065C7022326D}" type="sibTrans" cxnId="{7EB502B1-F928-408B-8C22-AF9DB8BB420E}">
      <dgm:prSet/>
      <dgm:spPr/>
      <dgm:t>
        <a:bodyPr/>
        <a:lstStyle/>
        <a:p>
          <a:endParaRPr lang="en-US"/>
        </a:p>
      </dgm:t>
    </dgm:pt>
    <dgm:pt modelId="{17379EF4-597D-4D9B-AB89-43C0D22AB6B0}">
      <dgm:prSet/>
      <dgm:spPr/>
      <dgm:t>
        <a:bodyPr/>
        <a:lstStyle/>
        <a:p>
          <a:pPr>
            <a:lnSpc>
              <a:spcPct val="100000"/>
            </a:lnSpc>
          </a:pPr>
          <a:r>
            <a:rPr lang="en-US"/>
            <a:t>The goal is to determine the scope of existing research, identify gaps, and suggest a future research agenda is a scientific approach to literature review. </a:t>
          </a:r>
        </a:p>
      </dgm:t>
    </dgm:pt>
    <dgm:pt modelId="{C4CAA6AF-951B-43C8-8F9B-120ACE6AE46A}" type="parTrans" cxnId="{69881112-4F58-45CB-8801-ED83B48B39E4}">
      <dgm:prSet/>
      <dgm:spPr/>
      <dgm:t>
        <a:bodyPr/>
        <a:lstStyle/>
        <a:p>
          <a:endParaRPr lang="en-US"/>
        </a:p>
      </dgm:t>
    </dgm:pt>
    <dgm:pt modelId="{0E7D6233-424C-43AC-97EE-2FA197B66F21}" type="sibTrans" cxnId="{69881112-4F58-45CB-8801-ED83B48B39E4}">
      <dgm:prSet/>
      <dgm:spPr/>
      <dgm:t>
        <a:bodyPr/>
        <a:lstStyle/>
        <a:p>
          <a:endParaRPr lang="en-US"/>
        </a:p>
      </dgm:t>
    </dgm:pt>
    <dgm:pt modelId="{BE58C8F5-2871-473D-9842-DE18A4EB8E66}">
      <dgm:prSet/>
      <dgm:spPr/>
      <dgm:t>
        <a:bodyPr/>
        <a:lstStyle/>
        <a:p>
          <a:pPr>
            <a:lnSpc>
              <a:spcPct val="100000"/>
            </a:lnSpc>
          </a:pPr>
          <a:r>
            <a:rPr lang="en-US"/>
            <a:t>A bibliometric review is a scientific method that quantitatively analyzes bibliographic data to uncover trends in previous studies on a specific subject, topic, or discipline.</a:t>
          </a:r>
        </a:p>
      </dgm:t>
    </dgm:pt>
    <dgm:pt modelId="{404ED48D-34F9-4885-B67C-0921CEE4FA80}" type="parTrans" cxnId="{2AB9EC06-AED6-409D-9D39-A582F0160605}">
      <dgm:prSet/>
      <dgm:spPr/>
      <dgm:t>
        <a:bodyPr/>
        <a:lstStyle/>
        <a:p>
          <a:endParaRPr lang="en-US"/>
        </a:p>
      </dgm:t>
    </dgm:pt>
    <dgm:pt modelId="{FF79DBEB-24A2-49EB-81BB-326D9F056714}" type="sibTrans" cxnId="{2AB9EC06-AED6-409D-9D39-A582F0160605}">
      <dgm:prSet/>
      <dgm:spPr/>
      <dgm:t>
        <a:bodyPr/>
        <a:lstStyle/>
        <a:p>
          <a:endParaRPr lang="en-US"/>
        </a:p>
      </dgm:t>
    </dgm:pt>
    <dgm:pt modelId="{09639C11-B773-41C9-8125-25E21BB2C953}" type="pres">
      <dgm:prSet presAssocID="{A46021F1-0F87-4B48-ACD2-0ABF42581864}" presName="root" presStyleCnt="0">
        <dgm:presLayoutVars>
          <dgm:dir/>
          <dgm:resizeHandles val="exact"/>
        </dgm:presLayoutVars>
      </dgm:prSet>
      <dgm:spPr/>
    </dgm:pt>
    <dgm:pt modelId="{56A307CE-D96E-475E-9A13-BEFCB9C98151}" type="pres">
      <dgm:prSet presAssocID="{A8369658-39C7-43D1-A2F6-36E2A5766A77}" presName="compNode" presStyleCnt="0"/>
      <dgm:spPr/>
    </dgm:pt>
    <dgm:pt modelId="{C8E74C14-AC54-4F53-8645-244B1F4B6080}" type="pres">
      <dgm:prSet presAssocID="{A8369658-39C7-43D1-A2F6-36E2A5766A77}" presName="bgRect" presStyleLbl="bgShp" presStyleIdx="0" presStyleCnt="3"/>
      <dgm:spPr/>
    </dgm:pt>
    <dgm:pt modelId="{A971EF25-992B-478F-BBB2-AD0C30B5E655}" type="pres">
      <dgm:prSet presAssocID="{A8369658-39C7-43D1-A2F6-36E2A5766A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C3623DE1-DD19-48B8-92D1-A67E9E57586C}" type="pres">
      <dgm:prSet presAssocID="{A8369658-39C7-43D1-A2F6-36E2A5766A77}" presName="spaceRect" presStyleCnt="0"/>
      <dgm:spPr/>
    </dgm:pt>
    <dgm:pt modelId="{5C3A0DAD-AB0D-42E2-971B-3C9FF549D6BA}" type="pres">
      <dgm:prSet presAssocID="{A8369658-39C7-43D1-A2F6-36E2A5766A77}" presName="parTx" presStyleLbl="revTx" presStyleIdx="0" presStyleCnt="3">
        <dgm:presLayoutVars>
          <dgm:chMax val="0"/>
          <dgm:chPref val="0"/>
        </dgm:presLayoutVars>
      </dgm:prSet>
      <dgm:spPr/>
    </dgm:pt>
    <dgm:pt modelId="{05918B00-94F0-4569-A407-3D7096A0811B}" type="pres">
      <dgm:prSet presAssocID="{05883563-C392-4A91-AD8A-065C7022326D}" presName="sibTrans" presStyleCnt="0"/>
      <dgm:spPr/>
    </dgm:pt>
    <dgm:pt modelId="{FC9E9E59-F886-4988-A611-063D9DF7DAE8}" type="pres">
      <dgm:prSet presAssocID="{17379EF4-597D-4D9B-AB89-43C0D22AB6B0}" presName="compNode" presStyleCnt="0"/>
      <dgm:spPr/>
    </dgm:pt>
    <dgm:pt modelId="{4711E6A7-2142-40A8-A7C6-DA3EB579D0CD}" type="pres">
      <dgm:prSet presAssocID="{17379EF4-597D-4D9B-AB89-43C0D22AB6B0}" presName="bgRect" presStyleLbl="bgShp" presStyleIdx="1" presStyleCnt="3"/>
      <dgm:spPr/>
    </dgm:pt>
    <dgm:pt modelId="{91F23CC4-4A94-470A-AE77-CAE8B002DA4C}" type="pres">
      <dgm:prSet presAssocID="{17379EF4-597D-4D9B-AB89-43C0D22AB6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A8A98F7C-6294-405B-9AEE-1F9177B5D721}" type="pres">
      <dgm:prSet presAssocID="{17379EF4-597D-4D9B-AB89-43C0D22AB6B0}" presName="spaceRect" presStyleCnt="0"/>
      <dgm:spPr/>
    </dgm:pt>
    <dgm:pt modelId="{57788E0B-62B7-4B90-86E0-252C5A282738}" type="pres">
      <dgm:prSet presAssocID="{17379EF4-597D-4D9B-AB89-43C0D22AB6B0}" presName="parTx" presStyleLbl="revTx" presStyleIdx="1" presStyleCnt="3">
        <dgm:presLayoutVars>
          <dgm:chMax val="0"/>
          <dgm:chPref val="0"/>
        </dgm:presLayoutVars>
      </dgm:prSet>
      <dgm:spPr/>
    </dgm:pt>
    <dgm:pt modelId="{30FFB2A2-AF52-4442-8D54-70E1D80143F3}" type="pres">
      <dgm:prSet presAssocID="{0E7D6233-424C-43AC-97EE-2FA197B66F21}" presName="sibTrans" presStyleCnt="0"/>
      <dgm:spPr/>
    </dgm:pt>
    <dgm:pt modelId="{FF1C4FC3-5E8C-4212-B8F7-2DB5B65C4E5A}" type="pres">
      <dgm:prSet presAssocID="{BE58C8F5-2871-473D-9842-DE18A4EB8E66}" presName="compNode" presStyleCnt="0"/>
      <dgm:spPr/>
    </dgm:pt>
    <dgm:pt modelId="{64BE8CC1-1EC1-4B3B-A3D5-02B269AB9B68}" type="pres">
      <dgm:prSet presAssocID="{BE58C8F5-2871-473D-9842-DE18A4EB8E66}" presName="bgRect" presStyleLbl="bgShp" presStyleIdx="2" presStyleCnt="3"/>
      <dgm:spPr/>
    </dgm:pt>
    <dgm:pt modelId="{CC9B3B48-3982-4252-8D55-D20BF9E321AA}" type="pres">
      <dgm:prSet presAssocID="{BE58C8F5-2871-473D-9842-DE18A4EB8E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9486A7B2-62E6-48BA-9A4C-094329E5764C}" type="pres">
      <dgm:prSet presAssocID="{BE58C8F5-2871-473D-9842-DE18A4EB8E66}" presName="spaceRect" presStyleCnt="0"/>
      <dgm:spPr/>
    </dgm:pt>
    <dgm:pt modelId="{F905D547-6241-4A34-AE74-80135D14C00A}" type="pres">
      <dgm:prSet presAssocID="{BE58C8F5-2871-473D-9842-DE18A4EB8E66}" presName="parTx" presStyleLbl="revTx" presStyleIdx="2" presStyleCnt="3">
        <dgm:presLayoutVars>
          <dgm:chMax val="0"/>
          <dgm:chPref val="0"/>
        </dgm:presLayoutVars>
      </dgm:prSet>
      <dgm:spPr/>
    </dgm:pt>
  </dgm:ptLst>
  <dgm:cxnLst>
    <dgm:cxn modelId="{2AB9EC06-AED6-409D-9D39-A582F0160605}" srcId="{A46021F1-0F87-4B48-ACD2-0ABF42581864}" destId="{BE58C8F5-2871-473D-9842-DE18A4EB8E66}" srcOrd="2" destOrd="0" parTransId="{404ED48D-34F9-4885-B67C-0921CEE4FA80}" sibTransId="{FF79DBEB-24A2-49EB-81BB-326D9F056714}"/>
    <dgm:cxn modelId="{69881112-4F58-45CB-8801-ED83B48B39E4}" srcId="{A46021F1-0F87-4B48-ACD2-0ABF42581864}" destId="{17379EF4-597D-4D9B-AB89-43C0D22AB6B0}" srcOrd="1" destOrd="0" parTransId="{C4CAA6AF-951B-43C8-8F9B-120ACE6AE46A}" sibTransId="{0E7D6233-424C-43AC-97EE-2FA197B66F21}"/>
    <dgm:cxn modelId="{A323F265-EAD9-45A8-A67A-3712C093A935}" type="presOf" srcId="{A46021F1-0F87-4B48-ACD2-0ABF42581864}" destId="{09639C11-B773-41C9-8125-25E21BB2C953}" srcOrd="0" destOrd="0" presId="urn:microsoft.com/office/officeart/2018/2/layout/IconVerticalSolidList"/>
    <dgm:cxn modelId="{A769C049-52AA-43FD-B57A-8223C4C2CEBB}" type="presOf" srcId="{BE58C8F5-2871-473D-9842-DE18A4EB8E66}" destId="{F905D547-6241-4A34-AE74-80135D14C00A}" srcOrd="0" destOrd="0" presId="urn:microsoft.com/office/officeart/2018/2/layout/IconVerticalSolidList"/>
    <dgm:cxn modelId="{7EB502B1-F928-408B-8C22-AF9DB8BB420E}" srcId="{A46021F1-0F87-4B48-ACD2-0ABF42581864}" destId="{A8369658-39C7-43D1-A2F6-36E2A5766A77}" srcOrd="0" destOrd="0" parTransId="{D2CD26E6-3A40-4849-B81D-8C45AEAD9439}" sibTransId="{05883563-C392-4A91-AD8A-065C7022326D}"/>
    <dgm:cxn modelId="{14F3D0D9-41AD-4DFD-8B1F-6DCA3DF2C103}" type="presOf" srcId="{A8369658-39C7-43D1-A2F6-36E2A5766A77}" destId="{5C3A0DAD-AB0D-42E2-971B-3C9FF549D6BA}" srcOrd="0" destOrd="0" presId="urn:microsoft.com/office/officeart/2018/2/layout/IconVerticalSolidList"/>
    <dgm:cxn modelId="{7BA0D5E8-CA27-4AAC-9404-2D809E813BAD}" type="presOf" srcId="{17379EF4-597D-4D9B-AB89-43C0D22AB6B0}" destId="{57788E0B-62B7-4B90-86E0-252C5A282738}" srcOrd="0" destOrd="0" presId="urn:microsoft.com/office/officeart/2018/2/layout/IconVerticalSolidList"/>
    <dgm:cxn modelId="{CF5B0564-24FA-4F74-96FD-B0933D96BC2A}" type="presParOf" srcId="{09639C11-B773-41C9-8125-25E21BB2C953}" destId="{56A307CE-D96E-475E-9A13-BEFCB9C98151}" srcOrd="0" destOrd="0" presId="urn:microsoft.com/office/officeart/2018/2/layout/IconVerticalSolidList"/>
    <dgm:cxn modelId="{D6F6D80B-375A-472C-AE03-010191300739}" type="presParOf" srcId="{56A307CE-D96E-475E-9A13-BEFCB9C98151}" destId="{C8E74C14-AC54-4F53-8645-244B1F4B6080}" srcOrd="0" destOrd="0" presId="urn:microsoft.com/office/officeart/2018/2/layout/IconVerticalSolidList"/>
    <dgm:cxn modelId="{0420ECB7-182D-4084-88FE-29F390947A64}" type="presParOf" srcId="{56A307CE-D96E-475E-9A13-BEFCB9C98151}" destId="{A971EF25-992B-478F-BBB2-AD0C30B5E655}" srcOrd="1" destOrd="0" presId="urn:microsoft.com/office/officeart/2018/2/layout/IconVerticalSolidList"/>
    <dgm:cxn modelId="{3CA03C1C-34D8-457D-8BE0-5F1E7BEB70EC}" type="presParOf" srcId="{56A307CE-D96E-475E-9A13-BEFCB9C98151}" destId="{C3623DE1-DD19-48B8-92D1-A67E9E57586C}" srcOrd="2" destOrd="0" presId="urn:microsoft.com/office/officeart/2018/2/layout/IconVerticalSolidList"/>
    <dgm:cxn modelId="{AE77F5FF-A2B8-4B1B-8CED-996B98CCACD7}" type="presParOf" srcId="{56A307CE-D96E-475E-9A13-BEFCB9C98151}" destId="{5C3A0DAD-AB0D-42E2-971B-3C9FF549D6BA}" srcOrd="3" destOrd="0" presId="urn:microsoft.com/office/officeart/2018/2/layout/IconVerticalSolidList"/>
    <dgm:cxn modelId="{1F3E25F7-B8A9-4CB0-B013-DE63CF9CEF71}" type="presParOf" srcId="{09639C11-B773-41C9-8125-25E21BB2C953}" destId="{05918B00-94F0-4569-A407-3D7096A0811B}" srcOrd="1" destOrd="0" presId="urn:microsoft.com/office/officeart/2018/2/layout/IconVerticalSolidList"/>
    <dgm:cxn modelId="{BB823987-636E-4ED5-981A-464C1702DD86}" type="presParOf" srcId="{09639C11-B773-41C9-8125-25E21BB2C953}" destId="{FC9E9E59-F886-4988-A611-063D9DF7DAE8}" srcOrd="2" destOrd="0" presId="urn:microsoft.com/office/officeart/2018/2/layout/IconVerticalSolidList"/>
    <dgm:cxn modelId="{97E6629C-4EC4-4B96-9CB6-00A47C5D49E8}" type="presParOf" srcId="{FC9E9E59-F886-4988-A611-063D9DF7DAE8}" destId="{4711E6A7-2142-40A8-A7C6-DA3EB579D0CD}" srcOrd="0" destOrd="0" presId="urn:microsoft.com/office/officeart/2018/2/layout/IconVerticalSolidList"/>
    <dgm:cxn modelId="{2E7FC11F-382A-4549-B873-85D394D23CF0}" type="presParOf" srcId="{FC9E9E59-F886-4988-A611-063D9DF7DAE8}" destId="{91F23CC4-4A94-470A-AE77-CAE8B002DA4C}" srcOrd="1" destOrd="0" presId="urn:microsoft.com/office/officeart/2018/2/layout/IconVerticalSolidList"/>
    <dgm:cxn modelId="{3B7A3E63-4FDC-49FB-9BCB-FCDD71004E92}" type="presParOf" srcId="{FC9E9E59-F886-4988-A611-063D9DF7DAE8}" destId="{A8A98F7C-6294-405B-9AEE-1F9177B5D721}" srcOrd="2" destOrd="0" presId="urn:microsoft.com/office/officeart/2018/2/layout/IconVerticalSolidList"/>
    <dgm:cxn modelId="{DD493B5C-C37A-43CE-A293-2749161B5717}" type="presParOf" srcId="{FC9E9E59-F886-4988-A611-063D9DF7DAE8}" destId="{57788E0B-62B7-4B90-86E0-252C5A282738}" srcOrd="3" destOrd="0" presId="urn:microsoft.com/office/officeart/2018/2/layout/IconVerticalSolidList"/>
    <dgm:cxn modelId="{0AE2CEE4-01A2-44BB-A0D2-D88500C3BBFA}" type="presParOf" srcId="{09639C11-B773-41C9-8125-25E21BB2C953}" destId="{30FFB2A2-AF52-4442-8D54-70E1D80143F3}" srcOrd="3" destOrd="0" presId="urn:microsoft.com/office/officeart/2018/2/layout/IconVerticalSolidList"/>
    <dgm:cxn modelId="{5FD57D8F-0571-4A2E-B393-255A7238F978}" type="presParOf" srcId="{09639C11-B773-41C9-8125-25E21BB2C953}" destId="{FF1C4FC3-5E8C-4212-B8F7-2DB5B65C4E5A}" srcOrd="4" destOrd="0" presId="urn:microsoft.com/office/officeart/2018/2/layout/IconVerticalSolidList"/>
    <dgm:cxn modelId="{5E47D47C-6716-48D4-8B9A-1DB2F4C35D1C}" type="presParOf" srcId="{FF1C4FC3-5E8C-4212-B8F7-2DB5B65C4E5A}" destId="{64BE8CC1-1EC1-4B3B-A3D5-02B269AB9B68}" srcOrd="0" destOrd="0" presId="urn:microsoft.com/office/officeart/2018/2/layout/IconVerticalSolidList"/>
    <dgm:cxn modelId="{7442C5B6-6BB1-4488-ADDA-2844D25A8BA9}" type="presParOf" srcId="{FF1C4FC3-5E8C-4212-B8F7-2DB5B65C4E5A}" destId="{CC9B3B48-3982-4252-8D55-D20BF9E321AA}" srcOrd="1" destOrd="0" presId="urn:microsoft.com/office/officeart/2018/2/layout/IconVerticalSolidList"/>
    <dgm:cxn modelId="{2ACE4F2F-C21F-4573-A9B8-EAF71709640B}" type="presParOf" srcId="{FF1C4FC3-5E8C-4212-B8F7-2DB5B65C4E5A}" destId="{9486A7B2-62E6-48BA-9A4C-094329E5764C}" srcOrd="2" destOrd="0" presId="urn:microsoft.com/office/officeart/2018/2/layout/IconVerticalSolidList"/>
    <dgm:cxn modelId="{9A8671A8-9A02-465E-9966-091EA7D63893}" type="presParOf" srcId="{FF1C4FC3-5E8C-4212-B8F7-2DB5B65C4E5A}" destId="{F905D547-6241-4A34-AE74-80135D14C0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67DA834-B06D-4A96-A9DD-F0D76444F2F9}"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8A47753D-233C-47A2-8E66-7CE81C168C0F}">
      <dgm:prSet/>
      <dgm:spPr/>
      <dgm:t>
        <a:bodyPr/>
        <a:lstStyle/>
        <a:p>
          <a:pPr>
            <a:lnSpc>
              <a:spcPct val="100000"/>
            </a:lnSpc>
          </a:pPr>
          <a:r>
            <a:rPr lang="en-US"/>
            <a:t>Writing not only presents our findings but is also vital for persuading our audience of the research’s validity and significance. </a:t>
          </a:r>
        </a:p>
      </dgm:t>
    </dgm:pt>
    <dgm:pt modelId="{DE2E1408-817E-4ACD-A965-807320B55C9D}" type="parTrans" cxnId="{2CC48D79-0F64-4699-86F9-3A69365BBDE2}">
      <dgm:prSet/>
      <dgm:spPr/>
      <dgm:t>
        <a:bodyPr/>
        <a:lstStyle/>
        <a:p>
          <a:endParaRPr lang="en-US"/>
        </a:p>
      </dgm:t>
    </dgm:pt>
    <dgm:pt modelId="{AA68D41F-D113-4B06-9446-56EF461E4D60}" type="sibTrans" cxnId="{2CC48D79-0F64-4699-86F9-3A69365BBDE2}">
      <dgm:prSet/>
      <dgm:spPr/>
      <dgm:t>
        <a:bodyPr/>
        <a:lstStyle/>
        <a:p>
          <a:endParaRPr lang="en-US"/>
        </a:p>
      </dgm:t>
    </dgm:pt>
    <dgm:pt modelId="{9C9F311B-6707-41E9-B77C-B26B01D90AEA}">
      <dgm:prSet/>
      <dgm:spPr/>
      <dgm:t>
        <a:bodyPr/>
        <a:lstStyle/>
        <a:p>
          <a:pPr>
            <a:lnSpc>
              <a:spcPct val="100000"/>
            </a:lnSpc>
          </a:pPr>
          <a:r>
            <a:rPr lang="en-US"/>
            <a:t>If findings of studies are not appropriately presented, all the various approaches mentioned in the previous sections will serve nothing. </a:t>
          </a:r>
        </a:p>
      </dgm:t>
    </dgm:pt>
    <dgm:pt modelId="{6B45911E-58F5-4AF6-B0E1-FD3C68B0FAFA}" type="parTrans" cxnId="{DE135F26-5D4C-4068-871B-B2A829F3F60F}">
      <dgm:prSet/>
      <dgm:spPr/>
      <dgm:t>
        <a:bodyPr/>
        <a:lstStyle/>
        <a:p>
          <a:endParaRPr lang="en-US"/>
        </a:p>
      </dgm:t>
    </dgm:pt>
    <dgm:pt modelId="{4E724765-D42A-42FA-B2F8-0EDD26D90854}" type="sibTrans" cxnId="{DE135F26-5D4C-4068-871B-B2A829F3F60F}">
      <dgm:prSet/>
      <dgm:spPr/>
      <dgm:t>
        <a:bodyPr/>
        <a:lstStyle/>
        <a:p>
          <a:endParaRPr lang="en-US"/>
        </a:p>
      </dgm:t>
    </dgm:pt>
    <dgm:pt modelId="{5EB59FD6-4EB6-4FE8-B296-0AEF0C63EA62}">
      <dgm:prSet/>
      <dgm:spPr/>
      <dgm:t>
        <a:bodyPr/>
        <a:lstStyle/>
        <a:p>
          <a:pPr>
            <a:lnSpc>
              <a:spcPct val="100000"/>
            </a:lnSpc>
          </a:pPr>
          <a:r>
            <a:rPr lang="en-US"/>
            <a:t>This means that proficient English, or whatever is the usual language one uses, is a minimum requirement for a good social report. </a:t>
          </a:r>
        </a:p>
      </dgm:t>
    </dgm:pt>
    <dgm:pt modelId="{D309DC71-9666-4035-914D-59AC91BA1D44}" type="parTrans" cxnId="{5216C475-6435-4F40-BE44-22FB5E76A9E9}">
      <dgm:prSet/>
      <dgm:spPr/>
      <dgm:t>
        <a:bodyPr/>
        <a:lstStyle/>
        <a:p>
          <a:endParaRPr lang="en-US"/>
        </a:p>
      </dgm:t>
    </dgm:pt>
    <dgm:pt modelId="{551A07B4-62C4-477C-B56C-A82181BED08E}" type="sibTrans" cxnId="{5216C475-6435-4F40-BE44-22FB5E76A9E9}">
      <dgm:prSet/>
      <dgm:spPr/>
      <dgm:t>
        <a:bodyPr/>
        <a:lstStyle/>
        <a:p>
          <a:endParaRPr lang="en-US"/>
        </a:p>
      </dgm:t>
    </dgm:pt>
    <dgm:pt modelId="{E4510AF8-53F1-4BAE-ADF3-607C7017579E}" type="pres">
      <dgm:prSet presAssocID="{567DA834-B06D-4A96-A9DD-F0D76444F2F9}" presName="root" presStyleCnt="0">
        <dgm:presLayoutVars>
          <dgm:dir/>
          <dgm:resizeHandles val="exact"/>
        </dgm:presLayoutVars>
      </dgm:prSet>
      <dgm:spPr/>
    </dgm:pt>
    <dgm:pt modelId="{970E695A-4599-4398-917A-01409D8DC94F}" type="pres">
      <dgm:prSet presAssocID="{8A47753D-233C-47A2-8E66-7CE81C168C0F}" presName="compNode" presStyleCnt="0"/>
      <dgm:spPr/>
    </dgm:pt>
    <dgm:pt modelId="{A2764108-3E40-4E84-B8DC-FF65CDDF7711}" type="pres">
      <dgm:prSet presAssocID="{8A47753D-233C-47A2-8E66-7CE81C168C0F}" presName="bgRect" presStyleLbl="bgShp" presStyleIdx="0" presStyleCnt="3"/>
      <dgm:spPr/>
    </dgm:pt>
    <dgm:pt modelId="{9E208C95-490D-461D-835F-55916FA74D5A}" type="pres">
      <dgm:prSet presAssocID="{8A47753D-233C-47A2-8E66-7CE81C168C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4114A032-1BD6-47A7-AB84-FEC9A7121162}" type="pres">
      <dgm:prSet presAssocID="{8A47753D-233C-47A2-8E66-7CE81C168C0F}" presName="spaceRect" presStyleCnt="0"/>
      <dgm:spPr/>
    </dgm:pt>
    <dgm:pt modelId="{46A55009-CAB5-4284-8933-811AAA84EAE8}" type="pres">
      <dgm:prSet presAssocID="{8A47753D-233C-47A2-8E66-7CE81C168C0F}" presName="parTx" presStyleLbl="revTx" presStyleIdx="0" presStyleCnt="3">
        <dgm:presLayoutVars>
          <dgm:chMax val="0"/>
          <dgm:chPref val="0"/>
        </dgm:presLayoutVars>
      </dgm:prSet>
      <dgm:spPr/>
    </dgm:pt>
    <dgm:pt modelId="{B5BD2DA7-9DA6-4187-975F-30DD60B53FB9}" type="pres">
      <dgm:prSet presAssocID="{AA68D41F-D113-4B06-9446-56EF461E4D60}" presName="sibTrans" presStyleCnt="0"/>
      <dgm:spPr/>
    </dgm:pt>
    <dgm:pt modelId="{78EF71E7-9ABB-48A6-8090-03710180403B}" type="pres">
      <dgm:prSet presAssocID="{9C9F311B-6707-41E9-B77C-B26B01D90AEA}" presName="compNode" presStyleCnt="0"/>
      <dgm:spPr/>
    </dgm:pt>
    <dgm:pt modelId="{DD17A934-D86E-40A1-BFE2-F49AFA6906F0}" type="pres">
      <dgm:prSet presAssocID="{9C9F311B-6707-41E9-B77C-B26B01D90AEA}" presName="bgRect" presStyleLbl="bgShp" presStyleIdx="1" presStyleCnt="3"/>
      <dgm:spPr/>
    </dgm:pt>
    <dgm:pt modelId="{142322E4-48F3-4FE1-9E44-5F4D05D6827A}" type="pres">
      <dgm:prSet presAssocID="{9C9F311B-6707-41E9-B77C-B26B01D90A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34310236-BBCA-49DC-BBC5-1F29A010BCCF}" type="pres">
      <dgm:prSet presAssocID="{9C9F311B-6707-41E9-B77C-B26B01D90AEA}" presName="spaceRect" presStyleCnt="0"/>
      <dgm:spPr/>
    </dgm:pt>
    <dgm:pt modelId="{1764EEEE-06E2-468C-A628-D3783B85AF63}" type="pres">
      <dgm:prSet presAssocID="{9C9F311B-6707-41E9-B77C-B26B01D90AEA}" presName="parTx" presStyleLbl="revTx" presStyleIdx="1" presStyleCnt="3">
        <dgm:presLayoutVars>
          <dgm:chMax val="0"/>
          <dgm:chPref val="0"/>
        </dgm:presLayoutVars>
      </dgm:prSet>
      <dgm:spPr/>
    </dgm:pt>
    <dgm:pt modelId="{1A324F9E-2871-42C7-9E12-E968DB46FA4F}" type="pres">
      <dgm:prSet presAssocID="{4E724765-D42A-42FA-B2F8-0EDD26D90854}" presName="sibTrans" presStyleCnt="0"/>
      <dgm:spPr/>
    </dgm:pt>
    <dgm:pt modelId="{763FCE2F-598B-4312-A236-D60A7F7F59E1}" type="pres">
      <dgm:prSet presAssocID="{5EB59FD6-4EB6-4FE8-B296-0AEF0C63EA62}" presName="compNode" presStyleCnt="0"/>
      <dgm:spPr/>
    </dgm:pt>
    <dgm:pt modelId="{D9B75197-097A-4BEF-96DD-22297C1B09A1}" type="pres">
      <dgm:prSet presAssocID="{5EB59FD6-4EB6-4FE8-B296-0AEF0C63EA62}" presName="bgRect" presStyleLbl="bgShp" presStyleIdx="2" presStyleCnt="3"/>
      <dgm:spPr/>
    </dgm:pt>
    <dgm:pt modelId="{D4151AC1-BC88-4E3C-8C62-4343050032F5}" type="pres">
      <dgm:prSet presAssocID="{5EB59FD6-4EB6-4FE8-B296-0AEF0C63EA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5CBEC26C-D230-4B15-922D-2899A7A07E4C}" type="pres">
      <dgm:prSet presAssocID="{5EB59FD6-4EB6-4FE8-B296-0AEF0C63EA62}" presName="spaceRect" presStyleCnt="0"/>
      <dgm:spPr/>
    </dgm:pt>
    <dgm:pt modelId="{FCA70BA8-EE1A-4AE5-80F5-53AAD86B9BA0}" type="pres">
      <dgm:prSet presAssocID="{5EB59FD6-4EB6-4FE8-B296-0AEF0C63EA62}" presName="parTx" presStyleLbl="revTx" presStyleIdx="2" presStyleCnt="3">
        <dgm:presLayoutVars>
          <dgm:chMax val="0"/>
          <dgm:chPref val="0"/>
        </dgm:presLayoutVars>
      </dgm:prSet>
      <dgm:spPr/>
    </dgm:pt>
  </dgm:ptLst>
  <dgm:cxnLst>
    <dgm:cxn modelId="{DE135F26-5D4C-4068-871B-B2A829F3F60F}" srcId="{567DA834-B06D-4A96-A9DD-F0D76444F2F9}" destId="{9C9F311B-6707-41E9-B77C-B26B01D90AEA}" srcOrd="1" destOrd="0" parTransId="{6B45911E-58F5-4AF6-B0E1-FD3C68B0FAFA}" sibTransId="{4E724765-D42A-42FA-B2F8-0EDD26D90854}"/>
    <dgm:cxn modelId="{97BB0F35-96FF-49B8-87E7-0FF1BD867673}" type="presOf" srcId="{567DA834-B06D-4A96-A9DD-F0D76444F2F9}" destId="{E4510AF8-53F1-4BAE-ADF3-607C7017579E}" srcOrd="0" destOrd="0" presId="urn:microsoft.com/office/officeart/2018/2/layout/IconVerticalSolidList"/>
    <dgm:cxn modelId="{92E49C6D-8044-4023-9E51-164C4E0BCA69}" type="presOf" srcId="{8A47753D-233C-47A2-8E66-7CE81C168C0F}" destId="{46A55009-CAB5-4284-8933-811AAA84EAE8}" srcOrd="0" destOrd="0" presId="urn:microsoft.com/office/officeart/2018/2/layout/IconVerticalSolidList"/>
    <dgm:cxn modelId="{5216C475-6435-4F40-BE44-22FB5E76A9E9}" srcId="{567DA834-B06D-4A96-A9DD-F0D76444F2F9}" destId="{5EB59FD6-4EB6-4FE8-B296-0AEF0C63EA62}" srcOrd="2" destOrd="0" parTransId="{D309DC71-9666-4035-914D-59AC91BA1D44}" sibTransId="{551A07B4-62C4-477C-B56C-A82181BED08E}"/>
    <dgm:cxn modelId="{2CC48D79-0F64-4699-86F9-3A69365BBDE2}" srcId="{567DA834-B06D-4A96-A9DD-F0D76444F2F9}" destId="{8A47753D-233C-47A2-8E66-7CE81C168C0F}" srcOrd="0" destOrd="0" parTransId="{DE2E1408-817E-4ACD-A965-807320B55C9D}" sibTransId="{AA68D41F-D113-4B06-9446-56EF461E4D60}"/>
    <dgm:cxn modelId="{42327696-03B9-43D1-AFB5-2908E6030034}" type="presOf" srcId="{9C9F311B-6707-41E9-B77C-B26B01D90AEA}" destId="{1764EEEE-06E2-468C-A628-D3783B85AF63}" srcOrd="0" destOrd="0" presId="urn:microsoft.com/office/officeart/2018/2/layout/IconVerticalSolidList"/>
    <dgm:cxn modelId="{CF9C3998-F7C6-4210-A3CD-0BDB5620871B}" type="presOf" srcId="{5EB59FD6-4EB6-4FE8-B296-0AEF0C63EA62}" destId="{FCA70BA8-EE1A-4AE5-80F5-53AAD86B9BA0}" srcOrd="0" destOrd="0" presId="urn:microsoft.com/office/officeart/2018/2/layout/IconVerticalSolidList"/>
    <dgm:cxn modelId="{998E82FE-749F-4CDF-8AEC-5D7B50702A25}" type="presParOf" srcId="{E4510AF8-53F1-4BAE-ADF3-607C7017579E}" destId="{970E695A-4599-4398-917A-01409D8DC94F}" srcOrd="0" destOrd="0" presId="urn:microsoft.com/office/officeart/2018/2/layout/IconVerticalSolidList"/>
    <dgm:cxn modelId="{92243B68-1E5B-4EA1-9D27-B8983C66C367}" type="presParOf" srcId="{970E695A-4599-4398-917A-01409D8DC94F}" destId="{A2764108-3E40-4E84-B8DC-FF65CDDF7711}" srcOrd="0" destOrd="0" presId="urn:microsoft.com/office/officeart/2018/2/layout/IconVerticalSolidList"/>
    <dgm:cxn modelId="{DB37725F-E86D-4643-B56D-436627B0B9A1}" type="presParOf" srcId="{970E695A-4599-4398-917A-01409D8DC94F}" destId="{9E208C95-490D-461D-835F-55916FA74D5A}" srcOrd="1" destOrd="0" presId="urn:microsoft.com/office/officeart/2018/2/layout/IconVerticalSolidList"/>
    <dgm:cxn modelId="{C21F9B20-EEFF-416A-A473-711D98D3D089}" type="presParOf" srcId="{970E695A-4599-4398-917A-01409D8DC94F}" destId="{4114A032-1BD6-47A7-AB84-FEC9A7121162}" srcOrd="2" destOrd="0" presId="urn:microsoft.com/office/officeart/2018/2/layout/IconVerticalSolidList"/>
    <dgm:cxn modelId="{2394DDAA-AE2D-436B-A161-9D93644FB62E}" type="presParOf" srcId="{970E695A-4599-4398-917A-01409D8DC94F}" destId="{46A55009-CAB5-4284-8933-811AAA84EAE8}" srcOrd="3" destOrd="0" presId="urn:microsoft.com/office/officeart/2018/2/layout/IconVerticalSolidList"/>
    <dgm:cxn modelId="{86614DB7-F954-4694-B352-99F68B2A7876}" type="presParOf" srcId="{E4510AF8-53F1-4BAE-ADF3-607C7017579E}" destId="{B5BD2DA7-9DA6-4187-975F-30DD60B53FB9}" srcOrd="1" destOrd="0" presId="urn:microsoft.com/office/officeart/2018/2/layout/IconVerticalSolidList"/>
    <dgm:cxn modelId="{6C116108-64D8-4F35-BA90-F116B436ACBC}" type="presParOf" srcId="{E4510AF8-53F1-4BAE-ADF3-607C7017579E}" destId="{78EF71E7-9ABB-48A6-8090-03710180403B}" srcOrd="2" destOrd="0" presId="urn:microsoft.com/office/officeart/2018/2/layout/IconVerticalSolidList"/>
    <dgm:cxn modelId="{47C2E3B1-0F83-49E6-8D81-F08D8D2E1509}" type="presParOf" srcId="{78EF71E7-9ABB-48A6-8090-03710180403B}" destId="{DD17A934-D86E-40A1-BFE2-F49AFA6906F0}" srcOrd="0" destOrd="0" presId="urn:microsoft.com/office/officeart/2018/2/layout/IconVerticalSolidList"/>
    <dgm:cxn modelId="{62759102-D354-428A-A49D-7AC190B554EF}" type="presParOf" srcId="{78EF71E7-9ABB-48A6-8090-03710180403B}" destId="{142322E4-48F3-4FE1-9E44-5F4D05D6827A}" srcOrd="1" destOrd="0" presId="urn:microsoft.com/office/officeart/2018/2/layout/IconVerticalSolidList"/>
    <dgm:cxn modelId="{FAEBB8D2-2B2C-4AC3-B1A8-EFFB68815402}" type="presParOf" srcId="{78EF71E7-9ABB-48A6-8090-03710180403B}" destId="{34310236-BBCA-49DC-BBC5-1F29A010BCCF}" srcOrd="2" destOrd="0" presId="urn:microsoft.com/office/officeart/2018/2/layout/IconVerticalSolidList"/>
    <dgm:cxn modelId="{A0CD0865-D59C-4E6F-A6A7-E395F392FB81}" type="presParOf" srcId="{78EF71E7-9ABB-48A6-8090-03710180403B}" destId="{1764EEEE-06E2-468C-A628-D3783B85AF63}" srcOrd="3" destOrd="0" presId="urn:microsoft.com/office/officeart/2018/2/layout/IconVerticalSolidList"/>
    <dgm:cxn modelId="{140800B1-28A0-4965-8BDA-0E9BA47A6C99}" type="presParOf" srcId="{E4510AF8-53F1-4BAE-ADF3-607C7017579E}" destId="{1A324F9E-2871-42C7-9E12-E968DB46FA4F}" srcOrd="3" destOrd="0" presId="urn:microsoft.com/office/officeart/2018/2/layout/IconVerticalSolidList"/>
    <dgm:cxn modelId="{3451F9E6-C9C1-4BF5-8606-FBA7F03F77A4}" type="presParOf" srcId="{E4510AF8-53F1-4BAE-ADF3-607C7017579E}" destId="{763FCE2F-598B-4312-A236-D60A7F7F59E1}" srcOrd="4" destOrd="0" presId="urn:microsoft.com/office/officeart/2018/2/layout/IconVerticalSolidList"/>
    <dgm:cxn modelId="{88E96DB9-A927-4D31-83BA-B398A211B262}" type="presParOf" srcId="{763FCE2F-598B-4312-A236-D60A7F7F59E1}" destId="{D9B75197-097A-4BEF-96DD-22297C1B09A1}" srcOrd="0" destOrd="0" presId="urn:microsoft.com/office/officeart/2018/2/layout/IconVerticalSolidList"/>
    <dgm:cxn modelId="{EE941058-CBB6-4A1C-821F-EDDD02ED5DAA}" type="presParOf" srcId="{763FCE2F-598B-4312-A236-D60A7F7F59E1}" destId="{D4151AC1-BC88-4E3C-8C62-4343050032F5}" srcOrd="1" destOrd="0" presId="urn:microsoft.com/office/officeart/2018/2/layout/IconVerticalSolidList"/>
    <dgm:cxn modelId="{2F1BA512-C661-41B4-8D30-BFEE7ADE16E6}" type="presParOf" srcId="{763FCE2F-598B-4312-A236-D60A7F7F59E1}" destId="{5CBEC26C-D230-4B15-922D-2899A7A07E4C}" srcOrd="2" destOrd="0" presId="urn:microsoft.com/office/officeart/2018/2/layout/IconVerticalSolidList"/>
    <dgm:cxn modelId="{3C5BF097-32CA-40FC-8462-6DAFCD189B1D}" type="presParOf" srcId="{763FCE2F-598B-4312-A236-D60A7F7F59E1}" destId="{FCA70BA8-EE1A-4AE5-80F5-53AAD86B9B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87F6157-F6F6-4D62-8A07-CD7B82B0CBC8}"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E5EFE051-AEB7-445D-B315-C6A954CCA0E8}">
      <dgm:prSet/>
      <dgm:spPr/>
      <dgm:t>
        <a:bodyPr/>
        <a:lstStyle/>
        <a:p>
          <a:pPr>
            <a:lnSpc>
              <a:spcPct val="100000"/>
            </a:lnSpc>
          </a:pPr>
          <a:r>
            <a:rPr lang="en-US"/>
            <a:t>Researchers need to persuade readers that their conclusions are believable, important, and plausible. </a:t>
          </a:r>
        </a:p>
      </dgm:t>
    </dgm:pt>
    <dgm:pt modelId="{96098E5B-AABA-4D5E-A792-BBC6B9159052}" type="parTrans" cxnId="{371899AA-23AF-4449-B529-E35887297AE2}">
      <dgm:prSet/>
      <dgm:spPr/>
      <dgm:t>
        <a:bodyPr/>
        <a:lstStyle/>
        <a:p>
          <a:endParaRPr lang="en-US"/>
        </a:p>
      </dgm:t>
    </dgm:pt>
    <dgm:pt modelId="{BA459B21-4A2A-4C6E-B70F-B842149C1DCB}" type="sibTrans" cxnId="{371899AA-23AF-4449-B529-E35887297AE2}">
      <dgm:prSet/>
      <dgm:spPr/>
      <dgm:t>
        <a:bodyPr/>
        <a:lstStyle/>
        <a:p>
          <a:endParaRPr lang="en-US"/>
        </a:p>
      </dgm:t>
    </dgm:pt>
    <dgm:pt modelId="{D95541EA-2393-43AB-9495-5117429123CC}">
      <dgm:prSet/>
      <dgm:spPr/>
      <dgm:t>
        <a:bodyPr/>
        <a:lstStyle/>
        <a:p>
          <a:pPr>
            <a:lnSpc>
              <a:spcPct val="100000"/>
            </a:lnSpc>
          </a:pPr>
          <a:r>
            <a:rPr lang="en-US"/>
            <a:t>It is not sufficient to present findings and fail to convince the audience of their im-portance. </a:t>
          </a:r>
        </a:p>
      </dgm:t>
    </dgm:pt>
    <dgm:pt modelId="{C70D1CEE-D05F-40F8-A62B-A540F8C8D32F}" type="parTrans" cxnId="{353288AA-22C3-4BD3-A43D-E02DA7DEC7C1}">
      <dgm:prSet/>
      <dgm:spPr/>
      <dgm:t>
        <a:bodyPr/>
        <a:lstStyle/>
        <a:p>
          <a:endParaRPr lang="en-US"/>
        </a:p>
      </dgm:t>
    </dgm:pt>
    <dgm:pt modelId="{4CF6BB1B-95C9-44B2-8F24-A908E3083BB6}" type="sibTrans" cxnId="{353288AA-22C3-4BD3-A43D-E02DA7DEC7C1}">
      <dgm:prSet/>
      <dgm:spPr/>
      <dgm:t>
        <a:bodyPr/>
        <a:lstStyle/>
        <a:p>
          <a:endParaRPr lang="en-US"/>
        </a:p>
      </dgm:t>
    </dgm:pt>
    <dgm:pt modelId="{F7C30A8C-230B-43E2-8A07-98812C18AC49}">
      <dgm:prSet/>
      <dgm:spPr/>
      <dgm:t>
        <a:bodyPr/>
        <a:lstStyle/>
        <a:p>
          <a:pPr>
            <a:lnSpc>
              <a:spcPct val="100000"/>
            </a:lnSpc>
          </a:pPr>
          <a:r>
            <a:rPr lang="en-US"/>
            <a:t>Writing up research involves more than reporting findings and conclusions; relevant literature needs to be integrated, the research process has to be accounted for, and the analysis has to be described. </a:t>
          </a:r>
        </a:p>
      </dgm:t>
    </dgm:pt>
    <dgm:pt modelId="{3A0CF5F4-E2E3-4F74-B272-0EDF5C8FFC00}" type="parTrans" cxnId="{32683B85-A08E-4C86-8D79-3759F0564346}">
      <dgm:prSet/>
      <dgm:spPr/>
      <dgm:t>
        <a:bodyPr/>
        <a:lstStyle/>
        <a:p>
          <a:endParaRPr lang="en-US"/>
        </a:p>
      </dgm:t>
    </dgm:pt>
    <dgm:pt modelId="{10420358-D4C3-47F4-9B87-E634CB767124}" type="sibTrans" cxnId="{32683B85-A08E-4C86-8D79-3759F0564346}">
      <dgm:prSet/>
      <dgm:spPr/>
      <dgm:t>
        <a:bodyPr/>
        <a:lstStyle/>
        <a:p>
          <a:endParaRPr lang="en-US"/>
        </a:p>
      </dgm:t>
    </dgm:pt>
    <dgm:pt modelId="{4F830DFD-F8C5-4235-B415-4789076CB1C3}" type="pres">
      <dgm:prSet presAssocID="{987F6157-F6F6-4D62-8A07-CD7B82B0CBC8}" presName="root" presStyleCnt="0">
        <dgm:presLayoutVars>
          <dgm:dir/>
          <dgm:resizeHandles val="exact"/>
        </dgm:presLayoutVars>
      </dgm:prSet>
      <dgm:spPr/>
    </dgm:pt>
    <dgm:pt modelId="{691803C9-684E-4D79-B695-64C7E61306A4}" type="pres">
      <dgm:prSet presAssocID="{E5EFE051-AEB7-445D-B315-C6A954CCA0E8}" presName="compNode" presStyleCnt="0"/>
      <dgm:spPr/>
    </dgm:pt>
    <dgm:pt modelId="{42430FB1-3B76-4617-A1F2-3EE1B2CCA681}" type="pres">
      <dgm:prSet presAssocID="{E5EFE051-AEB7-445D-B315-C6A954CCA0E8}" presName="bgRect" presStyleLbl="bgShp" presStyleIdx="0" presStyleCnt="3"/>
      <dgm:spPr/>
    </dgm:pt>
    <dgm:pt modelId="{6B26E6D6-22B1-45C0-9319-BFC11D80581F}" type="pres">
      <dgm:prSet presAssocID="{E5EFE051-AEB7-445D-B315-C6A954CCA0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hale"/>
        </a:ext>
      </dgm:extLst>
    </dgm:pt>
    <dgm:pt modelId="{9F963698-8525-4EAA-8F28-4287C914CF34}" type="pres">
      <dgm:prSet presAssocID="{E5EFE051-AEB7-445D-B315-C6A954CCA0E8}" presName="spaceRect" presStyleCnt="0"/>
      <dgm:spPr/>
    </dgm:pt>
    <dgm:pt modelId="{04D5F352-76A3-4971-B6F2-EBED85CF583A}" type="pres">
      <dgm:prSet presAssocID="{E5EFE051-AEB7-445D-B315-C6A954CCA0E8}" presName="parTx" presStyleLbl="revTx" presStyleIdx="0" presStyleCnt="3">
        <dgm:presLayoutVars>
          <dgm:chMax val="0"/>
          <dgm:chPref val="0"/>
        </dgm:presLayoutVars>
      </dgm:prSet>
      <dgm:spPr/>
    </dgm:pt>
    <dgm:pt modelId="{46911EBA-1CCC-455C-8367-EEF72265DEE8}" type="pres">
      <dgm:prSet presAssocID="{BA459B21-4A2A-4C6E-B70F-B842149C1DCB}" presName="sibTrans" presStyleCnt="0"/>
      <dgm:spPr/>
    </dgm:pt>
    <dgm:pt modelId="{36B3A31A-D355-4812-8641-2D19272AAF0C}" type="pres">
      <dgm:prSet presAssocID="{D95541EA-2393-43AB-9495-5117429123CC}" presName="compNode" presStyleCnt="0"/>
      <dgm:spPr/>
    </dgm:pt>
    <dgm:pt modelId="{1680C4CF-C837-422E-84E4-A25BCAC6E4E8}" type="pres">
      <dgm:prSet presAssocID="{D95541EA-2393-43AB-9495-5117429123CC}" presName="bgRect" presStyleLbl="bgShp" presStyleIdx="1" presStyleCnt="3"/>
      <dgm:spPr/>
    </dgm:pt>
    <dgm:pt modelId="{96C8041F-0EAC-47AC-9CE6-516311EEFAA1}" type="pres">
      <dgm:prSet presAssocID="{D95541EA-2393-43AB-9495-5117429123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DD1E828E-E760-46A4-B9F1-B6936EEC3824}" type="pres">
      <dgm:prSet presAssocID="{D95541EA-2393-43AB-9495-5117429123CC}" presName="spaceRect" presStyleCnt="0"/>
      <dgm:spPr/>
    </dgm:pt>
    <dgm:pt modelId="{6CDF1CC1-C7E2-4E2F-AB75-C24B4F551E2B}" type="pres">
      <dgm:prSet presAssocID="{D95541EA-2393-43AB-9495-5117429123CC}" presName="parTx" presStyleLbl="revTx" presStyleIdx="1" presStyleCnt="3">
        <dgm:presLayoutVars>
          <dgm:chMax val="0"/>
          <dgm:chPref val="0"/>
        </dgm:presLayoutVars>
      </dgm:prSet>
      <dgm:spPr/>
    </dgm:pt>
    <dgm:pt modelId="{75254B52-D5C2-43E4-AA47-4FA90D40EF1F}" type="pres">
      <dgm:prSet presAssocID="{4CF6BB1B-95C9-44B2-8F24-A908E3083BB6}" presName="sibTrans" presStyleCnt="0"/>
      <dgm:spPr/>
    </dgm:pt>
    <dgm:pt modelId="{C54D8A16-C938-4149-88B6-7BE84ECECA18}" type="pres">
      <dgm:prSet presAssocID="{F7C30A8C-230B-43E2-8A07-98812C18AC49}" presName="compNode" presStyleCnt="0"/>
      <dgm:spPr/>
    </dgm:pt>
    <dgm:pt modelId="{F46DC720-40DD-46FF-8795-2FDF83953FB7}" type="pres">
      <dgm:prSet presAssocID="{F7C30A8C-230B-43E2-8A07-98812C18AC49}" presName="bgRect" presStyleLbl="bgShp" presStyleIdx="2" presStyleCnt="3"/>
      <dgm:spPr/>
    </dgm:pt>
    <dgm:pt modelId="{732C6D3C-3643-4E06-AA3F-CF8C2879119E}" type="pres">
      <dgm:prSet presAssocID="{F7C30A8C-230B-43E2-8A07-98812C18AC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664FEC94-A760-46B7-B23C-3FCEFA590928}" type="pres">
      <dgm:prSet presAssocID="{F7C30A8C-230B-43E2-8A07-98812C18AC49}" presName="spaceRect" presStyleCnt="0"/>
      <dgm:spPr/>
    </dgm:pt>
    <dgm:pt modelId="{46535ECB-86AE-4BD6-8132-8BB964883F2B}" type="pres">
      <dgm:prSet presAssocID="{F7C30A8C-230B-43E2-8A07-98812C18AC49}" presName="parTx" presStyleLbl="revTx" presStyleIdx="2" presStyleCnt="3">
        <dgm:presLayoutVars>
          <dgm:chMax val="0"/>
          <dgm:chPref val="0"/>
        </dgm:presLayoutVars>
      </dgm:prSet>
      <dgm:spPr/>
    </dgm:pt>
  </dgm:ptLst>
  <dgm:cxnLst>
    <dgm:cxn modelId="{D8ADE829-6993-4DD7-B561-5D868672FD6B}" type="presOf" srcId="{F7C30A8C-230B-43E2-8A07-98812C18AC49}" destId="{46535ECB-86AE-4BD6-8132-8BB964883F2B}" srcOrd="0" destOrd="0" presId="urn:microsoft.com/office/officeart/2018/2/layout/IconVerticalSolidList"/>
    <dgm:cxn modelId="{0F282474-AACD-4A54-AEED-E73177EDDD74}" type="presOf" srcId="{987F6157-F6F6-4D62-8A07-CD7B82B0CBC8}" destId="{4F830DFD-F8C5-4235-B415-4789076CB1C3}" srcOrd="0" destOrd="0" presId="urn:microsoft.com/office/officeart/2018/2/layout/IconVerticalSolidList"/>
    <dgm:cxn modelId="{32683B85-A08E-4C86-8D79-3759F0564346}" srcId="{987F6157-F6F6-4D62-8A07-CD7B82B0CBC8}" destId="{F7C30A8C-230B-43E2-8A07-98812C18AC49}" srcOrd="2" destOrd="0" parTransId="{3A0CF5F4-E2E3-4F74-B272-0EDF5C8FFC00}" sibTransId="{10420358-D4C3-47F4-9B87-E634CB767124}"/>
    <dgm:cxn modelId="{353288AA-22C3-4BD3-A43D-E02DA7DEC7C1}" srcId="{987F6157-F6F6-4D62-8A07-CD7B82B0CBC8}" destId="{D95541EA-2393-43AB-9495-5117429123CC}" srcOrd="1" destOrd="0" parTransId="{C70D1CEE-D05F-40F8-A62B-A540F8C8D32F}" sibTransId="{4CF6BB1B-95C9-44B2-8F24-A908E3083BB6}"/>
    <dgm:cxn modelId="{371899AA-23AF-4449-B529-E35887297AE2}" srcId="{987F6157-F6F6-4D62-8A07-CD7B82B0CBC8}" destId="{E5EFE051-AEB7-445D-B315-C6A954CCA0E8}" srcOrd="0" destOrd="0" parTransId="{96098E5B-AABA-4D5E-A792-BBC6B9159052}" sibTransId="{BA459B21-4A2A-4C6E-B70F-B842149C1DCB}"/>
    <dgm:cxn modelId="{30709BD7-3C49-4617-8F55-7C23E1688D30}" type="presOf" srcId="{D95541EA-2393-43AB-9495-5117429123CC}" destId="{6CDF1CC1-C7E2-4E2F-AB75-C24B4F551E2B}" srcOrd="0" destOrd="0" presId="urn:microsoft.com/office/officeart/2018/2/layout/IconVerticalSolidList"/>
    <dgm:cxn modelId="{91C240EA-5EDD-485B-AD66-00B20E112019}" type="presOf" srcId="{E5EFE051-AEB7-445D-B315-C6A954CCA0E8}" destId="{04D5F352-76A3-4971-B6F2-EBED85CF583A}" srcOrd="0" destOrd="0" presId="urn:microsoft.com/office/officeart/2018/2/layout/IconVerticalSolidList"/>
    <dgm:cxn modelId="{EAD07EF2-A25D-41AB-85A1-C27652EB14D8}" type="presParOf" srcId="{4F830DFD-F8C5-4235-B415-4789076CB1C3}" destId="{691803C9-684E-4D79-B695-64C7E61306A4}" srcOrd="0" destOrd="0" presId="urn:microsoft.com/office/officeart/2018/2/layout/IconVerticalSolidList"/>
    <dgm:cxn modelId="{396B8DD3-4B8B-4D33-B64C-D8059AC33604}" type="presParOf" srcId="{691803C9-684E-4D79-B695-64C7E61306A4}" destId="{42430FB1-3B76-4617-A1F2-3EE1B2CCA681}" srcOrd="0" destOrd="0" presId="urn:microsoft.com/office/officeart/2018/2/layout/IconVerticalSolidList"/>
    <dgm:cxn modelId="{B60BCFF9-1B80-4E14-B8F9-2E42AEADB26A}" type="presParOf" srcId="{691803C9-684E-4D79-B695-64C7E61306A4}" destId="{6B26E6D6-22B1-45C0-9319-BFC11D80581F}" srcOrd="1" destOrd="0" presId="urn:microsoft.com/office/officeart/2018/2/layout/IconVerticalSolidList"/>
    <dgm:cxn modelId="{6C38C01E-68FC-4FDE-9615-4F8943C19CD9}" type="presParOf" srcId="{691803C9-684E-4D79-B695-64C7E61306A4}" destId="{9F963698-8525-4EAA-8F28-4287C914CF34}" srcOrd="2" destOrd="0" presId="urn:microsoft.com/office/officeart/2018/2/layout/IconVerticalSolidList"/>
    <dgm:cxn modelId="{57673711-C519-47A6-8DF8-311EA8FA6E77}" type="presParOf" srcId="{691803C9-684E-4D79-B695-64C7E61306A4}" destId="{04D5F352-76A3-4971-B6F2-EBED85CF583A}" srcOrd="3" destOrd="0" presId="urn:microsoft.com/office/officeart/2018/2/layout/IconVerticalSolidList"/>
    <dgm:cxn modelId="{831A4DC6-A420-4B97-BDC5-5000877F3CEE}" type="presParOf" srcId="{4F830DFD-F8C5-4235-B415-4789076CB1C3}" destId="{46911EBA-1CCC-455C-8367-EEF72265DEE8}" srcOrd="1" destOrd="0" presId="urn:microsoft.com/office/officeart/2018/2/layout/IconVerticalSolidList"/>
    <dgm:cxn modelId="{564211C1-51BA-4522-85C3-3A69F4B986B1}" type="presParOf" srcId="{4F830DFD-F8C5-4235-B415-4789076CB1C3}" destId="{36B3A31A-D355-4812-8641-2D19272AAF0C}" srcOrd="2" destOrd="0" presId="urn:microsoft.com/office/officeart/2018/2/layout/IconVerticalSolidList"/>
    <dgm:cxn modelId="{C79571C1-388A-48C6-9A7D-1C1619CCA9E4}" type="presParOf" srcId="{36B3A31A-D355-4812-8641-2D19272AAF0C}" destId="{1680C4CF-C837-422E-84E4-A25BCAC6E4E8}" srcOrd="0" destOrd="0" presId="urn:microsoft.com/office/officeart/2018/2/layout/IconVerticalSolidList"/>
    <dgm:cxn modelId="{F772A51F-A595-46DC-AC93-D2C1439D4251}" type="presParOf" srcId="{36B3A31A-D355-4812-8641-2D19272AAF0C}" destId="{96C8041F-0EAC-47AC-9CE6-516311EEFAA1}" srcOrd="1" destOrd="0" presId="urn:microsoft.com/office/officeart/2018/2/layout/IconVerticalSolidList"/>
    <dgm:cxn modelId="{53CAD061-D078-4FB5-91F4-6F3DE4F7FA59}" type="presParOf" srcId="{36B3A31A-D355-4812-8641-2D19272AAF0C}" destId="{DD1E828E-E760-46A4-B9F1-B6936EEC3824}" srcOrd="2" destOrd="0" presId="urn:microsoft.com/office/officeart/2018/2/layout/IconVerticalSolidList"/>
    <dgm:cxn modelId="{02495613-D575-42A5-B944-F5AFD435C0C7}" type="presParOf" srcId="{36B3A31A-D355-4812-8641-2D19272AAF0C}" destId="{6CDF1CC1-C7E2-4E2F-AB75-C24B4F551E2B}" srcOrd="3" destOrd="0" presId="urn:microsoft.com/office/officeart/2018/2/layout/IconVerticalSolidList"/>
    <dgm:cxn modelId="{2FAD907A-039D-4A0E-9D04-BF4DEC763BCF}" type="presParOf" srcId="{4F830DFD-F8C5-4235-B415-4789076CB1C3}" destId="{75254B52-D5C2-43E4-AA47-4FA90D40EF1F}" srcOrd="3" destOrd="0" presId="urn:microsoft.com/office/officeart/2018/2/layout/IconVerticalSolidList"/>
    <dgm:cxn modelId="{027A77E9-1941-4D79-860A-22AE803408E2}" type="presParOf" srcId="{4F830DFD-F8C5-4235-B415-4789076CB1C3}" destId="{C54D8A16-C938-4149-88B6-7BE84ECECA18}" srcOrd="4" destOrd="0" presId="urn:microsoft.com/office/officeart/2018/2/layout/IconVerticalSolidList"/>
    <dgm:cxn modelId="{C517F52C-2F1F-46C7-BFAC-AFDC8EF73C39}" type="presParOf" srcId="{C54D8A16-C938-4149-88B6-7BE84ECECA18}" destId="{F46DC720-40DD-46FF-8795-2FDF83953FB7}" srcOrd="0" destOrd="0" presId="urn:microsoft.com/office/officeart/2018/2/layout/IconVerticalSolidList"/>
    <dgm:cxn modelId="{7B37264B-6F5D-46CF-974F-A92A833E5044}" type="presParOf" srcId="{C54D8A16-C938-4149-88B6-7BE84ECECA18}" destId="{732C6D3C-3643-4E06-AA3F-CF8C2879119E}" srcOrd="1" destOrd="0" presId="urn:microsoft.com/office/officeart/2018/2/layout/IconVerticalSolidList"/>
    <dgm:cxn modelId="{55D287E6-20C2-485A-83F3-74541CE5E683}" type="presParOf" srcId="{C54D8A16-C938-4149-88B6-7BE84ECECA18}" destId="{664FEC94-A760-46B7-B23C-3FCEFA590928}" srcOrd="2" destOrd="0" presId="urn:microsoft.com/office/officeart/2018/2/layout/IconVerticalSolidList"/>
    <dgm:cxn modelId="{21DD7E16-86B5-4365-A6B0-BD85E76BB699}" type="presParOf" srcId="{C54D8A16-C938-4149-88B6-7BE84ECECA18}" destId="{46535ECB-86AE-4BD6-8132-8BB964883F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A99A7E-08C7-42B9-9AF9-EA701BB648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E430284-F249-4948-85B6-B0E44E9139C0}">
      <dgm:prSet/>
      <dgm:spPr/>
      <dgm:t>
        <a:bodyPr/>
        <a:lstStyle/>
        <a:p>
          <a:r>
            <a:rPr lang="en-US"/>
            <a:t>If research is the systematic search for answers to questions we ask about the world, then </a:t>
          </a:r>
          <a:r>
            <a:rPr lang="en-US" i="1"/>
            <a:t>social research is concerned with questions about the social world, that is, about people and their behaviour in a social context</a:t>
          </a:r>
          <a:r>
            <a:rPr lang="en-US"/>
            <a:t>. </a:t>
          </a:r>
        </a:p>
      </dgm:t>
    </dgm:pt>
    <dgm:pt modelId="{34D70812-2884-4172-AC9D-133DC5AEE003}" type="parTrans" cxnId="{4579F528-2127-429D-BE19-DDD3C43F7F28}">
      <dgm:prSet/>
      <dgm:spPr/>
      <dgm:t>
        <a:bodyPr/>
        <a:lstStyle/>
        <a:p>
          <a:endParaRPr lang="en-US"/>
        </a:p>
      </dgm:t>
    </dgm:pt>
    <dgm:pt modelId="{AD4350D9-7AEA-48D6-A727-2D9D8B1E729D}" type="sibTrans" cxnId="{4579F528-2127-429D-BE19-DDD3C43F7F28}">
      <dgm:prSet/>
      <dgm:spPr/>
      <dgm:t>
        <a:bodyPr/>
        <a:lstStyle/>
        <a:p>
          <a:endParaRPr lang="en-US"/>
        </a:p>
      </dgm:t>
    </dgm:pt>
    <dgm:pt modelId="{C6F16A91-56B5-462F-9033-35A60EC7936C}">
      <dgm:prSet/>
      <dgm:spPr/>
      <dgm:t>
        <a:bodyPr/>
        <a:lstStyle/>
        <a:p>
          <a:r>
            <a:rPr lang="en-US"/>
            <a:t>This broad category of research includes topics in varied fields, such as psychology, anthropology or economics.</a:t>
          </a:r>
        </a:p>
      </dgm:t>
    </dgm:pt>
    <dgm:pt modelId="{CB7E5838-8256-4690-9631-A0EC7AB0B503}" type="parTrans" cxnId="{5AEFE830-FB77-4199-8712-F1FB1D23C976}">
      <dgm:prSet/>
      <dgm:spPr/>
      <dgm:t>
        <a:bodyPr/>
        <a:lstStyle/>
        <a:p>
          <a:endParaRPr lang="en-US"/>
        </a:p>
      </dgm:t>
    </dgm:pt>
    <dgm:pt modelId="{A48298DC-63BE-4DD9-8AE3-BC8385C62E75}" type="sibTrans" cxnId="{5AEFE830-FB77-4199-8712-F1FB1D23C976}">
      <dgm:prSet/>
      <dgm:spPr/>
      <dgm:t>
        <a:bodyPr/>
        <a:lstStyle/>
        <a:p>
          <a:endParaRPr lang="en-US"/>
        </a:p>
      </dgm:t>
    </dgm:pt>
    <dgm:pt modelId="{3C79AAE7-5CC8-4DA2-94EC-D7D7DACB5527}">
      <dgm:prSet/>
      <dgm:spPr/>
      <dgm:t>
        <a:bodyPr/>
        <a:lstStyle/>
        <a:p>
          <a:r>
            <a:rPr lang="en-US"/>
            <a:t>Researching the social (constructed) world is often more complicated than researching the physical world. Social phenomena are not stand-alone events; they are interwoven with human belief systems and different people may understand these in completely different ways. </a:t>
          </a:r>
        </a:p>
      </dgm:t>
    </dgm:pt>
    <dgm:pt modelId="{E76E59E5-E8BF-4000-A738-218351167546}" type="parTrans" cxnId="{21BE4CAC-9F86-4EDB-93B1-A04C1C058833}">
      <dgm:prSet/>
      <dgm:spPr/>
      <dgm:t>
        <a:bodyPr/>
        <a:lstStyle/>
        <a:p>
          <a:endParaRPr lang="en-US"/>
        </a:p>
      </dgm:t>
    </dgm:pt>
    <dgm:pt modelId="{DF94A881-0989-44AF-B864-5391E704FCB9}" type="sibTrans" cxnId="{21BE4CAC-9F86-4EDB-93B1-A04C1C058833}">
      <dgm:prSet/>
      <dgm:spPr/>
      <dgm:t>
        <a:bodyPr/>
        <a:lstStyle/>
        <a:p>
          <a:endParaRPr lang="en-US"/>
        </a:p>
      </dgm:t>
    </dgm:pt>
    <dgm:pt modelId="{D00C49BD-7D2E-4F62-8A4B-1ADB78C5E81C}" type="pres">
      <dgm:prSet presAssocID="{5EA99A7E-08C7-42B9-9AF9-EA701BB64873}" presName="root" presStyleCnt="0">
        <dgm:presLayoutVars>
          <dgm:dir/>
          <dgm:resizeHandles val="exact"/>
        </dgm:presLayoutVars>
      </dgm:prSet>
      <dgm:spPr/>
    </dgm:pt>
    <dgm:pt modelId="{F21C255A-E411-4A98-8BB8-0D3D6633768D}" type="pres">
      <dgm:prSet presAssocID="{2E430284-F249-4948-85B6-B0E44E9139C0}" presName="compNode" presStyleCnt="0"/>
      <dgm:spPr/>
    </dgm:pt>
    <dgm:pt modelId="{39125906-4956-4F04-BE7C-C6DDBAFBD41D}" type="pres">
      <dgm:prSet presAssocID="{2E430284-F249-4948-85B6-B0E44E9139C0}" presName="bgRect" presStyleLbl="bgShp" presStyleIdx="0" presStyleCnt="3"/>
      <dgm:spPr/>
    </dgm:pt>
    <dgm:pt modelId="{64D46552-CB64-40FA-B401-8B0246C82297}" type="pres">
      <dgm:prSet presAssocID="{2E430284-F249-4948-85B6-B0E44E9139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E2076E1-B9B4-4402-B7B1-402486CEBF91}" type="pres">
      <dgm:prSet presAssocID="{2E430284-F249-4948-85B6-B0E44E9139C0}" presName="spaceRect" presStyleCnt="0"/>
      <dgm:spPr/>
    </dgm:pt>
    <dgm:pt modelId="{31BEE129-9767-4BCB-A271-725BBD919175}" type="pres">
      <dgm:prSet presAssocID="{2E430284-F249-4948-85B6-B0E44E9139C0}" presName="parTx" presStyleLbl="revTx" presStyleIdx="0" presStyleCnt="3">
        <dgm:presLayoutVars>
          <dgm:chMax val="0"/>
          <dgm:chPref val="0"/>
        </dgm:presLayoutVars>
      </dgm:prSet>
      <dgm:spPr/>
    </dgm:pt>
    <dgm:pt modelId="{11861AC5-3956-4AD1-B93D-4B5CD95A7D75}" type="pres">
      <dgm:prSet presAssocID="{AD4350D9-7AEA-48D6-A727-2D9D8B1E729D}" presName="sibTrans" presStyleCnt="0"/>
      <dgm:spPr/>
    </dgm:pt>
    <dgm:pt modelId="{8131854B-465C-42B1-B748-F848117A222E}" type="pres">
      <dgm:prSet presAssocID="{C6F16A91-56B5-462F-9033-35A60EC7936C}" presName="compNode" presStyleCnt="0"/>
      <dgm:spPr/>
    </dgm:pt>
    <dgm:pt modelId="{EFEAE82C-75C3-42EE-B797-982F83AE0AE3}" type="pres">
      <dgm:prSet presAssocID="{C6F16A91-56B5-462F-9033-35A60EC7936C}" presName="bgRect" presStyleLbl="bgShp" presStyleIdx="1" presStyleCnt="3"/>
      <dgm:spPr/>
    </dgm:pt>
    <dgm:pt modelId="{A16B713F-6E93-4FF4-95DF-89874B25411C}" type="pres">
      <dgm:prSet presAssocID="{C6F16A91-56B5-462F-9033-35A60EC793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2E1DF1B0-EE4B-487D-BE31-B0E84ECA48DC}" type="pres">
      <dgm:prSet presAssocID="{C6F16A91-56B5-462F-9033-35A60EC7936C}" presName="spaceRect" presStyleCnt="0"/>
      <dgm:spPr/>
    </dgm:pt>
    <dgm:pt modelId="{6ACD0023-B437-4AED-8A46-F8CF9265AC66}" type="pres">
      <dgm:prSet presAssocID="{C6F16A91-56B5-462F-9033-35A60EC7936C}" presName="parTx" presStyleLbl="revTx" presStyleIdx="1" presStyleCnt="3">
        <dgm:presLayoutVars>
          <dgm:chMax val="0"/>
          <dgm:chPref val="0"/>
        </dgm:presLayoutVars>
      </dgm:prSet>
      <dgm:spPr/>
    </dgm:pt>
    <dgm:pt modelId="{282F1174-8AD4-44E6-93A6-14F5C2727DF1}" type="pres">
      <dgm:prSet presAssocID="{A48298DC-63BE-4DD9-8AE3-BC8385C62E75}" presName="sibTrans" presStyleCnt="0"/>
      <dgm:spPr/>
    </dgm:pt>
    <dgm:pt modelId="{0E5424FF-AB00-4BB8-8626-AF0A1C75C020}" type="pres">
      <dgm:prSet presAssocID="{3C79AAE7-5CC8-4DA2-94EC-D7D7DACB5527}" presName="compNode" presStyleCnt="0"/>
      <dgm:spPr/>
    </dgm:pt>
    <dgm:pt modelId="{CEEF395D-8700-4DE9-92F3-ABF120260DF8}" type="pres">
      <dgm:prSet presAssocID="{3C79AAE7-5CC8-4DA2-94EC-D7D7DACB5527}" presName="bgRect" presStyleLbl="bgShp" presStyleIdx="2" presStyleCnt="3"/>
      <dgm:spPr/>
    </dgm:pt>
    <dgm:pt modelId="{B0F79436-B8F2-43B0-B62C-BB2B7E586969}" type="pres">
      <dgm:prSet presAssocID="{3C79AAE7-5CC8-4DA2-94EC-D7D7DACB55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search"/>
        </a:ext>
      </dgm:extLst>
    </dgm:pt>
    <dgm:pt modelId="{828E1CB6-01C7-4F9E-B212-DC99947E01E0}" type="pres">
      <dgm:prSet presAssocID="{3C79AAE7-5CC8-4DA2-94EC-D7D7DACB5527}" presName="spaceRect" presStyleCnt="0"/>
      <dgm:spPr/>
    </dgm:pt>
    <dgm:pt modelId="{AD7794BF-C230-464C-B58D-8D64CAD8F812}" type="pres">
      <dgm:prSet presAssocID="{3C79AAE7-5CC8-4DA2-94EC-D7D7DACB5527}" presName="parTx" presStyleLbl="revTx" presStyleIdx="2" presStyleCnt="3">
        <dgm:presLayoutVars>
          <dgm:chMax val="0"/>
          <dgm:chPref val="0"/>
        </dgm:presLayoutVars>
      </dgm:prSet>
      <dgm:spPr/>
    </dgm:pt>
  </dgm:ptLst>
  <dgm:cxnLst>
    <dgm:cxn modelId="{4579F528-2127-429D-BE19-DDD3C43F7F28}" srcId="{5EA99A7E-08C7-42B9-9AF9-EA701BB64873}" destId="{2E430284-F249-4948-85B6-B0E44E9139C0}" srcOrd="0" destOrd="0" parTransId="{34D70812-2884-4172-AC9D-133DC5AEE003}" sibTransId="{AD4350D9-7AEA-48D6-A727-2D9D8B1E729D}"/>
    <dgm:cxn modelId="{E393442E-6C09-401C-B251-2CCCA9396554}" type="presOf" srcId="{2E430284-F249-4948-85B6-B0E44E9139C0}" destId="{31BEE129-9767-4BCB-A271-725BBD919175}" srcOrd="0" destOrd="0" presId="urn:microsoft.com/office/officeart/2018/2/layout/IconVerticalSolidList"/>
    <dgm:cxn modelId="{5AEFE830-FB77-4199-8712-F1FB1D23C976}" srcId="{5EA99A7E-08C7-42B9-9AF9-EA701BB64873}" destId="{C6F16A91-56B5-462F-9033-35A60EC7936C}" srcOrd="1" destOrd="0" parTransId="{CB7E5838-8256-4690-9631-A0EC7AB0B503}" sibTransId="{A48298DC-63BE-4DD9-8AE3-BC8385C62E75}"/>
    <dgm:cxn modelId="{F2C98681-E463-4A60-822C-0738C4F04785}" type="presOf" srcId="{3C79AAE7-5CC8-4DA2-94EC-D7D7DACB5527}" destId="{AD7794BF-C230-464C-B58D-8D64CAD8F812}" srcOrd="0" destOrd="0" presId="urn:microsoft.com/office/officeart/2018/2/layout/IconVerticalSolidList"/>
    <dgm:cxn modelId="{A34345A6-E5E5-4490-A4FC-D8B3E263ACEE}" type="presOf" srcId="{C6F16A91-56B5-462F-9033-35A60EC7936C}" destId="{6ACD0023-B437-4AED-8A46-F8CF9265AC66}" srcOrd="0" destOrd="0" presId="urn:microsoft.com/office/officeart/2018/2/layout/IconVerticalSolidList"/>
    <dgm:cxn modelId="{21BE4CAC-9F86-4EDB-93B1-A04C1C058833}" srcId="{5EA99A7E-08C7-42B9-9AF9-EA701BB64873}" destId="{3C79AAE7-5CC8-4DA2-94EC-D7D7DACB5527}" srcOrd="2" destOrd="0" parTransId="{E76E59E5-E8BF-4000-A738-218351167546}" sibTransId="{DF94A881-0989-44AF-B864-5391E704FCB9}"/>
    <dgm:cxn modelId="{4112DAEA-16B7-41A0-93A3-E3F7BBC2D1E1}" type="presOf" srcId="{5EA99A7E-08C7-42B9-9AF9-EA701BB64873}" destId="{D00C49BD-7D2E-4F62-8A4B-1ADB78C5E81C}" srcOrd="0" destOrd="0" presId="urn:microsoft.com/office/officeart/2018/2/layout/IconVerticalSolidList"/>
    <dgm:cxn modelId="{EFD87AD3-F25F-4D6B-A8D2-8DBC177D825E}" type="presParOf" srcId="{D00C49BD-7D2E-4F62-8A4B-1ADB78C5E81C}" destId="{F21C255A-E411-4A98-8BB8-0D3D6633768D}" srcOrd="0" destOrd="0" presId="urn:microsoft.com/office/officeart/2018/2/layout/IconVerticalSolidList"/>
    <dgm:cxn modelId="{F7D3412B-2308-422A-BBC1-1899A2957042}" type="presParOf" srcId="{F21C255A-E411-4A98-8BB8-0D3D6633768D}" destId="{39125906-4956-4F04-BE7C-C6DDBAFBD41D}" srcOrd="0" destOrd="0" presId="urn:microsoft.com/office/officeart/2018/2/layout/IconVerticalSolidList"/>
    <dgm:cxn modelId="{9C943EAF-5D5D-4121-8B8F-A0B9D28471ED}" type="presParOf" srcId="{F21C255A-E411-4A98-8BB8-0D3D6633768D}" destId="{64D46552-CB64-40FA-B401-8B0246C82297}" srcOrd="1" destOrd="0" presId="urn:microsoft.com/office/officeart/2018/2/layout/IconVerticalSolidList"/>
    <dgm:cxn modelId="{1B98413D-CCAA-401D-A307-D1F8E4466777}" type="presParOf" srcId="{F21C255A-E411-4A98-8BB8-0D3D6633768D}" destId="{3E2076E1-B9B4-4402-B7B1-402486CEBF91}" srcOrd="2" destOrd="0" presId="urn:microsoft.com/office/officeart/2018/2/layout/IconVerticalSolidList"/>
    <dgm:cxn modelId="{8C0FAAD7-2C3B-4041-8F2D-86E3006C8F38}" type="presParOf" srcId="{F21C255A-E411-4A98-8BB8-0D3D6633768D}" destId="{31BEE129-9767-4BCB-A271-725BBD919175}" srcOrd="3" destOrd="0" presId="urn:microsoft.com/office/officeart/2018/2/layout/IconVerticalSolidList"/>
    <dgm:cxn modelId="{354D4576-A75B-4D43-8FD0-48EE73C1851F}" type="presParOf" srcId="{D00C49BD-7D2E-4F62-8A4B-1ADB78C5E81C}" destId="{11861AC5-3956-4AD1-B93D-4B5CD95A7D75}" srcOrd="1" destOrd="0" presId="urn:microsoft.com/office/officeart/2018/2/layout/IconVerticalSolidList"/>
    <dgm:cxn modelId="{7B405437-4E85-493F-B9BB-BEF5078A2DA9}" type="presParOf" srcId="{D00C49BD-7D2E-4F62-8A4B-1ADB78C5E81C}" destId="{8131854B-465C-42B1-B748-F848117A222E}" srcOrd="2" destOrd="0" presId="urn:microsoft.com/office/officeart/2018/2/layout/IconVerticalSolidList"/>
    <dgm:cxn modelId="{ECD6E52E-01F0-4EBA-8C78-A71D0FA07EAE}" type="presParOf" srcId="{8131854B-465C-42B1-B748-F848117A222E}" destId="{EFEAE82C-75C3-42EE-B797-982F83AE0AE3}" srcOrd="0" destOrd="0" presId="urn:microsoft.com/office/officeart/2018/2/layout/IconVerticalSolidList"/>
    <dgm:cxn modelId="{30ECE26C-BF36-4C68-84BF-CE1A0D9954CE}" type="presParOf" srcId="{8131854B-465C-42B1-B748-F848117A222E}" destId="{A16B713F-6E93-4FF4-95DF-89874B25411C}" srcOrd="1" destOrd="0" presId="urn:microsoft.com/office/officeart/2018/2/layout/IconVerticalSolidList"/>
    <dgm:cxn modelId="{95405E50-7124-4C7D-96E2-1E9B2F23322F}" type="presParOf" srcId="{8131854B-465C-42B1-B748-F848117A222E}" destId="{2E1DF1B0-EE4B-487D-BE31-B0E84ECA48DC}" srcOrd="2" destOrd="0" presId="urn:microsoft.com/office/officeart/2018/2/layout/IconVerticalSolidList"/>
    <dgm:cxn modelId="{3E340957-EF0E-485A-AB76-37BEF1A43493}" type="presParOf" srcId="{8131854B-465C-42B1-B748-F848117A222E}" destId="{6ACD0023-B437-4AED-8A46-F8CF9265AC66}" srcOrd="3" destOrd="0" presId="urn:microsoft.com/office/officeart/2018/2/layout/IconVerticalSolidList"/>
    <dgm:cxn modelId="{281DAFBA-9F1D-4D8C-8C45-B10CD616C857}" type="presParOf" srcId="{D00C49BD-7D2E-4F62-8A4B-1ADB78C5E81C}" destId="{282F1174-8AD4-44E6-93A6-14F5C2727DF1}" srcOrd="3" destOrd="0" presId="urn:microsoft.com/office/officeart/2018/2/layout/IconVerticalSolidList"/>
    <dgm:cxn modelId="{AA503473-B18A-4ADA-9BF2-EB72E6329462}" type="presParOf" srcId="{D00C49BD-7D2E-4F62-8A4B-1ADB78C5E81C}" destId="{0E5424FF-AB00-4BB8-8626-AF0A1C75C020}" srcOrd="4" destOrd="0" presId="urn:microsoft.com/office/officeart/2018/2/layout/IconVerticalSolidList"/>
    <dgm:cxn modelId="{872FE1CA-4AE6-4B43-AB3B-1EA39793D2B2}" type="presParOf" srcId="{0E5424FF-AB00-4BB8-8626-AF0A1C75C020}" destId="{CEEF395D-8700-4DE9-92F3-ABF120260DF8}" srcOrd="0" destOrd="0" presId="urn:microsoft.com/office/officeart/2018/2/layout/IconVerticalSolidList"/>
    <dgm:cxn modelId="{1D950F88-92FC-4CF9-9F5C-64FB3D3E2400}" type="presParOf" srcId="{0E5424FF-AB00-4BB8-8626-AF0A1C75C020}" destId="{B0F79436-B8F2-43B0-B62C-BB2B7E586969}" srcOrd="1" destOrd="0" presId="urn:microsoft.com/office/officeart/2018/2/layout/IconVerticalSolidList"/>
    <dgm:cxn modelId="{2B87ACF0-605E-46A6-847F-F7EF535828B4}" type="presParOf" srcId="{0E5424FF-AB00-4BB8-8626-AF0A1C75C020}" destId="{828E1CB6-01C7-4F9E-B212-DC99947E01E0}" srcOrd="2" destOrd="0" presId="urn:microsoft.com/office/officeart/2018/2/layout/IconVerticalSolidList"/>
    <dgm:cxn modelId="{E7DA45D4-7FF2-4130-B794-FCBAFFD8E51E}" type="presParOf" srcId="{0E5424FF-AB00-4BB8-8626-AF0A1C75C020}" destId="{AD7794BF-C230-464C-B58D-8D64CAD8F8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D3F5637-D03D-415D-ACDA-16A8B834F91E}" type="doc">
      <dgm:prSet loTypeId="urn:microsoft.com/office/officeart/2005/8/layout/default" loCatId="list" qsTypeId="urn:microsoft.com/office/officeart/2005/8/quickstyle/3d2" qsCatId="3D" csTypeId="urn:microsoft.com/office/officeart/2005/8/colors/colorful1" csCatId="colorful"/>
      <dgm:spPr/>
      <dgm:t>
        <a:bodyPr/>
        <a:lstStyle/>
        <a:p>
          <a:endParaRPr lang="en-US"/>
        </a:p>
      </dgm:t>
    </dgm:pt>
    <dgm:pt modelId="{A925DF9D-B9B5-4707-801F-5B37A58953E4}">
      <dgm:prSet/>
      <dgm:spPr/>
      <dgm:t>
        <a:bodyPr/>
        <a:lstStyle/>
        <a:p>
          <a:r>
            <a:rPr lang="en-US" b="1" dirty="0"/>
            <a:t>Introduction:</a:t>
          </a:r>
          <a:r>
            <a:rPr lang="en-US" dirty="0"/>
            <a:t> The topic and its importance are identified within the first couple of sentences. It places the article within the greater context of the literature, describing the contribution of the article.</a:t>
          </a:r>
        </a:p>
      </dgm:t>
    </dgm:pt>
    <dgm:pt modelId="{7802FAF7-83FE-4356-B58E-C1C73AAE1E55}" type="parTrans" cxnId="{6B757239-DE2B-4021-9B5F-0A5F6E6EBBFC}">
      <dgm:prSet/>
      <dgm:spPr/>
      <dgm:t>
        <a:bodyPr/>
        <a:lstStyle/>
        <a:p>
          <a:endParaRPr lang="en-US"/>
        </a:p>
      </dgm:t>
    </dgm:pt>
    <dgm:pt modelId="{7A87A9AE-BA94-4DEB-B43A-37FDCD6FB1D9}" type="sibTrans" cxnId="{6B757239-DE2B-4021-9B5F-0A5F6E6EBBFC}">
      <dgm:prSet/>
      <dgm:spPr/>
      <dgm:t>
        <a:bodyPr/>
        <a:lstStyle/>
        <a:p>
          <a:endParaRPr lang="en-US"/>
        </a:p>
      </dgm:t>
    </dgm:pt>
    <dgm:pt modelId="{C61CC028-22F9-4D60-90ED-C77CD6BA2610}">
      <dgm:prSet/>
      <dgm:spPr/>
      <dgm:t>
        <a:bodyPr/>
        <a:lstStyle/>
        <a:p>
          <a:r>
            <a:rPr lang="en-US" b="1"/>
            <a:t>Theory:</a:t>
          </a:r>
          <a:r>
            <a:rPr lang="en-US"/>
            <a:t> Description of theories relevant to the subject. The article may also go ahead and state the hypotheses that have been tested.</a:t>
          </a:r>
        </a:p>
      </dgm:t>
    </dgm:pt>
    <dgm:pt modelId="{93CCA0D8-5B67-4C50-99ED-EB677E6D8070}" type="parTrans" cxnId="{3CF42219-14AB-4757-BEF4-2FAC9C0B5AFA}">
      <dgm:prSet/>
      <dgm:spPr/>
      <dgm:t>
        <a:bodyPr/>
        <a:lstStyle/>
        <a:p>
          <a:endParaRPr lang="en-US"/>
        </a:p>
      </dgm:t>
    </dgm:pt>
    <dgm:pt modelId="{52EAC86C-AEFE-487A-969F-BCF914D1FB49}" type="sibTrans" cxnId="{3CF42219-14AB-4757-BEF4-2FAC9C0B5AFA}">
      <dgm:prSet/>
      <dgm:spPr/>
      <dgm:t>
        <a:bodyPr/>
        <a:lstStyle/>
        <a:p>
          <a:endParaRPr lang="en-US"/>
        </a:p>
      </dgm:t>
    </dgm:pt>
    <dgm:pt modelId="{4219C815-0F21-4F7F-B834-CC6D01793A80}">
      <dgm:prSet/>
      <dgm:spPr/>
      <dgm:t>
        <a:bodyPr/>
        <a:lstStyle/>
        <a:p>
          <a:r>
            <a:rPr lang="en-US" b="1"/>
            <a:t>Data:</a:t>
          </a:r>
          <a:r>
            <a:rPr lang="en-US"/>
            <a:t> Sampling procedure, including sample size, data collection, and response rate. If secondary data are used, then how they were collected and applied to the research.</a:t>
          </a:r>
        </a:p>
      </dgm:t>
    </dgm:pt>
    <dgm:pt modelId="{23D98266-A94D-4BFC-B73F-11774AAC8B00}" type="parTrans" cxnId="{8BC445E0-3464-4189-91E2-E2119B917895}">
      <dgm:prSet/>
      <dgm:spPr/>
      <dgm:t>
        <a:bodyPr/>
        <a:lstStyle/>
        <a:p>
          <a:endParaRPr lang="en-US"/>
        </a:p>
      </dgm:t>
    </dgm:pt>
    <dgm:pt modelId="{0C187E21-40F4-45E6-8032-0CD500CEBE1E}" type="sibTrans" cxnId="{8BC445E0-3464-4189-91E2-E2119B917895}">
      <dgm:prSet/>
      <dgm:spPr/>
      <dgm:t>
        <a:bodyPr/>
        <a:lstStyle/>
        <a:p>
          <a:endParaRPr lang="en-US"/>
        </a:p>
      </dgm:t>
    </dgm:pt>
    <dgm:pt modelId="{707E785C-3FD8-48F7-9771-35A0A21D4925}">
      <dgm:prSet/>
      <dgm:spPr/>
      <dgm:t>
        <a:bodyPr/>
        <a:lstStyle/>
        <a:p>
          <a:r>
            <a:rPr lang="en-US" b="1"/>
            <a:t>Measurement:</a:t>
          </a:r>
          <a:r>
            <a:rPr lang="en-US"/>
            <a:t> Explains how the key concepts are measured, for instance, how social capital is measured by survey questions. </a:t>
          </a:r>
        </a:p>
      </dgm:t>
    </dgm:pt>
    <dgm:pt modelId="{F1713C36-416B-4EBA-A0F0-1703A9495A8A}" type="parTrans" cxnId="{D379C038-B933-4D3C-B694-D462D46B0D4C}">
      <dgm:prSet/>
      <dgm:spPr/>
      <dgm:t>
        <a:bodyPr/>
        <a:lstStyle/>
        <a:p>
          <a:endParaRPr lang="en-US"/>
        </a:p>
      </dgm:t>
    </dgm:pt>
    <dgm:pt modelId="{1B3EF88C-0284-4DA1-9C2A-2C03C75FE3AF}" type="sibTrans" cxnId="{D379C038-B933-4D3C-B694-D462D46B0D4C}">
      <dgm:prSet/>
      <dgm:spPr/>
      <dgm:t>
        <a:bodyPr/>
        <a:lstStyle/>
        <a:p>
          <a:endParaRPr lang="en-US"/>
        </a:p>
      </dgm:t>
    </dgm:pt>
    <dgm:pt modelId="{995B644C-C0D7-4528-9913-263E514FFACC}">
      <dgm:prSet/>
      <dgm:spPr/>
      <dgm:t>
        <a:bodyPr/>
        <a:lstStyle/>
        <a:p>
          <a:r>
            <a:rPr lang="en-US" b="1"/>
            <a:t>Methods and Models: </a:t>
          </a:r>
          <a:r>
            <a:rPr lang="en-US"/>
            <a:t>Explains the relationships between key variables and how the data are analyzed. </a:t>
          </a:r>
        </a:p>
      </dgm:t>
    </dgm:pt>
    <dgm:pt modelId="{06ABD954-0767-4840-82F2-9946D01A62CD}" type="parTrans" cxnId="{D54D0C04-B9C0-4F83-BBB1-B31B86236959}">
      <dgm:prSet/>
      <dgm:spPr/>
      <dgm:t>
        <a:bodyPr/>
        <a:lstStyle/>
        <a:p>
          <a:endParaRPr lang="en-US"/>
        </a:p>
      </dgm:t>
    </dgm:pt>
    <dgm:pt modelId="{595D4971-A68A-40AD-B6F0-D57BC28CF45D}" type="sibTrans" cxnId="{D54D0C04-B9C0-4F83-BBB1-B31B86236959}">
      <dgm:prSet/>
      <dgm:spPr/>
      <dgm:t>
        <a:bodyPr/>
        <a:lstStyle/>
        <a:p>
          <a:endParaRPr lang="en-US"/>
        </a:p>
      </dgm:t>
    </dgm:pt>
    <dgm:pt modelId="{63071F22-E347-4DD3-9E8A-A6DA67EA1B01}">
      <dgm:prSet/>
      <dgm:spPr/>
      <dgm:t>
        <a:bodyPr/>
        <a:lstStyle/>
        <a:p>
          <a:r>
            <a:rPr lang="en-US" b="1"/>
            <a:t>Results: </a:t>
          </a:r>
          <a:r>
            <a:rPr lang="en-US"/>
            <a:t>Lengthy discussion of results and if hypotheses are supported. </a:t>
          </a:r>
        </a:p>
      </dgm:t>
    </dgm:pt>
    <dgm:pt modelId="{35391702-B8A4-480E-92BE-3251FDAE7643}" type="parTrans" cxnId="{6F25D936-C39D-4E52-9E70-3F3026D43B98}">
      <dgm:prSet/>
      <dgm:spPr/>
      <dgm:t>
        <a:bodyPr/>
        <a:lstStyle/>
        <a:p>
          <a:endParaRPr lang="en-US"/>
        </a:p>
      </dgm:t>
    </dgm:pt>
    <dgm:pt modelId="{26776BDC-A037-4D71-826E-BA6FCA03D2C2}" type="sibTrans" cxnId="{6F25D936-C39D-4E52-9E70-3F3026D43B98}">
      <dgm:prSet/>
      <dgm:spPr/>
      <dgm:t>
        <a:bodyPr/>
        <a:lstStyle/>
        <a:p>
          <a:endParaRPr lang="en-US"/>
        </a:p>
      </dgm:t>
    </dgm:pt>
    <dgm:pt modelId="{F4C4C61D-C772-48A7-9BC3-62E8657EC6F1}">
      <dgm:prSet/>
      <dgm:spPr/>
      <dgm:t>
        <a:bodyPr/>
        <a:lstStyle/>
        <a:p>
          <a:r>
            <a:rPr lang="en-US" b="1"/>
            <a:t>Conclusion: </a:t>
          </a:r>
          <a:r>
            <a:rPr lang="en-US"/>
            <a:t>Discussion of broader implications of the findings relating back to the introduction and theory, suggesting additional research.</a:t>
          </a:r>
        </a:p>
      </dgm:t>
    </dgm:pt>
    <dgm:pt modelId="{370AF526-F425-4AD0-8B65-1A21122C2271}" type="parTrans" cxnId="{54F594FD-29FD-4E4A-9A4A-0DE59E546C15}">
      <dgm:prSet/>
      <dgm:spPr/>
      <dgm:t>
        <a:bodyPr/>
        <a:lstStyle/>
        <a:p>
          <a:endParaRPr lang="en-US"/>
        </a:p>
      </dgm:t>
    </dgm:pt>
    <dgm:pt modelId="{C1CBE9FF-D232-4928-945C-6FB3050CCF6A}" type="sibTrans" cxnId="{54F594FD-29FD-4E4A-9A4A-0DE59E546C15}">
      <dgm:prSet/>
      <dgm:spPr/>
      <dgm:t>
        <a:bodyPr/>
        <a:lstStyle/>
        <a:p>
          <a:endParaRPr lang="en-US"/>
        </a:p>
      </dgm:t>
    </dgm:pt>
    <dgm:pt modelId="{81AE7CD4-711C-42FF-AB1D-FAE09EDE33B2}">
      <dgm:prSet/>
      <dgm:spPr/>
      <dgm:t>
        <a:bodyPr/>
        <a:lstStyle/>
        <a:p>
          <a:r>
            <a:rPr lang="en-US" b="1"/>
            <a:t>Bibliography:</a:t>
          </a:r>
          <a:r>
            <a:rPr lang="en-US"/>
            <a:t> Should be accurate, use a recognized style (ASA, APA, etc.), and include access dates for online references.</a:t>
          </a:r>
        </a:p>
      </dgm:t>
    </dgm:pt>
    <dgm:pt modelId="{3782E916-B1E1-4B92-A0C9-0F1E85B5365E}" type="parTrans" cxnId="{9D5964C2-9439-4067-981D-FD4E5817A7E6}">
      <dgm:prSet/>
      <dgm:spPr/>
      <dgm:t>
        <a:bodyPr/>
        <a:lstStyle/>
        <a:p>
          <a:endParaRPr lang="en-US"/>
        </a:p>
      </dgm:t>
    </dgm:pt>
    <dgm:pt modelId="{007E02F8-ED06-4ED9-A138-AC04528AA475}" type="sibTrans" cxnId="{9D5964C2-9439-4067-981D-FD4E5817A7E6}">
      <dgm:prSet/>
      <dgm:spPr/>
      <dgm:t>
        <a:bodyPr/>
        <a:lstStyle/>
        <a:p>
          <a:endParaRPr lang="en-US"/>
        </a:p>
      </dgm:t>
    </dgm:pt>
    <dgm:pt modelId="{7C6241FB-FA23-4A23-9B13-CF3C0B6C4DB6}" type="pres">
      <dgm:prSet presAssocID="{7D3F5637-D03D-415D-ACDA-16A8B834F91E}" presName="diagram" presStyleCnt="0">
        <dgm:presLayoutVars>
          <dgm:dir/>
          <dgm:resizeHandles val="exact"/>
        </dgm:presLayoutVars>
      </dgm:prSet>
      <dgm:spPr/>
    </dgm:pt>
    <dgm:pt modelId="{07456F3C-18B3-470C-8B53-1CA89F73648F}" type="pres">
      <dgm:prSet presAssocID="{A925DF9D-B9B5-4707-801F-5B37A58953E4}" presName="node" presStyleLbl="node1" presStyleIdx="0" presStyleCnt="8">
        <dgm:presLayoutVars>
          <dgm:bulletEnabled val="1"/>
        </dgm:presLayoutVars>
      </dgm:prSet>
      <dgm:spPr/>
    </dgm:pt>
    <dgm:pt modelId="{757AC6DF-17A6-4114-8720-D7627DA8A8E0}" type="pres">
      <dgm:prSet presAssocID="{7A87A9AE-BA94-4DEB-B43A-37FDCD6FB1D9}" presName="sibTrans" presStyleCnt="0"/>
      <dgm:spPr/>
    </dgm:pt>
    <dgm:pt modelId="{389BA326-2612-4E75-94FD-9FA734CADF31}" type="pres">
      <dgm:prSet presAssocID="{C61CC028-22F9-4D60-90ED-C77CD6BA2610}" presName="node" presStyleLbl="node1" presStyleIdx="1" presStyleCnt="8">
        <dgm:presLayoutVars>
          <dgm:bulletEnabled val="1"/>
        </dgm:presLayoutVars>
      </dgm:prSet>
      <dgm:spPr/>
    </dgm:pt>
    <dgm:pt modelId="{77B92062-8D8B-4A13-931C-4B9BED086115}" type="pres">
      <dgm:prSet presAssocID="{52EAC86C-AEFE-487A-969F-BCF914D1FB49}" presName="sibTrans" presStyleCnt="0"/>
      <dgm:spPr/>
    </dgm:pt>
    <dgm:pt modelId="{DA25BE15-0FDA-408F-8DC9-29514C8193E7}" type="pres">
      <dgm:prSet presAssocID="{4219C815-0F21-4F7F-B834-CC6D01793A80}" presName="node" presStyleLbl="node1" presStyleIdx="2" presStyleCnt="8">
        <dgm:presLayoutVars>
          <dgm:bulletEnabled val="1"/>
        </dgm:presLayoutVars>
      </dgm:prSet>
      <dgm:spPr/>
    </dgm:pt>
    <dgm:pt modelId="{6C3F90DF-02F8-4958-9B32-3515DACA19B2}" type="pres">
      <dgm:prSet presAssocID="{0C187E21-40F4-45E6-8032-0CD500CEBE1E}" presName="sibTrans" presStyleCnt="0"/>
      <dgm:spPr/>
    </dgm:pt>
    <dgm:pt modelId="{3509E45F-C2DB-4E56-8899-0E1B340E18A2}" type="pres">
      <dgm:prSet presAssocID="{707E785C-3FD8-48F7-9771-35A0A21D4925}" presName="node" presStyleLbl="node1" presStyleIdx="3" presStyleCnt="8">
        <dgm:presLayoutVars>
          <dgm:bulletEnabled val="1"/>
        </dgm:presLayoutVars>
      </dgm:prSet>
      <dgm:spPr/>
    </dgm:pt>
    <dgm:pt modelId="{6797681F-00DA-4226-AD7E-184B601DEFA2}" type="pres">
      <dgm:prSet presAssocID="{1B3EF88C-0284-4DA1-9C2A-2C03C75FE3AF}" presName="sibTrans" presStyleCnt="0"/>
      <dgm:spPr/>
    </dgm:pt>
    <dgm:pt modelId="{66BF90CA-BBBA-48BC-B110-E2A0FEBA7E2F}" type="pres">
      <dgm:prSet presAssocID="{995B644C-C0D7-4528-9913-263E514FFACC}" presName="node" presStyleLbl="node1" presStyleIdx="4" presStyleCnt="8">
        <dgm:presLayoutVars>
          <dgm:bulletEnabled val="1"/>
        </dgm:presLayoutVars>
      </dgm:prSet>
      <dgm:spPr/>
    </dgm:pt>
    <dgm:pt modelId="{C2B8E741-E13D-4088-BF28-E79C25784D6A}" type="pres">
      <dgm:prSet presAssocID="{595D4971-A68A-40AD-B6F0-D57BC28CF45D}" presName="sibTrans" presStyleCnt="0"/>
      <dgm:spPr/>
    </dgm:pt>
    <dgm:pt modelId="{ACAE9501-B3CE-49A7-8211-AA9AB8C3D0A7}" type="pres">
      <dgm:prSet presAssocID="{63071F22-E347-4DD3-9E8A-A6DA67EA1B01}" presName="node" presStyleLbl="node1" presStyleIdx="5" presStyleCnt="8">
        <dgm:presLayoutVars>
          <dgm:bulletEnabled val="1"/>
        </dgm:presLayoutVars>
      </dgm:prSet>
      <dgm:spPr/>
    </dgm:pt>
    <dgm:pt modelId="{E5BAF373-B856-47E2-8191-17267D27904D}" type="pres">
      <dgm:prSet presAssocID="{26776BDC-A037-4D71-826E-BA6FCA03D2C2}" presName="sibTrans" presStyleCnt="0"/>
      <dgm:spPr/>
    </dgm:pt>
    <dgm:pt modelId="{BF02CE0A-B0C8-444D-B6FA-D9E71A116F32}" type="pres">
      <dgm:prSet presAssocID="{F4C4C61D-C772-48A7-9BC3-62E8657EC6F1}" presName="node" presStyleLbl="node1" presStyleIdx="6" presStyleCnt="8">
        <dgm:presLayoutVars>
          <dgm:bulletEnabled val="1"/>
        </dgm:presLayoutVars>
      </dgm:prSet>
      <dgm:spPr/>
    </dgm:pt>
    <dgm:pt modelId="{AAB54ADC-D82A-4DCA-9FC2-095E5F99C033}" type="pres">
      <dgm:prSet presAssocID="{C1CBE9FF-D232-4928-945C-6FB3050CCF6A}" presName="sibTrans" presStyleCnt="0"/>
      <dgm:spPr/>
    </dgm:pt>
    <dgm:pt modelId="{D68958BE-1735-4701-A71C-B5FF964B8DC4}" type="pres">
      <dgm:prSet presAssocID="{81AE7CD4-711C-42FF-AB1D-FAE09EDE33B2}" presName="node" presStyleLbl="node1" presStyleIdx="7" presStyleCnt="8">
        <dgm:presLayoutVars>
          <dgm:bulletEnabled val="1"/>
        </dgm:presLayoutVars>
      </dgm:prSet>
      <dgm:spPr/>
    </dgm:pt>
  </dgm:ptLst>
  <dgm:cxnLst>
    <dgm:cxn modelId="{D54D0C04-B9C0-4F83-BBB1-B31B86236959}" srcId="{7D3F5637-D03D-415D-ACDA-16A8B834F91E}" destId="{995B644C-C0D7-4528-9913-263E514FFACC}" srcOrd="4" destOrd="0" parTransId="{06ABD954-0767-4840-82F2-9946D01A62CD}" sibTransId="{595D4971-A68A-40AD-B6F0-D57BC28CF45D}"/>
    <dgm:cxn modelId="{3CF42219-14AB-4757-BEF4-2FAC9C0B5AFA}" srcId="{7D3F5637-D03D-415D-ACDA-16A8B834F91E}" destId="{C61CC028-22F9-4D60-90ED-C77CD6BA2610}" srcOrd="1" destOrd="0" parTransId="{93CCA0D8-5B67-4C50-99ED-EB677E6D8070}" sibTransId="{52EAC86C-AEFE-487A-969F-BCF914D1FB49}"/>
    <dgm:cxn modelId="{6F25D936-C39D-4E52-9E70-3F3026D43B98}" srcId="{7D3F5637-D03D-415D-ACDA-16A8B834F91E}" destId="{63071F22-E347-4DD3-9E8A-A6DA67EA1B01}" srcOrd="5" destOrd="0" parTransId="{35391702-B8A4-480E-92BE-3251FDAE7643}" sibTransId="{26776BDC-A037-4D71-826E-BA6FCA03D2C2}"/>
    <dgm:cxn modelId="{D379C038-B933-4D3C-B694-D462D46B0D4C}" srcId="{7D3F5637-D03D-415D-ACDA-16A8B834F91E}" destId="{707E785C-3FD8-48F7-9771-35A0A21D4925}" srcOrd="3" destOrd="0" parTransId="{F1713C36-416B-4EBA-A0F0-1703A9495A8A}" sibTransId="{1B3EF88C-0284-4DA1-9C2A-2C03C75FE3AF}"/>
    <dgm:cxn modelId="{6B757239-DE2B-4021-9B5F-0A5F6E6EBBFC}" srcId="{7D3F5637-D03D-415D-ACDA-16A8B834F91E}" destId="{A925DF9D-B9B5-4707-801F-5B37A58953E4}" srcOrd="0" destOrd="0" parTransId="{7802FAF7-83FE-4356-B58E-C1C73AAE1E55}" sibTransId="{7A87A9AE-BA94-4DEB-B43A-37FDCD6FB1D9}"/>
    <dgm:cxn modelId="{27273E3C-A88B-47FB-9699-FED73F16B158}" type="presOf" srcId="{C61CC028-22F9-4D60-90ED-C77CD6BA2610}" destId="{389BA326-2612-4E75-94FD-9FA734CADF31}" srcOrd="0" destOrd="0" presId="urn:microsoft.com/office/officeart/2005/8/layout/default"/>
    <dgm:cxn modelId="{EEEB3E50-B1FD-4DBD-B176-37162B6FB511}" type="presOf" srcId="{63071F22-E347-4DD3-9E8A-A6DA67EA1B01}" destId="{ACAE9501-B3CE-49A7-8211-AA9AB8C3D0A7}" srcOrd="0" destOrd="0" presId="urn:microsoft.com/office/officeart/2005/8/layout/default"/>
    <dgm:cxn modelId="{71FAEAA1-D35A-4CC1-AB84-FE97299DC998}" type="presOf" srcId="{81AE7CD4-711C-42FF-AB1D-FAE09EDE33B2}" destId="{D68958BE-1735-4701-A71C-B5FF964B8DC4}" srcOrd="0" destOrd="0" presId="urn:microsoft.com/office/officeart/2005/8/layout/default"/>
    <dgm:cxn modelId="{9D5964C2-9439-4067-981D-FD4E5817A7E6}" srcId="{7D3F5637-D03D-415D-ACDA-16A8B834F91E}" destId="{81AE7CD4-711C-42FF-AB1D-FAE09EDE33B2}" srcOrd="7" destOrd="0" parTransId="{3782E916-B1E1-4B92-A0C9-0F1E85B5365E}" sibTransId="{007E02F8-ED06-4ED9-A138-AC04528AA475}"/>
    <dgm:cxn modelId="{B50B13CB-E186-49DA-800E-2DBC552E3A12}" type="presOf" srcId="{A925DF9D-B9B5-4707-801F-5B37A58953E4}" destId="{07456F3C-18B3-470C-8B53-1CA89F73648F}" srcOrd="0" destOrd="0" presId="urn:microsoft.com/office/officeart/2005/8/layout/default"/>
    <dgm:cxn modelId="{5DCA1FCE-CE64-4DD7-AE2F-0A5E66C8AB4C}" type="presOf" srcId="{F4C4C61D-C772-48A7-9BC3-62E8657EC6F1}" destId="{BF02CE0A-B0C8-444D-B6FA-D9E71A116F32}" srcOrd="0" destOrd="0" presId="urn:microsoft.com/office/officeart/2005/8/layout/default"/>
    <dgm:cxn modelId="{5DB356D4-E053-450A-BC3B-05901EB156E4}" type="presOf" srcId="{4219C815-0F21-4F7F-B834-CC6D01793A80}" destId="{DA25BE15-0FDA-408F-8DC9-29514C8193E7}" srcOrd="0" destOrd="0" presId="urn:microsoft.com/office/officeart/2005/8/layout/default"/>
    <dgm:cxn modelId="{946830D9-3B99-4279-AD5E-FC73AF76C2D1}" type="presOf" srcId="{707E785C-3FD8-48F7-9771-35A0A21D4925}" destId="{3509E45F-C2DB-4E56-8899-0E1B340E18A2}" srcOrd="0" destOrd="0" presId="urn:microsoft.com/office/officeart/2005/8/layout/default"/>
    <dgm:cxn modelId="{ABD030D9-9102-4360-A504-A3ABFFF77AEC}" type="presOf" srcId="{7D3F5637-D03D-415D-ACDA-16A8B834F91E}" destId="{7C6241FB-FA23-4A23-9B13-CF3C0B6C4DB6}" srcOrd="0" destOrd="0" presId="urn:microsoft.com/office/officeart/2005/8/layout/default"/>
    <dgm:cxn modelId="{6F4A39E0-623B-4040-B8A5-68B7573DC47C}" type="presOf" srcId="{995B644C-C0D7-4528-9913-263E514FFACC}" destId="{66BF90CA-BBBA-48BC-B110-E2A0FEBA7E2F}" srcOrd="0" destOrd="0" presId="urn:microsoft.com/office/officeart/2005/8/layout/default"/>
    <dgm:cxn modelId="{8BC445E0-3464-4189-91E2-E2119B917895}" srcId="{7D3F5637-D03D-415D-ACDA-16A8B834F91E}" destId="{4219C815-0F21-4F7F-B834-CC6D01793A80}" srcOrd="2" destOrd="0" parTransId="{23D98266-A94D-4BFC-B73F-11774AAC8B00}" sibTransId="{0C187E21-40F4-45E6-8032-0CD500CEBE1E}"/>
    <dgm:cxn modelId="{54F594FD-29FD-4E4A-9A4A-0DE59E546C15}" srcId="{7D3F5637-D03D-415D-ACDA-16A8B834F91E}" destId="{F4C4C61D-C772-48A7-9BC3-62E8657EC6F1}" srcOrd="6" destOrd="0" parTransId="{370AF526-F425-4AD0-8B65-1A21122C2271}" sibTransId="{C1CBE9FF-D232-4928-945C-6FB3050CCF6A}"/>
    <dgm:cxn modelId="{457CB991-F408-4407-BC45-4DBE68DEA6EA}" type="presParOf" srcId="{7C6241FB-FA23-4A23-9B13-CF3C0B6C4DB6}" destId="{07456F3C-18B3-470C-8B53-1CA89F73648F}" srcOrd="0" destOrd="0" presId="urn:microsoft.com/office/officeart/2005/8/layout/default"/>
    <dgm:cxn modelId="{C382AB38-4397-45F0-8A1C-1ED198FE9ACE}" type="presParOf" srcId="{7C6241FB-FA23-4A23-9B13-CF3C0B6C4DB6}" destId="{757AC6DF-17A6-4114-8720-D7627DA8A8E0}" srcOrd="1" destOrd="0" presId="urn:microsoft.com/office/officeart/2005/8/layout/default"/>
    <dgm:cxn modelId="{9D2920D9-5B61-4788-9BDD-74E3CF0D3AC2}" type="presParOf" srcId="{7C6241FB-FA23-4A23-9B13-CF3C0B6C4DB6}" destId="{389BA326-2612-4E75-94FD-9FA734CADF31}" srcOrd="2" destOrd="0" presId="urn:microsoft.com/office/officeart/2005/8/layout/default"/>
    <dgm:cxn modelId="{2A69B89D-A228-4B6C-A55C-76E43CD935AD}" type="presParOf" srcId="{7C6241FB-FA23-4A23-9B13-CF3C0B6C4DB6}" destId="{77B92062-8D8B-4A13-931C-4B9BED086115}" srcOrd="3" destOrd="0" presId="urn:microsoft.com/office/officeart/2005/8/layout/default"/>
    <dgm:cxn modelId="{96E42EF1-3FB6-4CFC-A738-3F29A5D73EE9}" type="presParOf" srcId="{7C6241FB-FA23-4A23-9B13-CF3C0B6C4DB6}" destId="{DA25BE15-0FDA-408F-8DC9-29514C8193E7}" srcOrd="4" destOrd="0" presId="urn:microsoft.com/office/officeart/2005/8/layout/default"/>
    <dgm:cxn modelId="{7ABA6507-B5B4-437D-8FE4-B95AD8BEFEBC}" type="presParOf" srcId="{7C6241FB-FA23-4A23-9B13-CF3C0B6C4DB6}" destId="{6C3F90DF-02F8-4958-9B32-3515DACA19B2}" srcOrd="5" destOrd="0" presId="urn:microsoft.com/office/officeart/2005/8/layout/default"/>
    <dgm:cxn modelId="{1DCFD683-10F1-4F06-AD3E-01784D96C08A}" type="presParOf" srcId="{7C6241FB-FA23-4A23-9B13-CF3C0B6C4DB6}" destId="{3509E45F-C2DB-4E56-8899-0E1B340E18A2}" srcOrd="6" destOrd="0" presId="urn:microsoft.com/office/officeart/2005/8/layout/default"/>
    <dgm:cxn modelId="{D9D4E81C-B9C0-45A5-B01B-79FF80D983E6}" type="presParOf" srcId="{7C6241FB-FA23-4A23-9B13-CF3C0B6C4DB6}" destId="{6797681F-00DA-4226-AD7E-184B601DEFA2}" srcOrd="7" destOrd="0" presId="urn:microsoft.com/office/officeart/2005/8/layout/default"/>
    <dgm:cxn modelId="{4C6465C4-EB9B-4CD8-A1D3-BA05352A0F77}" type="presParOf" srcId="{7C6241FB-FA23-4A23-9B13-CF3C0B6C4DB6}" destId="{66BF90CA-BBBA-48BC-B110-E2A0FEBA7E2F}" srcOrd="8" destOrd="0" presId="urn:microsoft.com/office/officeart/2005/8/layout/default"/>
    <dgm:cxn modelId="{D491E784-CAD5-4DF8-AF95-F9614A6447C7}" type="presParOf" srcId="{7C6241FB-FA23-4A23-9B13-CF3C0B6C4DB6}" destId="{C2B8E741-E13D-4088-BF28-E79C25784D6A}" srcOrd="9" destOrd="0" presId="urn:microsoft.com/office/officeart/2005/8/layout/default"/>
    <dgm:cxn modelId="{891EEA49-FE7A-4900-9A93-6D3C24E1DF39}" type="presParOf" srcId="{7C6241FB-FA23-4A23-9B13-CF3C0B6C4DB6}" destId="{ACAE9501-B3CE-49A7-8211-AA9AB8C3D0A7}" srcOrd="10" destOrd="0" presId="urn:microsoft.com/office/officeart/2005/8/layout/default"/>
    <dgm:cxn modelId="{7CE47249-AFFC-410A-898F-6C72D20573DA}" type="presParOf" srcId="{7C6241FB-FA23-4A23-9B13-CF3C0B6C4DB6}" destId="{E5BAF373-B856-47E2-8191-17267D27904D}" srcOrd="11" destOrd="0" presId="urn:microsoft.com/office/officeart/2005/8/layout/default"/>
    <dgm:cxn modelId="{839B0CB2-964C-43CA-9215-9EEEA2B236BE}" type="presParOf" srcId="{7C6241FB-FA23-4A23-9B13-CF3C0B6C4DB6}" destId="{BF02CE0A-B0C8-444D-B6FA-D9E71A116F32}" srcOrd="12" destOrd="0" presId="urn:microsoft.com/office/officeart/2005/8/layout/default"/>
    <dgm:cxn modelId="{35B581C9-6480-480C-9CD1-283C97A92FF1}" type="presParOf" srcId="{7C6241FB-FA23-4A23-9B13-CF3C0B6C4DB6}" destId="{AAB54ADC-D82A-4DCA-9FC2-095E5F99C033}" srcOrd="13" destOrd="0" presId="urn:microsoft.com/office/officeart/2005/8/layout/default"/>
    <dgm:cxn modelId="{1BF7A812-0A93-480C-AFC6-E0460E3A290B}" type="presParOf" srcId="{7C6241FB-FA23-4A23-9B13-CF3C0B6C4DB6}" destId="{D68958BE-1735-4701-A71C-B5FF964B8DC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E1BD2F7-8B5A-48A7-8444-8D7F24B91E5C}" type="doc">
      <dgm:prSet loTypeId="urn:microsoft.com/office/officeart/2018/2/layout/IconCircleList" loCatId="icon" qsTypeId="urn:microsoft.com/office/officeart/2005/8/quickstyle/3d2" qsCatId="3D" csTypeId="urn:microsoft.com/office/officeart/2018/5/colors/Iconchunking_neutralicon_colorful1" csCatId="colorful" phldr="1"/>
      <dgm:spPr/>
      <dgm:t>
        <a:bodyPr/>
        <a:lstStyle/>
        <a:p>
          <a:endParaRPr lang="en-US"/>
        </a:p>
      </dgm:t>
    </dgm:pt>
    <dgm:pt modelId="{CC672ACF-5D06-4316-B304-F7C63F6D9F1F}">
      <dgm:prSet/>
      <dgm:spPr/>
      <dgm:t>
        <a:bodyPr/>
        <a:lstStyle/>
        <a:p>
          <a:pPr>
            <a:lnSpc>
              <a:spcPct val="100000"/>
            </a:lnSpc>
          </a:pPr>
          <a:r>
            <a:rPr lang="en-US"/>
            <a:t>Introduction: The first few sentences clarify exactly what the article focuses on and tries to create interest on behalf of the reader in the study at hand.</a:t>
          </a:r>
        </a:p>
      </dgm:t>
    </dgm:pt>
    <dgm:pt modelId="{7E48211F-8FF9-4E8E-84AE-4133F1567EC5}" type="parTrans" cxnId="{2E5A207D-ECE0-43AB-A2C6-41F484F08BF4}">
      <dgm:prSet/>
      <dgm:spPr/>
      <dgm:t>
        <a:bodyPr/>
        <a:lstStyle/>
        <a:p>
          <a:endParaRPr lang="en-US"/>
        </a:p>
      </dgm:t>
    </dgm:pt>
    <dgm:pt modelId="{86235F04-E904-4A89-BF26-24CC99042E41}" type="sibTrans" cxnId="{2E5A207D-ECE0-43AB-A2C6-41F484F08BF4}">
      <dgm:prSet/>
      <dgm:spPr/>
      <dgm:t>
        <a:bodyPr/>
        <a:lstStyle/>
        <a:p>
          <a:pPr>
            <a:lnSpc>
              <a:spcPct val="100000"/>
            </a:lnSpc>
          </a:pPr>
          <a:endParaRPr lang="en-US"/>
        </a:p>
      </dgm:t>
    </dgm:pt>
    <dgm:pt modelId="{6040D284-AF70-4F1C-9AB0-F8596ACFBAA9}">
      <dgm:prSet/>
      <dgm:spPr/>
      <dgm:t>
        <a:bodyPr/>
        <a:lstStyle/>
        <a:p>
          <a:pPr>
            <a:lnSpc>
              <a:spcPct val="100000"/>
            </a:lnSpc>
          </a:pPr>
          <a:r>
            <a:rPr lang="en-US"/>
            <a:t>Literature Review or Background: A review of relevant theories and previous research on the topic.</a:t>
          </a:r>
        </a:p>
      </dgm:t>
    </dgm:pt>
    <dgm:pt modelId="{15BF999F-7FF8-478A-BA5F-9B64465E78CD}" type="parTrans" cxnId="{2657BDA9-0A84-43E6-A29C-A6A6D316A4DA}">
      <dgm:prSet/>
      <dgm:spPr/>
      <dgm:t>
        <a:bodyPr/>
        <a:lstStyle/>
        <a:p>
          <a:endParaRPr lang="en-US"/>
        </a:p>
      </dgm:t>
    </dgm:pt>
    <dgm:pt modelId="{78037DFB-9EAD-4B6F-AB22-B9B8067CF917}" type="sibTrans" cxnId="{2657BDA9-0A84-43E6-A29C-A6A6D316A4DA}">
      <dgm:prSet/>
      <dgm:spPr/>
      <dgm:t>
        <a:bodyPr/>
        <a:lstStyle/>
        <a:p>
          <a:pPr>
            <a:lnSpc>
              <a:spcPct val="100000"/>
            </a:lnSpc>
          </a:pPr>
          <a:endParaRPr lang="en-US"/>
        </a:p>
      </dgm:t>
    </dgm:pt>
    <dgm:pt modelId="{355582ED-2CDD-4122-BEC2-D3DBF339B3FF}">
      <dgm:prSet/>
      <dgm:spPr/>
      <dgm:t>
        <a:bodyPr/>
        <a:lstStyle/>
        <a:p>
          <a:pPr>
            <a:lnSpc>
              <a:spcPct val="100000"/>
            </a:lnSpc>
          </a:pPr>
          <a:r>
            <a:rPr lang="en-US"/>
            <a:t>Design and Methods: Gives the rationale for a qualitative methodology, describes the re-search procedure, participant sampling, setting, and the analytical procedures used, includ-ing thematic analysis.</a:t>
          </a:r>
        </a:p>
      </dgm:t>
    </dgm:pt>
    <dgm:pt modelId="{F1ADC4D9-868B-4946-9D2B-3700D175D9C1}" type="parTrans" cxnId="{775E5315-0A07-4D54-80DF-382A1520B92D}">
      <dgm:prSet/>
      <dgm:spPr/>
      <dgm:t>
        <a:bodyPr/>
        <a:lstStyle/>
        <a:p>
          <a:endParaRPr lang="en-US"/>
        </a:p>
      </dgm:t>
    </dgm:pt>
    <dgm:pt modelId="{598CEB3A-F911-4F17-A843-3C76658D9939}" type="sibTrans" cxnId="{775E5315-0A07-4D54-80DF-382A1520B92D}">
      <dgm:prSet/>
      <dgm:spPr/>
      <dgm:t>
        <a:bodyPr/>
        <a:lstStyle/>
        <a:p>
          <a:pPr>
            <a:lnSpc>
              <a:spcPct val="100000"/>
            </a:lnSpc>
          </a:pPr>
          <a:endParaRPr lang="en-US"/>
        </a:p>
      </dgm:t>
    </dgm:pt>
    <dgm:pt modelId="{30E21750-CA9C-4F0B-AB80-2D5C1BF31EA8}">
      <dgm:prSet/>
      <dgm:spPr/>
      <dgm:t>
        <a:bodyPr/>
        <a:lstStyle/>
        <a:p>
          <a:pPr>
            <a:lnSpc>
              <a:spcPct val="100000"/>
            </a:lnSpc>
          </a:pPr>
          <a:r>
            <a:rPr lang="en-US"/>
            <a:t>Findings: Presents results and what they mean and why they are important.</a:t>
          </a:r>
        </a:p>
      </dgm:t>
    </dgm:pt>
    <dgm:pt modelId="{3133FF54-226A-47E9-98FC-AACBEA079A14}" type="parTrans" cxnId="{E70C9315-77C6-4D07-AAA4-3E19FF0F5112}">
      <dgm:prSet/>
      <dgm:spPr/>
      <dgm:t>
        <a:bodyPr/>
        <a:lstStyle/>
        <a:p>
          <a:endParaRPr lang="en-US"/>
        </a:p>
      </dgm:t>
    </dgm:pt>
    <dgm:pt modelId="{AF8007A5-D956-46F3-B7DE-0B6A5772F399}" type="sibTrans" cxnId="{E70C9315-77C6-4D07-AAA4-3E19FF0F5112}">
      <dgm:prSet/>
      <dgm:spPr/>
      <dgm:t>
        <a:bodyPr/>
        <a:lstStyle/>
        <a:p>
          <a:pPr>
            <a:lnSpc>
              <a:spcPct val="100000"/>
            </a:lnSpc>
          </a:pPr>
          <a:endParaRPr lang="en-US"/>
        </a:p>
      </dgm:t>
    </dgm:pt>
    <dgm:pt modelId="{97C8AF80-C8DF-4BE6-B466-6325F36A9A95}">
      <dgm:prSet/>
      <dgm:spPr/>
      <dgm:t>
        <a:bodyPr/>
        <a:lstStyle/>
        <a:p>
          <a:pPr>
            <a:lnSpc>
              <a:spcPct val="100000"/>
            </a:lnSpc>
          </a:pPr>
          <a:r>
            <a:rPr lang="en-US"/>
            <a:t>Discussion: The findings are related to the research questions and theory presented. Often findings will be divided into different sections; suggestions might be made as to how initial concepts were modified or if new theory was developed.</a:t>
          </a:r>
        </a:p>
      </dgm:t>
    </dgm:pt>
    <dgm:pt modelId="{2D1654F0-7029-488D-8225-5D3349965EF7}" type="parTrans" cxnId="{76DA24DB-FEA6-4CB1-A2A4-2AB696D5A6C2}">
      <dgm:prSet/>
      <dgm:spPr/>
      <dgm:t>
        <a:bodyPr/>
        <a:lstStyle/>
        <a:p>
          <a:endParaRPr lang="en-US"/>
        </a:p>
      </dgm:t>
    </dgm:pt>
    <dgm:pt modelId="{125D97B9-0D65-40E2-A72E-AF8BF5F3DC67}" type="sibTrans" cxnId="{76DA24DB-FEA6-4CB1-A2A4-2AB696D5A6C2}">
      <dgm:prSet/>
      <dgm:spPr/>
      <dgm:t>
        <a:bodyPr/>
        <a:lstStyle/>
        <a:p>
          <a:pPr>
            <a:lnSpc>
              <a:spcPct val="100000"/>
            </a:lnSpc>
          </a:pPr>
          <a:endParaRPr lang="en-US"/>
        </a:p>
      </dgm:t>
    </dgm:pt>
    <dgm:pt modelId="{2D0D5A56-D924-4401-847F-F14CE29C2C5B}">
      <dgm:prSet/>
      <dgm:spPr/>
      <dgm:t>
        <a:bodyPr/>
        <a:lstStyle/>
        <a:p>
          <a:pPr>
            <a:lnSpc>
              <a:spcPct val="100000"/>
            </a:lnSpc>
          </a:pPr>
          <a:r>
            <a:rPr lang="en-US"/>
            <a:t>Conclusions: This section links back to the introduction and literature review, discussing implications for the field, discipline or public policy. </a:t>
          </a:r>
        </a:p>
      </dgm:t>
    </dgm:pt>
    <dgm:pt modelId="{71FE8744-62BB-4901-8E05-5407E454C570}" type="parTrans" cxnId="{8D995CC1-EEF1-4178-937D-53BE5A3DF347}">
      <dgm:prSet/>
      <dgm:spPr/>
      <dgm:t>
        <a:bodyPr/>
        <a:lstStyle/>
        <a:p>
          <a:endParaRPr lang="en-US"/>
        </a:p>
      </dgm:t>
    </dgm:pt>
    <dgm:pt modelId="{CC7C57D7-8F84-40A2-A1D5-3AAD0CD0222F}" type="sibTrans" cxnId="{8D995CC1-EEF1-4178-937D-53BE5A3DF347}">
      <dgm:prSet/>
      <dgm:spPr/>
      <dgm:t>
        <a:bodyPr/>
        <a:lstStyle/>
        <a:p>
          <a:pPr>
            <a:lnSpc>
              <a:spcPct val="100000"/>
            </a:lnSpc>
          </a:pPr>
          <a:endParaRPr lang="en-US"/>
        </a:p>
      </dgm:t>
    </dgm:pt>
    <dgm:pt modelId="{28F1B163-813A-45B5-B340-F0E876673652}">
      <dgm:prSet/>
      <dgm:spPr/>
      <dgm:t>
        <a:bodyPr/>
        <a:lstStyle/>
        <a:p>
          <a:pPr>
            <a:lnSpc>
              <a:spcPct val="100000"/>
            </a:lnSpc>
          </a:pPr>
          <a:r>
            <a:rPr lang="en-US"/>
            <a:t>Bibliography: Same as in quantitative articles.</a:t>
          </a:r>
        </a:p>
      </dgm:t>
    </dgm:pt>
    <dgm:pt modelId="{45DA0747-A8DF-41F1-ADAD-4C79CD82092B}" type="parTrans" cxnId="{1565B0B7-C0BD-4941-AF4F-3F418955BCC3}">
      <dgm:prSet/>
      <dgm:spPr/>
      <dgm:t>
        <a:bodyPr/>
        <a:lstStyle/>
        <a:p>
          <a:endParaRPr lang="en-US"/>
        </a:p>
      </dgm:t>
    </dgm:pt>
    <dgm:pt modelId="{4D732CC8-E3D4-4FAA-886A-C78B9989A4A2}" type="sibTrans" cxnId="{1565B0B7-C0BD-4941-AF4F-3F418955BCC3}">
      <dgm:prSet/>
      <dgm:spPr/>
      <dgm:t>
        <a:bodyPr/>
        <a:lstStyle/>
        <a:p>
          <a:endParaRPr lang="en-US"/>
        </a:p>
      </dgm:t>
    </dgm:pt>
    <dgm:pt modelId="{21A34E6F-4B92-4D90-BE22-440C95C05F3B}" type="pres">
      <dgm:prSet presAssocID="{9E1BD2F7-8B5A-48A7-8444-8D7F24B91E5C}" presName="root" presStyleCnt="0">
        <dgm:presLayoutVars>
          <dgm:dir/>
          <dgm:resizeHandles val="exact"/>
        </dgm:presLayoutVars>
      </dgm:prSet>
      <dgm:spPr/>
    </dgm:pt>
    <dgm:pt modelId="{12211751-87D6-401F-8231-57006EF9B26D}" type="pres">
      <dgm:prSet presAssocID="{9E1BD2F7-8B5A-48A7-8444-8D7F24B91E5C}" presName="container" presStyleCnt="0">
        <dgm:presLayoutVars>
          <dgm:dir/>
          <dgm:resizeHandles val="exact"/>
        </dgm:presLayoutVars>
      </dgm:prSet>
      <dgm:spPr/>
    </dgm:pt>
    <dgm:pt modelId="{7A8452B8-2374-42FC-B700-00CA4171F94E}" type="pres">
      <dgm:prSet presAssocID="{CC672ACF-5D06-4316-B304-F7C63F6D9F1F}" presName="compNode" presStyleCnt="0"/>
      <dgm:spPr/>
    </dgm:pt>
    <dgm:pt modelId="{1880FF76-4329-4361-8A27-E233C6B5E48E}" type="pres">
      <dgm:prSet presAssocID="{CC672ACF-5D06-4316-B304-F7C63F6D9F1F}" presName="iconBgRect" presStyleLbl="bgShp" presStyleIdx="0" presStyleCnt="7"/>
      <dgm:spPr/>
    </dgm:pt>
    <dgm:pt modelId="{2D44A19E-0B53-4C7C-9B19-0628A8A8673D}" type="pres">
      <dgm:prSet presAssocID="{CC672ACF-5D06-4316-B304-F7C63F6D9F1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F11825FA-F490-4513-9A55-7D8829AEEAEF}" type="pres">
      <dgm:prSet presAssocID="{CC672ACF-5D06-4316-B304-F7C63F6D9F1F}" presName="spaceRect" presStyleCnt="0"/>
      <dgm:spPr/>
    </dgm:pt>
    <dgm:pt modelId="{03A99792-ED05-4404-A8BA-12F27208C347}" type="pres">
      <dgm:prSet presAssocID="{CC672ACF-5D06-4316-B304-F7C63F6D9F1F}" presName="textRect" presStyleLbl="revTx" presStyleIdx="0" presStyleCnt="7">
        <dgm:presLayoutVars>
          <dgm:chMax val="1"/>
          <dgm:chPref val="1"/>
        </dgm:presLayoutVars>
      </dgm:prSet>
      <dgm:spPr/>
    </dgm:pt>
    <dgm:pt modelId="{9879760F-DE93-49E8-8441-F95BE80CDBA1}" type="pres">
      <dgm:prSet presAssocID="{86235F04-E904-4A89-BF26-24CC99042E41}" presName="sibTrans" presStyleLbl="sibTrans2D1" presStyleIdx="0" presStyleCnt="0"/>
      <dgm:spPr/>
    </dgm:pt>
    <dgm:pt modelId="{42777941-FACA-4247-B1FC-43A805B16ED6}" type="pres">
      <dgm:prSet presAssocID="{6040D284-AF70-4F1C-9AB0-F8596ACFBAA9}" presName="compNode" presStyleCnt="0"/>
      <dgm:spPr/>
    </dgm:pt>
    <dgm:pt modelId="{FC37AD44-7652-444E-850F-7345FBEB4C52}" type="pres">
      <dgm:prSet presAssocID="{6040D284-AF70-4F1C-9AB0-F8596ACFBAA9}" presName="iconBgRect" presStyleLbl="bgShp" presStyleIdx="1" presStyleCnt="7"/>
      <dgm:spPr/>
    </dgm:pt>
    <dgm:pt modelId="{0D90D52D-6F0F-4254-BCFC-F974215A22A1}" type="pres">
      <dgm:prSet presAssocID="{6040D284-AF70-4F1C-9AB0-F8596ACFBAA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433C2D0F-8D13-459B-8EC1-31A7B07E572E}" type="pres">
      <dgm:prSet presAssocID="{6040D284-AF70-4F1C-9AB0-F8596ACFBAA9}" presName="spaceRect" presStyleCnt="0"/>
      <dgm:spPr/>
    </dgm:pt>
    <dgm:pt modelId="{C03BA1BB-1E80-46DB-A58A-1EAC392751A8}" type="pres">
      <dgm:prSet presAssocID="{6040D284-AF70-4F1C-9AB0-F8596ACFBAA9}" presName="textRect" presStyleLbl="revTx" presStyleIdx="1" presStyleCnt="7">
        <dgm:presLayoutVars>
          <dgm:chMax val="1"/>
          <dgm:chPref val="1"/>
        </dgm:presLayoutVars>
      </dgm:prSet>
      <dgm:spPr/>
    </dgm:pt>
    <dgm:pt modelId="{AFBCBF0B-F4E2-4DC0-9B32-4C3E1D59B986}" type="pres">
      <dgm:prSet presAssocID="{78037DFB-9EAD-4B6F-AB22-B9B8067CF917}" presName="sibTrans" presStyleLbl="sibTrans2D1" presStyleIdx="0" presStyleCnt="0"/>
      <dgm:spPr/>
    </dgm:pt>
    <dgm:pt modelId="{61DDAD77-B02B-466C-A794-BEAADAC7A43B}" type="pres">
      <dgm:prSet presAssocID="{355582ED-2CDD-4122-BEC2-D3DBF339B3FF}" presName="compNode" presStyleCnt="0"/>
      <dgm:spPr/>
    </dgm:pt>
    <dgm:pt modelId="{1B90F83F-3CDB-4D5C-A96F-F2269B45F16D}" type="pres">
      <dgm:prSet presAssocID="{355582ED-2CDD-4122-BEC2-D3DBF339B3FF}" presName="iconBgRect" presStyleLbl="bgShp" presStyleIdx="2" presStyleCnt="7"/>
      <dgm:spPr/>
    </dgm:pt>
    <dgm:pt modelId="{BE1D4AF1-1E96-4035-94B6-C749171C9260}" type="pres">
      <dgm:prSet presAssocID="{355582ED-2CDD-4122-BEC2-D3DBF339B3F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udience"/>
        </a:ext>
      </dgm:extLst>
    </dgm:pt>
    <dgm:pt modelId="{55E8FBB4-7391-472E-9CFF-5E82628617F1}" type="pres">
      <dgm:prSet presAssocID="{355582ED-2CDD-4122-BEC2-D3DBF339B3FF}" presName="spaceRect" presStyleCnt="0"/>
      <dgm:spPr/>
    </dgm:pt>
    <dgm:pt modelId="{A2229CFA-A863-455B-B2C1-9A47A34064C9}" type="pres">
      <dgm:prSet presAssocID="{355582ED-2CDD-4122-BEC2-D3DBF339B3FF}" presName="textRect" presStyleLbl="revTx" presStyleIdx="2" presStyleCnt="7">
        <dgm:presLayoutVars>
          <dgm:chMax val="1"/>
          <dgm:chPref val="1"/>
        </dgm:presLayoutVars>
      </dgm:prSet>
      <dgm:spPr/>
    </dgm:pt>
    <dgm:pt modelId="{1C7AC8B1-41AF-4D58-8DC3-A495CDD103B9}" type="pres">
      <dgm:prSet presAssocID="{598CEB3A-F911-4F17-A843-3C76658D9939}" presName="sibTrans" presStyleLbl="sibTrans2D1" presStyleIdx="0" presStyleCnt="0"/>
      <dgm:spPr/>
    </dgm:pt>
    <dgm:pt modelId="{3D3D24B8-B151-4F9D-B822-677FE272D3A7}" type="pres">
      <dgm:prSet presAssocID="{30E21750-CA9C-4F0B-AB80-2D5C1BF31EA8}" presName="compNode" presStyleCnt="0"/>
      <dgm:spPr/>
    </dgm:pt>
    <dgm:pt modelId="{C55C04B9-E704-44D5-9832-8D00367FC25C}" type="pres">
      <dgm:prSet presAssocID="{30E21750-CA9C-4F0B-AB80-2D5C1BF31EA8}" presName="iconBgRect" presStyleLbl="bgShp" presStyleIdx="3" presStyleCnt="7"/>
      <dgm:spPr/>
    </dgm:pt>
    <dgm:pt modelId="{49F5BE5D-CCFF-4C5C-A1AF-AF67FEE48A70}" type="pres">
      <dgm:prSet presAssocID="{30E21750-CA9C-4F0B-AB80-2D5C1BF31EA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 mark"/>
        </a:ext>
      </dgm:extLst>
    </dgm:pt>
    <dgm:pt modelId="{A446E844-ADE9-43B6-B415-0D0DFB060A4F}" type="pres">
      <dgm:prSet presAssocID="{30E21750-CA9C-4F0B-AB80-2D5C1BF31EA8}" presName="spaceRect" presStyleCnt="0"/>
      <dgm:spPr/>
    </dgm:pt>
    <dgm:pt modelId="{0C10A878-1834-4095-9F2E-62FE97A7648F}" type="pres">
      <dgm:prSet presAssocID="{30E21750-CA9C-4F0B-AB80-2D5C1BF31EA8}" presName="textRect" presStyleLbl="revTx" presStyleIdx="3" presStyleCnt="7">
        <dgm:presLayoutVars>
          <dgm:chMax val="1"/>
          <dgm:chPref val="1"/>
        </dgm:presLayoutVars>
      </dgm:prSet>
      <dgm:spPr/>
    </dgm:pt>
    <dgm:pt modelId="{8C1CDAE1-01E0-42ED-BAD0-AF8733D81D5E}" type="pres">
      <dgm:prSet presAssocID="{AF8007A5-D956-46F3-B7DE-0B6A5772F399}" presName="sibTrans" presStyleLbl="sibTrans2D1" presStyleIdx="0" presStyleCnt="0"/>
      <dgm:spPr/>
    </dgm:pt>
    <dgm:pt modelId="{A7616D18-C390-4B0D-91B4-232853727681}" type="pres">
      <dgm:prSet presAssocID="{97C8AF80-C8DF-4BE6-B466-6325F36A9A95}" presName="compNode" presStyleCnt="0"/>
      <dgm:spPr/>
    </dgm:pt>
    <dgm:pt modelId="{9FEDD707-1E56-4D75-A8D9-CDFD67F5DA5D}" type="pres">
      <dgm:prSet presAssocID="{97C8AF80-C8DF-4BE6-B466-6325F36A9A95}" presName="iconBgRect" presStyleLbl="bgShp" presStyleIdx="4" presStyleCnt="7"/>
      <dgm:spPr/>
    </dgm:pt>
    <dgm:pt modelId="{C633DF29-306C-482F-80A1-6090C703945C}" type="pres">
      <dgm:prSet presAssocID="{97C8AF80-C8DF-4BE6-B466-6325F36A9A9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erson with Idea"/>
        </a:ext>
      </dgm:extLst>
    </dgm:pt>
    <dgm:pt modelId="{14BD9551-FCC0-443E-B30F-4D07B925CE9F}" type="pres">
      <dgm:prSet presAssocID="{97C8AF80-C8DF-4BE6-B466-6325F36A9A95}" presName="spaceRect" presStyleCnt="0"/>
      <dgm:spPr/>
    </dgm:pt>
    <dgm:pt modelId="{DB5A68F8-110B-4C47-9B7D-AC54425CDFFB}" type="pres">
      <dgm:prSet presAssocID="{97C8AF80-C8DF-4BE6-B466-6325F36A9A95}" presName="textRect" presStyleLbl="revTx" presStyleIdx="4" presStyleCnt="7">
        <dgm:presLayoutVars>
          <dgm:chMax val="1"/>
          <dgm:chPref val="1"/>
        </dgm:presLayoutVars>
      </dgm:prSet>
      <dgm:spPr/>
    </dgm:pt>
    <dgm:pt modelId="{E05BE0C4-507E-4CDE-9E03-1E1291C18AF9}" type="pres">
      <dgm:prSet presAssocID="{125D97B9-0D65-40E2-A72E-AF8BF5F3DC67}" presName="sibTrans" presStyleLbl="sibTrans2D1" presStyleIdx="0" presStyleCnt="0"/>
      <dgm:spPr/>
    </dgm:pt>
    <dgm:pt modelId="{294631BC-455B-406D-9868-1C0AA6594205}" type="pres">
      <dgm:prSet presAssocID="{2D0D5A56-D924-4401-847F-F14CE29C2C5B}" presName="compNode" presStyleCnt="0"/>
      <dgm:spPr/>
    </dgm:pt>
    <dgm:pt modelId="{7B2A8AE7-1825-480F-8D47-B882B0004D60}" type="pres">
      <dgm:prSet presAssocID="{2D0D5A56-D924-4401-847F-F14CE29C2C5B}" presName="iconBgRect" presStyleLbl="bgShp" presStyleIdx="5" presStyleCnt="7"/>
      <dgm:spPr/>
    </dgm:pt>
    <dgm:pt modelId="{B3292035-BC36-4AE6-AEFA-B4DA8269128A}" type="pres">
      <dgm:prSet presAssocID="{2D0D5A56-D924-4401-847F-F14CE29C2C5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Link"/>
        </a:ext>
      </dgm:extLst>
    </dgm:pt>
    <dgm:pt modelId="{405487D6-5041-4D31-91B0-4A9CB211647E}" type="pres">
      <dgm:prSet presAssocID="{2D0D5A56-D924-4401-847F-F14CE29C2C5B}" presName="spaceRect" presStyleCnt="0"/>
      <dgm:spPr/>
    </dgm:pt>
    <dgm:pt modelId="{6E2A9185-19F1-4FCC-8B4F-E4473A4BE41B}" type="pres">
      <dgm:prSet presAssocID="{2D0D5A56-D924-4401-847F-F14CE29C2C5B}" presName="textRect" presStyleLbl="revTx" presStyleIdx="5" presStyleCnt="7">
        <dgm:presLayoutVars>
          <dgm:chMax val="1"/>
          <dgm:chPref val="1"/>
        </dgm:presLayoutVars>
      </dgm:prSet>
      <dgm:spPr/>
    </dgm:pt>
    <dgm:pt modelId="{A4111DD6-23DC-4E81-AA17-CFFE4BF1786A}" type="pres">
      <dgm:prSet presAssocID="{CC7C57D7-8F84-40A2-A1D5-3AAD0CD0222F}" presName="sibTrans" presStyleLbl="sibTrans2D1" presStyleIdx="0" presStyleCnt="0"/>
      <dgm:spPr/>
    </dgm:pt>
    <dgm:pt modelId="{CFA88752-0195-47A3-A422-AC517F2E6E72}" type="pres">
      <dgm:prSet presAssocID="{28F1B163-813A-45B5-B340-F0E876673652}" presName="compNode" presStyleCnt="0"/>
      <dgm:spPr/>
    </dgm:pt>
    <dgm:pt modelId="{75076E45-F7C9-47A4-9963-73CFFB13C785}" type="pres">
      <dgm:prSet presAssocID="{28F1B163-813A-45B5-B340-F0E876673652}" presName="iconBgRect" presStyleLbl="bgShp" presStyleIdx="6" presStyleCnt="7"/>
      <dgm:spPr/>
    </dgm:pt>
    <dgm:pt modelId="{8D610615-7D91-4CE5-B83C-AB80E95A5C5A}" type="pres">
      <dgm:prSet presAssocID="{28F1B163-813A-45B5-B340-F0E87667365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Newspaper"/>
        </a:ext>
      </dgm:extLst>
    </dgm:pt>
    <dgm:pt modelId="{744BF1ED-80E3-46B2-8098-D83F62EBECC1}" type="pres">
      <dgm:prSet presAssocID="{28F1B163-813A-45B5-B340-F0E876673652}" presName="spaceRect" presStyleCnt="0"/>
      <dgm:spPr/>
    </dgm:pt>
    <dgm:pt modelId="{E1135277-4FF7-4B6B-8714-49B8CEA43CEC}" type="pres">
      <dgm:prSet presAssocID="{28F1B163-813A-45B5-B340-F0E876673652}" presName="textRect" presStyleLbl="revTx" presStyleIdx="6" presStyleCnt="7">
        <dgm:presLayoutVars>
          <dgm:chMax val="1"/>
          <dgm:chPref val="1"/>
        </dgm:presLayoutVars>
      </dgm:prSet>
      <dgm:spPr/>
    </dgm:pt>
  </dgm:ptLst>
  <dgm:cxnLst>
    <dgm:cxn modelId="{9DC46904-5070-4955-9730-7577AC029DDE}" type="presOf" srcId="{598CEB3A-F911-4F17-A843-3C76658D9939}" destId="{1C7AC8B1-41AF-4D58-8DC3-A495CDD103B9}" srcOrd="0" destOrd="0" presId="urn:microsoft.com/office/officeart/2018/2/layout/IconCircleList"/>
    <dgm:cxn modelId="{FE2BE30E-B6E1-4C62-AA63-BCA51E34C699}" type="presOf" srcId="{CC672ACF-5D06-4316-B304-F7C63F6D9F1F}" destId="{03A99792-ED05-4404-A8BA-12F27208C347}" srcOrd="0" destOrd="0" presId="urn:microsoft.com/office/officeart/2018/2/layout/IconCircleList"/>
    <dgm:cxn modelId="{1127A511-667A-4731-83B6-9436AC9FBAC6}" type="presOf" srcId="{28F1B163-813A-45B5-B340-F0E876673652}" destId="{E1135277-4FF7-4B6B-8714-49B8CEA43CEC}" srcOrd="0" destOrd="0" presId="urn:microsoft.com/office/officeart/2018/2/layout/IconCircleList"/>
    <dgm:cxn modelId="{775E5315-0A07-4D54-80DF-382A1520B92D}" srcId="{9E1BD2F7-8B5A-48A7-8444-8D7F24B91E5C}" destId="{355582ED-2CDD-4122-BEC2-D3DBF339B3FF}" srcOrd="2" destOrd="0" parTransId="{F1ADC4D9-868B-4946-9D2B-3700D175D9C1}" sibTransId="{598CEB3A-F911-4F17-A843-3C76658D9939}"/>
    <dgm:cxn modelId="{E70C9315-77C6-4D07-AAA4-3E19FF0F5112}" srcId="{9E1BD2F7-8B5A-48A7-8444-8D7F24B91E5C}" destId="{30E21750-CA9C-4F0B-AB80-2D5C1BF31EA8}" srcOrd="3" destOrd="0" parTransId="{3133FF54-226A-47E9-98FC-AACBEA079A14}" sibTransId="{AF8007A5-D956-46F3-B7DE-0B6A5772F399}"/>
    <dgm:cxn modelId="{6C4E6026-33E4-47C4-A03E-7BE499633F1B}" type="presOf" srcId="{30E21750-CA9C-4F0B-AB80-2D5C1BF31EA8}" destId="{0C10A878-1834-4095-9F2E-62FE97A7648F}" srcOrd="0" destOrd="0" presId="urn:microsoft.com/office/officeart/2018/2/layout/IconCircleList"/>
    <dgm:cxn modelId="{82808E26-0139-44D7-BA69-90B6DEFA714F}" type="presOf" srcId="{AF8007A5-D956-46F3-B7DE-0B6A5772F399}" destId="{8C1CDAE1-01E0-42ED-BAD0-AF8733D81D5E}" srcOrd="0" destOrd="0" presId="urn:microsoft.com/office/officeart/2018/2/layout/IconCircleList"/>
    <dgm:cxn modelId="{B4ED4D36-E2F0-4BAF-9B16-A5142236210B}" type="presOf" srcId="{6040D284-AF70-4F1C-9AB0-F8596ACFBAA9}" destId="{C03BA1BB-1E80-46DB-A58A-1EAC392751A8}" srcOrd="0" destOrd="0" presId="urn:microsoft.com/office/officeart/2018/2/layout/IconCircleList"/>
    <dgm:cxn modelId="{BCC05162-4325-421D-A532-A9DE7997714A}" type="presOf" srcId="{125D97B9-0D65-40E2-A72E-AF8BF5F3DC67}" destId="{E05BE0C4-507E-4CDE-9E03-1E1291C18AF9}" srcOrd="0" destOrd="0" presId="urn:microsoft.com/office/officeart/2018/2/layout/IconCircleList"/>
    <dgm:cxn modelId="{8C97594B-9D73-4F51-A8D4-8DB3A839D847}" type="presOf" srcId="{86235F04-E904-4A89-BF26-24CC99042E41}" destId="{9879760F-DE93-49E8-8441-F95BE80CDBA1}" srcOrd="0" destOrd="0" presId="urn:microsoft.com/office/officeart/2018/2/layout/IconCircleList"/>
    <dgm:cxn modelId="{2E5A207D-ECE0-43AB-A2C6-41F484F08BF4}" srcId="{9E1BD2F7-8B5A-48A7-8444-8D7F24B91E5C}" destId="{CC672ACF-5D06-4316-B304-F7C63F6D9F1F}" srcOrd="0" destOrd="0" parTransId="{7E48211F-8FF9-4E8E-84AE-4133F1567EC5}" sibTransId="{86235F04-E904-4A89-BF26-24CC99042E41}"/>
    <dgm:cxn modelId="{2657BDA9-0A84-43E6-A29C-A6A6D316A4DA}" srcId="{9E1BD2F7-8B5A-48A7-8444-8D7F24B91E5C}" destId="{6040D284-AF70-4F1C-9AB0-F8596ACFBAA9}" srcOrd="1" destOrd="0" parTransId="{15BF999F-7FF8-478A-BA5F-9B64465E78CD}" sibTransId="{78037DFB-9EAD-4B6F-AB22-B9B8067CF917}"/>
    <dgm:cxn modelId="{9E55DCAE-1C0E-4551-B16E-388898108A47}" type="presOf" srcId="{9E1BD2F7-8B5A-48A7-8444-8D7F24B91E5C}" destId="{21A34E6F-4B92-4D90-BE22-440C95C05F3B}" srcOrd="0" destOrd="0" presId="urn:microsoft.com/office/officeart/2018/2/layout/IconCircleList"/>
    <dgm:cxn modelId="{8DA527B0-F585-46ED-90A4-3DFB253068C0}" type="presOf" srcId="{97C8AF80-C8DF-4BE6-B466-6325F36A9A95}" destId="{DB5A68F8-110B-4C47-9B7D-AC54425CDFFB}" srcOrd="0" destOrd="0" presId="urn:microsoft.com/office/officeart/2018/2/layout/IconCircleList"/>
    <dgm:cxn modelId="{1565B0B7-C0BD-4941-AF4F-3F418955BCC3}" srcId="{9E1BD2F7-8B5A-48A7-8444-8D7F24B91E5C}" destId="{28F1B163-813A-45B5-B340-F0E876673652}" srcOrd="6" destOrd="0" parTransId="{45DA0747-A8DF-41F1-ADAD-4C79CD82092B}" sibTransId="{4D732CC8-E3D4-4FAA-886A-C78B9989A4A2}"/>
    <dgm:cxn modelId="{8D995CC1-EEF1-4178-937D-53BE5A3DF347}" srcId="{9E1BD2F7-8B5A-48A7-8444-8D7F24B91E5C}" destId="{2D0D5A56-D924-4401-847F-F14CE29C2C5B}" srcOrd="5" destOrd="0" parTransId="{71FE8744-62BB-4901-8E05-5407E454C570}" sibTransId="{CC7C57D7-8F84-40A2-A1D5-3AAD0CD0222F}"/>
    <dgm:cxn modelId="{3C1E16C7-D02B-48D9-BFDE-335266290BEF}" type="presOf" srcId="{CC7C57D7-8F84-40A2-A1D5-3AAD0CD0222F}" destId="{A4111DD6-23DC-4E81-AA17-CFFE4BF1786A}" srcOrd="0" destOrd="0" presId="urn:microsoft.com/office/officeart/2018/2/layout/IconCircleList"/>
    <dgm:cxn modelId="{2A0999D7-F7A6-4ECD-8011-031645E601BB}" type="presOf" srcId="{355582ED-2CDD-4122-BEC2-D3DBF339B3FF}" destId="{A2229CFA-A863-455B-B2C1-9A47A34064C9}" srcOrd="0" destOrd="0" presId="urn:microsoft.com/office/officeart/2018/2/layout/IconCircleList"/>
    <dgm:cxn modelId="{76DA24DB-FEA6-4CB1-A2A4-2AB696D5A6C2}" srcId="{9E1BD2F7-8B5A-48A7-8444-8D7F24B91E5C}" destId="{97C8AF80-C8DF-4BE6-B466-6325F36A9A95}" srcOrd="4" destOrd="0" parTransId="{2D1654F0-7029-488D-8225-5D3349965EF7}" sibTransId="{125D97B9-0D65-40E2-A72E-AF8BF5F3DC67}"/>
    <dgm:cxn modelId="{2842AEDB-0009-4EB1-88DE-79DCB50969A8}" type="presOf" srcId="{78037DFB-9EAD-4B6F-AB22-B9B8067CF917}" destId="{AFBCBF0B-F4E2-4DC0-9B32-4C3E1D59B986}" srcOrd="0" destOrd="0" presId="urn:microsoft.com/office/officeart/2018/2/layout/IconCircleList"/>
    <dgm:cxn modelId="{3AB1B4E9-BA7F-4073-92BA-ABBE179A41A3}" type="presOf" srcId="{2D0D5A56-D924-4401-847F-F14CE29C2C5B}" destId="{6E2A9185-19F1-4FCC-8B4F-E4473A4BE41B}" srcOrd="0" destOrd="0" presId="urn:microsoft.com/office/officeart/2018/2/layout/IconCircleList"/>
    <dgm:cxn modelId="{B761ADBD-B98B-402D-B721-90E7266905AA}" type="presParOf" srcId="{21A34E6F-4B92-4D90-BE22-440C95C05F3B}" destId="{12211751-87D6-401F-8231-57006EF9B26D}" srcOrd="0" destOrd="0" presId="urn:microsoft.com/office/officeart/2018/2/layout/IconCircleList"/>
    <dgm:cxn modelId="{CB6E7C51-AE7E-428D-AAC8-9EEF7439BFC2}" type="presParOf" srcId="{12211751-87D6-401F-8231-57006EF9B26D}" destId="{7A8452B8-2374-42FC-B700-00CA4171F94E}" srcOrd="0" destOrd="0" presId="urn:microsoft.com/office/officeart/2018/2/layout/IconCircleList"/>
    <dgm:cxn modelId="{35496F80-0BAE-4A19-897D-939BC17523D6}" type="presParOf" srcId="{7A8452B8-2374-42FC-B700-00CA4171F94E}" destId="{1880FF76-4329-4361-8A27-E233C6B5E48E}" srcOrd="0" destOrd="0" presId="urn:microsoft.com/office/officeart/2018/2/layout/IconCircleList"/>
    <dgm:cxn modelId="{1F65CFF5-9BAA-486E-8582-8AA5E9D874E8}" type="presParOf" srcId="{7A8452B8-2374-42FC-B700-00CA4171F94E}" destId="{2D44A19E-0B53-4C7C-9B19-0628A8A8673D}" srcOrd="1" destOrd="0" presId="urn:microsoft.com/office/officeart/2018/2/layout/IconCircleList"/>
    <dgm:cxn modelId="{5888DA15-7F80-425B-976A-D7FB785DCCBF}" type="presParOf" srcId="{7A8452B8-2374-42FC-B700-00CA4171F94E}" destId="{F11825FA-F490-4513-9A55-7D8829AEEAEF}" srcOrd="2" destOrd="0" presId="urn:microsoft.com/office/officeart/2018/2/layout/IconCircleList"/>
    <dgm:cxn modelId="{C50FB288-6A5B-4BEF-9522-BF560BE1611B}" type="presParOf" srcId="{7A8452B8-2374-42FC-B700-00CA4171F94E}" destId="{03A99792-ED05-4404-A8BA-12F27208C347}" srcOrd="3" destOrd="0" presId="urn:microsoft.com/office/officeart/2018/2/layout/IconCircleList"/>
    <dgm:cxn modelId="{C5FD9E1E-B41B-4A1A-A650-5FAA6D7ADB9F}" type="presParOf" srcId="{12211751-87D6-401F-8231-57006EF9B26D}" destId="{9879760F-DE93-49E8-8441-F95BE80CDBA1}" srcOrd="1" destOrd="0" presId="urn:microsoft.com/office/officeart/2018/2/layout/IconCircleList"/>
    <dgm:cxn modelId="{7DED684B-95B6-4DE8-AD06-A43149BB6DE5}" type="presParOf" srcId="{12211751-87D6-401F-8231-57006EF9B26D}" destId="{42777941-FACA-4247-B1FC-43A805B16ED6}" srcOrd="2" destOrd="0" presId="urn:microsoft.com/office/officeart/2018/2/layout/IconCircleList"/>
    <dgm:cxn modelId="{4B292F15-8126-4250-ABE7-F3AFD19D70EB}" type="presParOf" srcId="{42777941-FACA-4247-B1FC-43A805B16ED6}" destId="{FC37AD44-7652-444E-850F-7345FBEB4C52}" srcOrd="0" destOrd="0" presId="urn:microsoft.com/office/officeart/2018/2/layout/IconCircleList"/>
    <dgm:cxn modelId="{D3538989-53E9-47A6-AE07-23100CA3664A}" type="presParOf" srcId="{42777941-FACA-4247-B1FC-43A805B16ED6}" destId="{0D90D52D-6F0F-4254-BCFC-F974215A22A1}" srcOrd="1" destOrd="0" presId="urn:microsoft.com/office/officeart/2018/2/layout/IconCircleList"/>
    <dgm:cxn modelId="{8EE3B3C3-B160-45C7-A1DA-E9CF77BD4233}" type="presParOf" srcId="{42777941-FACA-4247-B1FC-43A805B16ED6}" destId="{433C2D0F-8D13-459B-8EC1-31A7B07E572E}" srcOrd="2" destOrd="0" presId="urn:microsoft.com/office/officeart/2018/2/layout/IconCircleList"/>
    <dgm:cxn modelId="{C2BC6C88-03C1-4935-BCF7-2A37501165B5}" type="presParOf" srcId="{42777941-FACA-4247-B1FC-43A805B16ED6}" destId="{C03BA1BB-1E80-46DB-A58A-1EAC392751A8}" srcOrd="3" destOrd="0" presId="urn:microsoft.com/office/officeart/2018/2/layout/IconCircleList"/>
    <dgm:cxn modelId="{27AE2DCD-71D9-4CFF-9A52-14A1EB060858}" type="presParOf" srcId="{12211751-87D6-401F-8231-57006EF9B26D}" destId="{AFBCBF0B-F4E2-4DC0-9B32-4C3E1D59B986}" srcOrd="3" destOrd="0" presId="urn:microsoft.com/office/officeart/2018/2/layout/IconCircleList"/>
    <dgm:cxn modelId="{D1952366-2E7F-4501-B3C1-05D39C4799E3}" type="presParOf" srcId="{12211751-87D6-401F-8231-57006EF9B26D}" destId="{61DDAD77-B02B-466C-A794-BEAADAC7A43B}" srcOrd="4" destOrd="0" presId="urn:microsoft.com/office/officeart/2018/2/layout/IconCircleList"/>
    <dgm:cxn modelId="{9D1B1331-0506-42DD-AC57-3DA609D6AEDB}" type="presParOf" srcId="{61DDAD77-B02B-466C-A794-BEAADAC7A43B}" destId="{1B90F83F-3CDB-4D5C-A96F-F2269B45F16D}" srcOrd="0" destOrd="0" presId="urn:microsoft.com/office/officeart/2018/2/layout/IconCircleList"/>
    <dgm:cxn modelId="{1E862633-F866-4F2B-86BA-03B51862A881}" type="presParOf" srcId="{61DDAD77-B02B-466C-A794-BEAADAC7A43B}" destId="{BE1D4AF1-1E96-4035-94B6-C749171C9260}" srcOrd="1" destOrd="0" presId="urn:microsoft.com/office/officeart/2018/2/layout/IconCircleList"/>
    <dgm:cxn modelId="{E2292507-B62D-4723-A610-4A9A11EA395A}" type="presParOf" srcId="{61DDAD77-B02B-466C-A794-BEAADAC7A43B}" destId="{55E8FBB4-7391-472E-9CFF-5E82628617F1}" srcOrd="2" destOrd="0" presId="urn:microsoft.com/office/officeart/2018/2/layout/IconCircleList"/>
    <dgm:cxn modelId="{6574505E-8F43-4891-A6B0-D7AD25A4E29B}" type="presParOf" srcId="{61DDAD77-B02B-466C-A794-BEAADAC7A43B}" destId="{A2229CFA-A863-455B-B2C1-9A47A34064C9}" srcOrd="3" destOrd="0" presId="urn:microsoft.com/office/officeart/2018/2/layout/IconCircleList"/>
    <dgm:cxn modelId="{8064BFD3-B815-4835-8DB5-0B4F8E342C2C}" type="presParOf" srcId="{12211751-87D6-401F-8231-57006EF9B26D}" destId="{1C7AC8B1-41AF-4D58-8DC3-A495CDD103B9}" srcOrd="5" destOrd="0" presId="urn:microsoft.com/office/officeart/2018/2/layout/IconCircleList"/>
    <dgm:cxn modelId="{662ABC9B-0A04-489B-8618-A9D8F6AD495C}" type="presParOf" srcId="{12211751-87D6-401F-8231-57006EF9B26D}" destId="{3D3D24B8-B151-4F9D-B822-677FE272D3A7}" srcOrd="6" destOrd="0" presId="urn:microsoft.com/office/officeart/2018/2/layout/IconCircleList"/>
    <dgm:cxn modelId="{D4E3F60A-CC0F-4C26-986E-3331E337D786}" type="presParOf" srcId="{3D3D24B8-B151-4F9D-B822-677FE272D3A7}" destId="{C55C04B9-E704-44D5-9832-8D00367FC25C}" srcOrd="0" destOrd="0" presId="urn:microsoft.com/office/officeart/2018/2/layout/IconCircleList"/>
    <dgm:cxn modelId="{D52B4AD6-F2CF-4B3F-AD7C-328A896BBC5D}" type="presParOf" srcId="{3D3D24B8-B151-4F9D-B822-677FE272D3A7}" destId="{49F5BE5D-CCFF-4C5C-A1AF-AF67FEE48A70}" srcOrd="1" destOrd="0" presId="urn:microsoft.com/office/officeart/2018/2/layout/IconCircleList"/>
    <dgm:cxn modelId="{4D316D9E-1A99-4620-A06A-EEC87E3E8491}" type="presParOf" srcId="{3D3D24B8-B151-4F9D-B822-677FE272D3A7}" destId="{A446E844-ADE9-43B6-B415-0D0DFB060A4F}" srcOrd="2" destOrd="0" presId="urn:microsoft.com/office/officeart/2018/2/layout/IconCircleList"/>
    <dgm:cxn modelId="{CEFF9950-CF97-499A-8AD1-2509FE32F060}" type="presParOf" srcId="{3D3D24B8-B151-4F9D-B822-677FE272D3A7}" destId="{0C10A878-1834-4095-9F2E-62FE97A7648F}" srcOrd="3" destOrd="0" presId="urn:microsoft.com/office/officeart/2018/2/layout/IconCircleList"/>
    <dgm:cxn modelId="{6169E439-8340-4A74-BAF0-7656A2E00D39}" type="presParOf" srcId="{12211751-87D6-401F-8231-57006EF9B26D}" destId="{8C1CDAE1-01E0-42ED-BAD0-AF8733D81D5E}" srcOrd="7" destOrd="0" presId="urn:microsoft.com/office/officeart/2018/2/layout/IconCircleList"/>
    <dgm:cxn modelId="{7493C416-9D30-49A3-858F-E79B2D087222}" type="presParOf" srcId="{12211751-87D6-401F-8231-57006EF9B26D}" destId="{A7616D18-C390-4B0D-91B4-232853727681}" srcOrd="8" destOrd="0" presId="urn:microsoft.com/office/officeart/2018/2/layout/IconCircleList"/>
    <dgm:cxn modelId="{ABCC3DFD-961B-4F2C-9D12-6511B8393525}" type="presParOf" srcId="{A7616D18-C390-4B0D-91B4-232853727681}" destId="{9FEDD707-1E56-4D75-A8D9-CDFD67F5DA5D}" srcOrd="0" destOrd="0" presId="urn:microsoft.com/office/officeart/2018/2/layout/IconCircleList"/>
    <dgm:cxn modelId="{D935A857-9281-45A0-9699-5D049295E590}" type="presParOf" srcId="{A7616D18-C390-4B0D-91B4-232853727681}" destId="{C633DF29-306C-482F-80A1-6090C703945C}" srcOrd="1" destOrd="0" presId="urn:microsoft.com/office/officeart/2018/2/layout/IconCircleList"/>
    <dgm:cxn modelId="{5C6F2B63-DA7B-49BD-A250-F6096DC5F8EE}" type="presParOf" srcId="{A7616D18-C390-4B0D-91B4-232853727681}" destId="{14BD9551-FCC0-443E-B30F-4D07B925CE9F}" srcOrd="2" destOrd="0" presId="urn:microsoft.com/office/officeart/2018/2/layout/IconCircleList"/>
    <dgm:cxn modelId="{3226EEEA-5434-4D54-B47C-479F876858A4}" type="presParOf" srcId="{A7616D18-C390-4B0D-91B4-232853727681}" destId="{DB5A68F8-110B-4C47-9B7D-AC54425CDFFB}" srcOrd="3" destOrd="0" presId="urn:microsoft.com/office/officeart/2018/2/layout/IconCircleList"/>
    <dgm:cxn modelId="{61FAE7F1-29F2-405D-8E25-6A54B25ACC86}" type="presParOf" srcId="{12211751-87D6-401F-8231-57006EF9B26D}" destId="{E05BE0C4-507E-4CDE-9E03-1E1291C18AF9}" srcOrd="9" destOrd="0" presId="urn:microsoft.com/office/officeart/2018/2/layout/IconCircleList"/>
    <dgm:cxn modelId="{4F0EAB9D-000B-487D-A348-1508235FE5DB}" type="presParOf" srcId="{12211751-87D6-401F-8231-57006EF9B26D}" destId="{294631BC-455B-406D-9868-1C0AA6594205}" srcOrd="10" destOrd="0" presId="urn:microsoft.com/office/officeart/2018/2/layout/IconCircleList"/>
    <dgm:cxn modelId="{F6A198B7-E2A8-4695-83B8-F3204B62C98D}" type="presParOf" srcId="{294631BC-455B-406D-9868-1C0AA6594205}" destId="{7B2A8AE7-1825-480F-8D47-B882B0004D60}" srcOrd="0" destOrd="0" presId="urn:microsoft.com/office/officeart/2018/2/layout/IconCircleList"/>
    <dgm:cxn modelId="{D514BB71-4802-4FC6-8EA6-585B98743292}" type="presParOf" srcId="{294631BC-455B-406D-9868-1C0AA6594205}" destId="{B3292035-BC36-4AE6-AEFA-B4DA8269128A}" srcOrd="1" destOrd="0" presId="urn:microsoft.com/office/officeart/2018/2/layout/IconCircleList"/>
    <dgm:cxn modelId="{FA3CF05A-3261-44AD-85CF-6976684F2E48}" type="presParOf" srcId="{294631BC-455B-406D-9868-1C0AA6594205}" destId="{405487D6-5041-4D31-91B0-4A9CB211647E}" srcOrd="2" destOrd="0" presId="urn:microsoft.com/office/officeart/2018/2/layout/IconCircleList"/>
    <dgm:cxn modelId="{E4E7EC9C-29B6-4BE8-B687-AE71A21A4ADB}" type="presParOf" srcId="{294631BC-455B-406D-9868-1C0AA6594205}" destId="{6E2A9185-19F1-4FCC-8B4F-E4473A4BE41B}" srcOrd="3" destOrd="0" presId="urn:microsoft.com/office/officeart/2018/2/layout/IconCircleList"/>
    <dgm:cxn modelId="{9992A7FC-DFF9-4193-BAC8-5ABDEDDDA6B1}" type="presParOf" srcId="{12211751-87D6-401F-8231-57006EF9B26D}" destId="{A4111DD6-23DC-4E81-AA17-CFFE4BF1786A}" srcOrd="11" destOrd="0" presId="urn:microsoft.com/office/officeart/2018/2/layout/IconCircleList"/>
    <dgm:cxn modelId="{69EBE8EB-2102-480A-A361-C79FA76A3630}" type="presParOf" srcId="{12211751-87D6-401F-8231-57006EF9B26D}" destId="{CFA88752-0195-47A3-A422-AC517F2E6E72}" srcOrd="12" destOrd="0" presId="urn:microsoft.com/office/officeart/2018/2/layout/IconCircleList"/>
    <dgm:cxn modelId="{22F39041-EA68-4745-8763-0CCA38D6EDAE}" type="presParOf" srcId="{CFA88752-0195-47A3-A422-AC517F2E6E72}" destId="{75076E45-F7C9-47A4-9963-73CFFB13C785}" srcOrd="0" destOrd="0" presId="urn:microsoft.com/office/officeart/2018/2/layout/IconCircleList"/>
    <dgm:cxn modelId="{5B9620C4-430C-4BCD-9B62-DE37A7C8DDE4}" type="presParOf" srcId="{CFA88752-0195-47A3-A422-AC517F2E6E72}" destId="{8D610615-7D91-4CE5-B83C-AB80E95A5C5A}" srcOrd="1" destOrd="0" presId="urn:microsoft.com/office/officeart/2018/2/layout/IconCircleList"/>
    <dgm:cxn modelId="{82BCC63F-2F15-4BF8-BB01-528F08A045F0}" type="presParOf" srcId="{CFA88752-0195-47A3-A422-AC517F2E6E72}" destId="{744BF1ED-80E3-46B2-8098-D83F62EBECC1}" srcOrd="2" destOrd="0" presId="urn:microsoft.com/office/officeart/2018/2/layout/IconCircleList"/>
    <dgm:cxn modelId="{7ED4A912-27B8-4449-9381-A2CAE0DE5D18}" type="presParOf" srcId="{CFA88752-0195-47A3-A422-AC517F2E6E72}" destId="{E1135277-4FF7-4B6B-8714-49B8CEA43CE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64F9483-422E-4494-A0F8-8EC556D9D170}" type="doc">
      <dgm:prSet loTypeId="urn:microsoft.com/office/officeart/2018/2/layout/IconCircleList" loCatId="icon" qsTypeId="urn:microsoft.com/office/officeart/2005/8/quickstyle/3d2" qsCatId="3D" csTypeId="urn:microsoft.com/office/officeart/2018/5/colors/Iconchunking_neutralbg_accent1_2" csCatId="accent1" phldr="1"/>
      <dgm:spPr/>
      <dgm:t>
        <a:bodyPr/>
        <a:lstStyle/>
        <a:p>
          <a:endParaRPr lang="en-US"/>
        </a:p>
      </dgm:t>
    </dgm:pt>
    <dgm:pt modelId="{BE13A12B-8D01-4876-827E-30953BFFCE62}">
      <dgm:prSet/>
      <dgm:spPr/>
      <dgm:t>
        <a:bodyPr/>
        <a:lstStyle/>
        <a:p>
          <a:pPr>
            <a:lnSpc>
              <a:spcPct val="100000"/>
            </a:lnSpc>
          </a:pPr>
          <a:r>
            <a:rPr lang="en-US" b="1"/>
            <a:t>Introduction:</a:t>
          </a:r>
          <a:r>
            <a:rPr lang="en-US"/>
            <a:t> In the Introduction, the statement of the problem or issue studied should be given. It should contain a literature review concerning the study in hand and describe gaps dis-covered in earlier research. </a:t>
          </a:r>
        </a:p>
      </dgm:t>
    </dgm:pt>
    <dgm:pt modelId="{28493119-A9C7-401B-B7AB-BCC9529A5838}" type="parTrans" cxnId="{BA2DBBF6-D5BA-42D8-BF38-E1967A4FB3C3}">
      <dgm:prSet/>
      <dgm:spPr/>
      <dgm:t>
        <a:bodyPr/>
        <a:lstStyle/>
        <a:p>
          <a:endParaRPr lang="en-US"/>
        </a:p>
      </dgm:t>
    </dgm:pt>
    <dgm:pt modelId="{FA1D832D-112E-4B37-B40D-CC03D8872BDF}" type="sibTrans" cxnId="{BA2DBBF6-D5BA-42D8-BF38-E1967A4FB3C3}">
      <dgm:prSet/>
      <dgm:spPr/>
      <dgm:t>
        <a:bodyPr/>
        <a:lstStyle/>
        <a:p>
          <a:pPr>
            <a:lnSpc>
              <a:spcPct val="100000"/>
            </a:lnSpc>
          </a:pPr>
          <a:endParaRPr lang="en-US"/>
        </a:p>
      </dgm:t>
    </dgm:pt>
    <dgm:pt modelId="{3543058F-9E0C-47CA-9DDB-1B41D4C460BC}">
      <dgm:prSet/>
      <dgm:spPr/>
      <dgm:t>
        <a:bodyPr/>
        <a:lstStyle/>
        <a:p>
          <a:pPr>
            <a:lnSpc>
              <a:spcPct val="100000"/>
            </a:lnSpc>
          </a:pPr>
          <a:r>
            <a:rPr lang="en-US" b="1"/>
            <a:t>Methods: </a:t>
          </a:r>
          <a:r>
            <a:rPr lang="en-US"/>
            <a:t>In the Methods section, the rationale for using a mixed methods design should be provided, including identification of the design type. </a:t>
          </a:r>
        </a:p>
      </dgm:t>
    </dgm:pt>
    <dgm:pt modelId="{4FA34576-4EC3-4856-A668-03D007E4D0B3}" type="parTrans" cxnId="{7D11B505-9484-4285-84F0-F4A41D2158E0}">
      <dgm:prSet/>
      <dgm:spPr/>
      <dgm:t>
        <a:bodyPr/>
        <a:lstStyle/>
        <a:p>
          <a:endParaRPr lang="en-US"/>
        </a:p>
      </dgm:t>
    </dgm:pt>
    <dgm:pt modelId="{C8693FFA-CA08-4C3A-AD28-B08770BA3310}" type="sibTrans" cxnId="{7D11B505-9484-4285-84F0-F4A41D2158E0}">
      <dgm:prSet/>
      <dgm:spPr/>
      <dgm:t>
        <a:bodyPr/>
        <a:lstStyle/>
        <a:p>
          <a:pPr>
            <a:lnSpc>
              <a:spcPct val="100000"/>
            </a:lnSpc>
          </a:pPr>
          <a:endParaRPr lang="en-US"/>
        </a:p>
      </dgm:t>
    </dgm:pt>
    <dgm:pt modelId="{CE71BB02-7025-4B9F-901F-AD330B3C2938}">
      <dgm:prSet/>
      <dgm:spPr/>
      <dgm:t>
        <a:bodyPr/>
        <a:lstStyle/>
        <a:p>
          <a:pPr>
            <a:lnSpc>
              <a:spcPct val="100000"/>
            </a:lnSpc>
          </a:pPr>
          <a:r>
            <a:rPr lang="en-US" b="1"/>
            <a:t>Results: </a:t>
          </a:r>
          <a:r>
            <a:rPr lang="en-US"/>
            <a:t>The results section may combine quantitative and qualitative results, or there may be two consecutive reports; in this case, the two results sections should be discussed together.</a:t>
          </a:r>
        </a:p>
      </dgm:t>
    </dgm:pt>
    <dgm:pt modelId="{82BE8A96-C73D-4949-8A89-2FDEA40F8382}" type="parTrans" cxnId="{BBA4FE1B-E071-4DB6-AE25-BB66364EBB79}">
      <dgm:prSet/>
      <dgm:spPr/>
      <dgm:t>
        <a:bodyPr/>
        <a:lstStyle/>
        <a:p>
          <a:endParaRPr lang="en-US"/>
        </a:p>
      </dgm:t>
    </dgm:pt>
    <dgm:pt modelId="{057F18A3-7B7E-4CC3-A4AD-9064661742A0}" type="sibTrans" cxnId="{BBA4FE1B-E071-4DB6-AE25-BB66364EBB79}">
      <dgm:prSet/>
      <dgm:spPr/>
      <dgm:t>
        <a:bodyPr/>
        <a:lstStyle/>
        <a:p>
          <a:pPr>
            <a:lnSpc>
              <a:spcPct val="100000"/>
            </a:lnSpc>
          </a:pPr>
          <a:endParaRPr lang="en-US"/>
        </a:p>
      </dgm:t>
    </dgm:pt>
    <dgm:pt modelId="{328B8FF2-34A3-435B-87BC-55D66799C7AC}">
      <dgm:prSet/>
      <dgm:spPr/>
      <dgm:t>
        <a:bodyPr/>
        <a:lstStyle/>
        <a:p>
          <a:pPr>
            <a:lnSpc>
              <a:spcPct val="100000"/>
            </a:lnSpc>
          </a:pPr>
          <a:r>
            <a:rPr lang="en-US" b="1"/>
            <a:t>Conclusion: </a:t>
          </a:r>
          <a:r>
            <a:rPr lang="en-US"/>
            <a:t>The Conclusion Section summarises and interprets the findings, and emphasis is on added value from the integration of both quantitative and qualitative data.</a:t>
          </a:r>
        </a:p>
      </dgm:t>
    </dgm:pt>
    <dgm:pt modelId="{87E113DE-309F-47DF-8256-1ED96CB9099D}" type="parTrans" cxnId="{5124EB85-E204-4CAD-9BF5-896AFEA7E374}">
      <dgm:prSet/>
      <dgm:spPr/>
      <dgm:t>
        <a:bodyPr/>
        <a:lstStyle/>
        <a:p>
          <a:endParaRPr lang="en-US"/>
        </a:p>
      </dgm:t>
    </dgm:pt>
    <dgm:pt modelId="{82B98CAA-96BA-4F5F-9ECC-ED17F8FC8141}" type="sibTrans" cxnId="{5124EB85-E204-4CAD-9BF5-896AFEA7E374}">
      <dgm:prSet/>
      <dgm:spPr/>
      <dgm:t>
        <a:bodyPr/>
        <a:lstStyle/>
        <a:p>
          <a:endParaRPr lang="en-US"/>
        </a:p>
      </dgm:t>
    </dgm:pt>
    <dgm:pt modelId="{3DA111A0-C8FA-4B46-9F87-58556C0146B9}" type="pres">
      <dgm:prSet presAssocID="{364F9483-422E-4494-A0F8-8EC556D9D170}" presName="root" presStyleCnt="0">
        <dgm:presLayoutVars>
          <dgm:dir/>
          <dgm:resizeHandles val="exact"/>
        </dgm:presLayoutVars>
      </dgm:prSet>
      <dgm:spPr/>
    </dgm:pt>
    <dgm:pt modelId="{4A588E92-EC8C-4FF0-B0EA-2E984DCBE9D1}" type="pres">
      <dgm:prSet presAssocID="{364F9483-422E-4494-A0F8-8EC556D9D170}" presName="container" presStyleCnt="0">
        <dgm:presLayoutVars>
          <dgm:dir/>
          <dgm:resizeHandles val="exact"/>
        </dgm:presLayoutVars>
      </dgm:prSet>
      <dgm:spPr/>
    </dgm:pt>
    <dgm:pt modelId="{05866E47-87EA-41C2-8427-450C8843DAF9}" type="pres">
      <dgm:prSet presAssocID="{BE13A12B-8D01-4876-827E-30953BFFCE62}" presName="compNode" presStyleCnt="0"/>
      <dgm:spPr/>
    </dgm:pt>
    <dgm:pt modelId="{378302E6-C1AD-4B4E-B6AE-5DA8F1C5EE76}" type="pres">
      <dgm:prSet presAssocID="{BE13A12B-8D01-4876-827E-30953BFFCE62}" presName="iconBgRect" presStyleLbl="bgShp" presStyleIdx="0" presStyleCnt="4"/>
      <dgm:spPr/>
    </dgm:pt>
    <dgm:pt modelId="{A68FEA45-B8A9-4442-ADD0-9A95ECFE1A7B}" type="pres">
      <dgm:prSet presAssocID="{BE13A12B-8D01-4876-827E-30953BFFCE6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E34E815A-548C-498E-AC32-4A32E40E509C}" type="pres">
      <dgm:prSet presAssocID="{BE13A12B-8D01-4876-827E-30953BFFCE62}" presName="spaceRect" presStyleCnt="0"/>
      <dgm:spPr/>
    </dgm:pt>
    <dgm:pt modelId="{7B666EAC-5C1E-4DF4-996F-95282B74251A}" type="pres">
      <dgm:prSet presAssocID="{BE13A12B-8D01-4876-827E-30953BFFCE62}" presName="textRect" presStyleLbl="revTx" presStyleIdx="0" presStyleCnt="4">
        <dgm:presLayoutVars>
          <dgm:chMax val="1"/>
          <dgm:chPref val="1"/>
        </dgm:presLayoutVars>
      </dgm:prSet>
      <dgm:spPr/>
    </dgm:pt>
    <dgm:pt modelId="{1F36D8D3-3314-4536-B1DC-6200C7D0245C}" type="pres">
      <dgm:prSet presAssocID="{FA1D832D-112E-4B37-B40D-CC03D8872BDF}" presName="sibTrans" presStyleLbl="sibTrans2D1" presStyleIdx="0" presStyleCnt="0"/>
      <dgm:spPr/>
    </dgm:pt>
    <dgm:pt modelId="{FF334764-ACAF-4A5D-85D6-09F67B6872F7}" type="pres">
      <dgm:prSet presAssocID="{3543058F-9E0C-47CA-9DDB-1B41D4C460BC}" presName="compNode" presStyleCnt="0"/>
      <dgm:spPr/>
    </dgm:pt>
    <dgm:pt modelId="{AF6610FE-924B-4F6F-B7FB-297735578364}" type="pres">
      <dgm:prSet presAssocID="{3543058F-9E0C-47CA-9DDB-1B41D4C460BC}" presName="iconBgRect" presStyleLbl="bgShp" presStyleIdx="1" presStyleCnt="4"/>
      <dgm:spPr/>
    </dgm:pt>
    <dgm:pt modelId="{F3D1A488-C8B8-4D93-A63C-4B524889F00E}" type="pres">
      <dgm:prSet presAssocID="{3543058F-9E0C-47CA-9DDB-1B41D4C460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4AA39C33-C15C-486B-900A-2DA991D5BA95}" type="pres">
      <dgm:prSet presAssocID="{3543058F-9E0C-47CA-9DDB-1B41D4C460BC}" presName="spaceRect" presStyleCnt="0"/>
      <dgm:spPr/>
    </dgm:pt>
    <dgm:pt modelId="{440A56B1-1084-4FCE-ADC7-1F48E556DF5A}" type="pres">
      <dgm:prSet presAssocID="{3543058F-9E0C-47CA-9DDB-1B41D4C460BC}" presName="textRect" presStyleLbl="revTx" presStyleIdx="1" presStyleCnt="4">
        <dgm:presLayoutVars>
          <dgm:chMax val="1"/>
          <dgm:chPref val="1"/>
        </dgm:presLayoutVars>
      </dgm:prSet>
      <dgm:spPr/>
    </dgm:pt>
    <dgm:pt modelId="{CD936A32-1DC6-4C1C-A665-F244A2DCE264}" type="pres">
      <dgm:prSet presAssocID="{C8693FFA-CA08-4C3A-AD28-B08770BA3310}" presName="sibTrans" presStyleLbl="sibTrans2D1" presStyleIdx="0" presStyleCnt="0"/>
      <dgm:spPr/>
    </dgm:pt>
    <dgm:pt modelId="{96257533-09E8-420F-9B5E-D6D31FEA5549}" type="pres">
      <dgm:prSet presAssocID="{CE71BB02-7025-4B9F-901F-AD330B3C2938}" presName="compNode" presStyleCnt="0"/>
      <dgm:spPr/>
    </dgm:pt>
    <dgm:pt modelId="{F9E7EFA9-32CD-471D-A750-19EE95AADF71}" type="pres">
      <dgm:prSet presAssocID="{CE71BB02-7025-4B9F-901F-AD330B3C2938}" presName="iconBgRect" presStyleLbl="bgShp" presStyleIdx="2" presStyleCnt="4"/>
      <dgm:spPr/>
    </dgm:pt>
    <dgm:pt modelId="{32ABDFD7-AFEB-4D24-ABF1-3B6DDB747199}" type="pres">
      <dgm:prSet presAssocID="{CE71BB02-7025-4B9F-901F-AD330B3C29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645C83B1-F1CE-4E55-9689-A4685C84B0D9}" type="pres">
      <dgm:prSet presAssocID="{CE71BB02-7025-4B9F-901F-AD330B3C2938}" presName="spaceRect" presStyleCnt="0"/>
      <dgm:spPr/>
    </dgm:pt>
    <dgm:pt modelId="{35E82397-54A6-4689-AF26-BE3386A5C150}" type="pres">
      <dgm:prSet presAssocID="{CE71BB02-7025-4B9F-901F-AD330B3C2938}" presName="textRect" presStyleLbl="revTx" presStyleIdx="2" presStyleCnt="4">
        <dgm:presLayoutVars>
          <dgm:chMax val="1"/>
          <dgm:chPref val="1"/>
        </dgm:presLayoutVars>
      </dgm:prSet>
      <dgm:spPr/>
    </dgm:pt>
    <dgm:pt modelId="{8662159A-DBC5-4176-95CB-128729827016}" type="pres">
      <dgm:prSet presAssocID="{057F18A3-7B7E-4CC3-A4AD-9064661742A0}" presName="sibTrans" presStyleLbl="sibTrans2D1" presStyleIdx="0" presStyleCnt="0"/>
      <dgm:spPr/>
    </dgm:pt>
    <dgm:pt modelId="{55B18568-F670-4FF1-90AA-FE33114AC90B}" type="pres">
      <dgm:prSet presAssocID="{328B8FF2-34A3-435B-87BC-55D66799C7AC}" presName="compNode" presStyleCnt="0"/>
      <dgm:spPr/>
    </dgm:pt>
    <dgm:pt modelId="{87B91500-E422-4453-938D-E7609A5404E7}" type="pres">
      <dgm:prSet presAssocID="{328B8FF2-34A3-435B-87BC-55D66799C7AC}" presName="iconBgRect" presStyleLbl="bgShp" presStyleIdx="3" presStyleCnt="4"/>
      <dgm:spPr/>
    </dgm:pt>
    <dgm:pt modelId="{82A36B12-B954-49EF-BDC6-EFB1AE774407}" type="pres">
      <dgm:prSet presAssocID="{328B8FF2-34A3-435B-87BC-55D66799C7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0607264A-802B-442F-BEF8-A970465D5FF1}" type="pres">
      <dgm:prSet presAssocID="{328B8FF2-34A3-435B-87BC-55D66799C7AC}" presName="spaceRect" presStyleCnt="0"/>
      <dgm:spPr/>
    </dgm:pt>
    <dgm:pt modelId="{65768164-4D00-4A4E-ACCB-1E839CE91EDC}" type="pres">
      <dgm:prSet presAssocID="{328B8FF2-34A3-435B-87BC-55D66799C7AC}" presName="textRect" presStyleLbl="revTx" presStyleIdx="3" presStyleCnt="4">
        <dgm:presLayoutVars>
          <dgm:chMax val="1"/>
          <dgm:chPref val="1"/>
        </dgm:presLayoutVars>
      </dgm:prSet>
      <dgm:spPr/>
    </dgm:pt>
  </dgm:ptLst>
  <dgm:cxnLst>
    <dgm:cxn modelId="{7D11B505-9484-4285-84F0-F4A41D2158E0}" srcId="{364F9483-422E-4494-A0F8-8EC556D9D170}" destId="{3543058F-9E0C-47CA-9DDB-1B41D4C460BC}" srcOrd="1" destOrd="0" parTransId="{4FA34576-4EC3-4856-A668-03D007E4D0B3}" sibTransId="{C8693FFA-CA08-4C3A-AD28-B08770BA3310}"/>
    <dgm:cxn modelId="{B26AAD07-D0DD-4D66-A63A-F7E4296E830C}" type="presOf" srcId="{BE13A12B-8D01-4876-827E-30953BFFCE62}" destId="{7B666EAC-5C1E-4DF4-996F-95282B74251A}" srcOrd="0" destOrd="0" presId="urn:microsoft.com/office/officeart/2018/2/layout/IconCircleList"/>
    <dgm:cxn modelId="{BBA4FE1B-E071-4DB6-AE25-BB66364EBB79}" srcId="{364F9483-422E-4494-A0F8-8EC556D9D170}" destId="{CE71BB02-7025-4B9F-901F-AD330B3C2938}" srcOrd="2" destOrd="0" parTransId="{82BE8A96-C73D-4949-8A89-2FDEA40F8382}" sibTransId="{057F18A3-7B7E-4CC3-A4AD-9064661742A0}"/>
    <dgm:cxn modelId="{5FA4D035-8B29-450C-9F6E-784092F8C0A0}" type="presOf" srcId="{328B8FF2-34A3-435B-87BC-55D66799C7AC}" destId="{65768164-4D00-4A4E-ACCB-1E839CE91EDC}" srcOrd="0" destOrd="0" presId="urn:microsoft.com/office/officeart/2018/2/layout/IconCircleList"/>
    <dgm:cxn modelId="{5124EB85-E204-4CAD-9BF5-896AFEA7E374}" srcId="{364F9483-422E-4494-A0F8-8EC556D9D170}" destId="{328B8FF2-34A3-435B-87BC-55D66799C7AC}" srcOrd="3" destOrd="0" parTransId="{87E113DE-309F-47DF-8256-1ED96CB9099D}" sibTransId="{82B98CAA-96BA-4F5F-9ECC-ED17F8FC8141}"/>
    <dgm:cxn modelId="{67DF07DD-DD33-42F3-83A6-4E753CBEC86B}" type="presOf" srcId="{CE71BB02-7025-4B9F-901F-AD330B3C2938}" destId="{35E82397-54A6-4689-AF26-BE3386A5C150}" srcOrd="0" destOrd="0" presId="urn:microsoft.com/office/officeart/2018/2/layout/IconCircleList"/>
    <dgm:cxn modelId="{219877E0-97BF-4C12-9AD1-E62B1EC427CC}" type="presOf" srcId="{364F9483-422E-4494-A0F8-8EC556D9D170}" destId="{3DA111A0-C8FA-4B46-9F87-58556C0146B9}" srcOrd="0" destOrd="0" presId="urn:microsoft.com/office/officeart/2018/2/layout/IconCircleList"/>
    <dgm:cxn modelId="{C74331E2-2A05-4EE5-B45B-894A03674E59}" type="presOf" srcId="{FA1D832D-112E-4B37-B40D-CC03D8872BDF}" destId="{1F36D8D3-3314-4536-B1DC-6200C7D0245C}" srcOrd="0" destOrd="0" presId="urn:microsoft.com/office/officeart/2018/2/layout/IconCircleList"/>
    <dgm:cxn modelId="{74E86DEB-DB58-43EE-AC9F-950CAE631743}" type="presOf" srcId="{3543058F-9E0C-47CA-9DDB-1B41D4C460BC}" destId="{440A56B1-1084-4FCE-ADC7-1F48E556DF5A}" srcOrd="0" destOrd="0" presId="urn:microsoft.com/office/officeart/2018/2/layout/IconCircleList"/>
    <dgm:cxn modelId="{BA2DBBF6-D5BA-42D8-BF38-E1967A4FB3C3}" srcId="{364F9483-422E-4494-A0F8-8EC556D9D170}" destId="{BE13A12B-8D01-4876-827E-30953BFFCE62}" srcOrd="0" destOrd="0" parTransId="{28493119-A9C7-401B-B7AB-BCC9529A5838}" sibTransId="{FA1D832D-112E-4B37-B40D-CC03D8872BDF}"/>
    <dgm:cxn modelId="{97766AF9-8419-4A40-89B5-6B50A7CB38D6}" type="presOf" srcId="{057F18A3-7B7E-4CC3-A4AD-9064661742A0}" destId="{8662159A-DBC5-4176-95CB-128729827016}" srcOrd="0" destOrd="0" presId="urn:microsoft.com/office/officeart/2018/2/layout/IconCircleList"/>
    <dgm:cxn modelId="{E13091FB-4489-437D-ADD6-FD0C0E26A48B}" type="presOf" srcId="{C8693FFA-CA08-4C3A-AD28-B08770BA3310}" destId="{CD936A32-1DC6-4C1C-A665-F244A2DCE264}" srcOrd="0" destOrd="0" presId="urn:microsoft.com/office/officeart/2018/2/layout/IconCircleList"/>
    <dgm:cxn modelId="{E9952810-86DE-4F5F-BD37-47C6420CC629}" type="presParOf" srcId="{3DA111A0-C8FA-4B46-9F87-58556C0146B9}" destId="{4A588E92-EC8C-4FF0-B0EA-2E984DCBE9D1}" srcOrd="0" destOrd="0" presId="urn:microsoft.com/office/officeart/2018/2/layout/IconCircleList"/>
    <dgm:cxn modelId="{21A67AFD-720E-4EDA-8307-F5C88208E12F}" type="presParOf" srcId="{4A588E92-EC8C-4FF0-B0EA-2E984DCBE9D1}" destId="{05866E47-87EA-41C2-8427-450C8843DAF9}" srcOrd="0" destOrd="0" presId="urn:microsoft.com/office/officeart/2018/2/layout/IconCircleList"/>
    <dgm:cxn modelId="{81990A57-3F24-4DF4-A1DF-BFB0CCB6F88A}" type="presParOf" srcId="{05866E47-87EA-41C2-8427-450C8843DAF9}" destId="{378302E6-C1AD-4B4E-B6AE-5DA8F1C5EE76}" srcOrd="0" destOrd="0" presId="urn:microsoft.com/office/officeart/2018/2/layout/IconCircleList"/>
    <dgm:cxn modelId="{E92D3CD3-28DA-469A-95F9-53DB619C3E4A}" type="presParOf" srcId="{05866E47-87EA-41C2-8427-450C8843DAF9}" destId="{A68FEA45-B8A9-4442-ADD0-9A95ECFE1A7B}" srcOrd="1" destOrd="0" presId="urn:microsoft.com/office/officeart/2018/2/layout/IconCircleList"/>
    <dgm:cxn modelId="{35B73896-7D58-47CA-8755-AC188C48AFFE}" type="presParOf" srcId="{05866E47-87EA-41C2-8427-450C8843DAF9}" destId="{E34E815A-548C-498E-AC32-4A32E40E509C}" srcOrd="2" destOrd="0" presId="urn:microsoft.com/office/officeart/2018/2/layout/IconCircleList"/>
    <dgm:cxn modelId="{63AD2B25-F058-4C90-A340-B6E9A9D8C1EE}" type="presParOf" srcId="{05866E47-87EA-41C2-8427-450C8843DAF9}" destId="{7B666EAC-5C1E-4DF4-996F-95282B74251A}" srcOrd="3" destOrd="0" presId="urn:microsoft.com/office/officeart/2018/2/layout/IconCircleList"/>
    <dgm:cxn modelId="{1653DF16-8068-4878-87F6-7AAAD6AB29F4}" type="presParOf" srcId="{4A588E92-EC8C-4FF0-B0EA-2E984DCBE9D1}" destId="{1F36D8D3-3314-4536-B1DC-6200C7D0245C}" srcOrd="1" destOrd="0" presId="urn:microsoft.com/office/officeart/2018/2/layout/IconCircleList"/>
    <dgm:cxn modelId="{884A3458-E3D2-4B60-A5FA-2F61D9B8F2A9}" type="presParOf" srcId="{4A588E92-EC8C-4FF0-B0EA-2E984DCBE9D1}" destId="{FF334764-ACAF-4A5D-85D6-09F67B6872F7}" srcOrd="2" destOrd="0" presId="urn:microsoft.com/office/officeart/2018/2/layout/IconCircleList"/>
    <dgm:cxn modelId="{FBF2BB2D-CBB4-43E8-8D80-7DC8C159ED64}" type="presParOf" srcId="{FF334764-ACAF-4A5D-85D6-09F67B6872F7}" destId="{AF6610FE-924B-4F6F-B7FB-297735578364}" srcOrd="0" destOrd="0" presId="urn:microsoft.com/office/officeart/2018/2/layout/IconCircleList"/>
    <dgm:cxn modelId="{C43E63EB-6068-4C42-96EA-ADEBE32E938C}" type="presParOf" srcId="{FF334764-ACAF-4A5D-85D6-09F67B6872F7}" destId="{F3D1A488-C8B8-4D93-A63C-4B524889F00E}" srcOrd="1" destOrd="0" presId="urn:microsoft.com/office/officeart/2018/2/layout/IconCircleList"/>
    <dgm:cxn modelId="{2C36325E-927A-4C31-927D-91941CE3611D}" type="presParOf" srcId="{FF334764-ACAF-4A5D-85D6-09F67B6872F7}" destId="{4AA39C33-C15C-486B-900A-2DA991D5BA95}" srcOrd="2" destOrd="0" presId="urn:microsoft.com/office/officeart/2018/2/layout/IconCircleList"/>
    <dgm:cxn modelId="{84AAD06E-4452-4326-BA6C-14570F941F6E}" type="presParOf" srcId="{FF334764-ACAF-4A5D-85D6-09F67B6872F7}" destId="{440A56B1-1084-4FCE-ADC7-1F48E556DF5A}" srcOrd="3" destOrd="0" presId="urn:microsoft.com/office/officeart/2018/2/layout/IconCircleList"/>
    <dgm:cxn modelId="{5AD335D0-FFDA-45BE-AFB3-F2BF5428AD84}" type="presParOf" srcId="{4A588E92-EC8C-4FF0-B0EA-2E984DCBE9D1}" destId="{CD936A32-1DC6-4C1C-A665-F244A2DCE264}" srcOrd="3" destOrd="0" presId="urn:microsoft.com/office/officeart/2018/2/layout/IconCircleList"/>
    <dgm:cxn modelId="{293E5E3B-C3E7-4CC3-9A4D-0764C398098F}" type="presParOf" srcId="{4A588E92-EC8C-4FF0-B0EA-2E984DCBE9D1}" destId="{96257533-09E8-420F-9B5E-D6D31FEA5549}" srcOrd="4" destOrd="0" presId="urn:microsoft.com/office/officeart/2018/2/layout/IconCircleList"/>
    <dgm:cxn modelId="{4F15C093-4AE0-49F9-A1CC-F54F6C1EA690}" type="presParOf" srcId="{96257533-09E8-420F-9B5E-D6D31FEA5549}" destId="{F9E7EFA9-32CD-471D-A750-19EE95AADF71}" srcOrd="0" destOrd="0" presId="urn:microsoft.com/office/officeart/2018/2/layout/IconCircleList"/>
    <dgm:cxn modelId="{70A3C1B6-EFFC-4A88-B940-E7E3B3239D6A}" type="presParOf" srcId="{96257533-09E8-420F-9B5E-D6D31FEA5549}" destId="{32ABDFD7-AFEB-4D24-ABF1-3B6DDB747199}" srcOrd="1" destOrd="0" presId="urn:microsoft.com/office/officeart/2018/2/layout/IconCircleList"/>
    <dgm:cxn modelId="{3F4BDAEC-669B-4722-BE82-FF73B8F173CE}" type="presParOf" srcId="{96257533-09E8-420F-9B5E-D6D31FEA5549}" destId="{645C83B1-F1CE-4E55-9689-A4685C84B0D9}" srcOrd="2" destOrd="0" presId="urn:microsoft.com/office/officeart/2018/2/layout/IconCircleList"/>
    <dgm:cxn modelId="{1F5CC6A7-0A52-43A0-A94E-6C66D284CCD5}" type="presParOf" srcId="{96257533-09E8-420F-9B5E-D6D31FEA5549}" destId="{35E82397-54A6-4689-AF26-BE3386A5C150}" srcOrd="3" destOrd="0" presId="urn:microsoft.com/office/officeart/2018/2/layout/IconCircleList"/>
    <dgm:cxn modelId="{A8BDD8D2-3A98-4BCC-93BB-787F5759B9E7}" type="presParOf" srcId="{4A588E92-EC8C-4FF0-B0EA-2E984DCBE9D1}" destId="{8662159A-DBC5-4176-95CB-128729827016}" srcOrd="5" destOrd="0" presId="urn:microsoft.com/office/officeart/2018/2/layout/IconCircleList"/>
    <dgm:cxn modelId="{5263E081-AF34-4CD9-85CE-E4B177A00E64}" type="presParOf" srcId="{4A588E92-EC8C-4FF0-B0EA-2E984DCBE9D1}" destId="{55B18568-F670-4FF1-90AA-FE33114AC90B}" srcOrd="6" destOrd="0" presId="urn:microsoft.com/office/officeart/2018/2/layout/IconCircleList"/>
    <dgm:cxn modelId="{DD1D416D-848A-46BF-BB1B-BC088970C56B}" type="presParOf" srcId="{55B18568-F670-4FF1-90AA-FE33114AC90B}" destId="{87B91500-E422-4453-938D-E7609A5404E7}" srcOrd="0" destOrd="0" presId="urn:microsoft.com/office/officeart/2018/2/layout/IconCircleList"/>
    <dgm:cxn modelId="{D96816A0-992C-4C3A-B9C5-8B2A8E03B945}" type="presParOf" srcId="{55B18568-F670-4FF1-90AA-FE33114AC90B}" destId="{82A36B12-B954-49EF-BDC6-EFB1AE774407}" srcOrd="1" destOrd="0" presId="urn:microsoft.com/office/officeart/2018/2/layout/IconCircleList"/>
    <dgm:cxn modelId="{A4A509CC-A884-4ACD-99A9-41B7C5397696}" type="presParOf" srcId="{55B18568-F670-4FF1-90AA-FE33114AC90B}" destId="{0607264A-802B-442F-BEF8-A970465D5FF1}" srcOrd="2" destOrd="0" presId="urn:microsoft.com/office/officeart/2018/2/layout/IconCircleList"/>
    <dgm:cxn modelId="{4948EDD3-FC6E-4EB4-A541-B4E36B874334}" type="presParOf" srcId="{55B18568-F670-4FF1-90AA-FE33114AC90B}" destId="{65768164-4D00-4A4E-ACCB-1E839CE91E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8930680-22DD-411D-B83B-B3A136D30604}"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3232072B-3F68-4969-888D-3FEC011B941E}">
      <dgm:prSet/>
      <dgm:spPr/>
      <dgm:t>
        <a:bodyPr/>
        <a:lstStyle/>
        <a:p>
          <a:pPr>
            <a:lnSpc>
              <a:spcPct val="100000"/>
            </a:lnSpc>
          </a:pPr>
          <a:r>
            <a:rPr lang="en-US"/>
            <a:t>it is imperative to approach the writing step with meticulous organization and attention to detail. </a:t>
          </a:r>
        </a:p>
      </dgm:t>
    </dgm:pt>
    <dgm:pt modelId="{E3DA5EE1-B804-4EDB-88EC-D104BCC6EA83}" type="parTrans" cxnId="{FD63A2ED-EABC-4519-AD41-7CF7E0601ECA}">
      <dgm:prSet/>
      <dgm:spPr/>
      <dgm:t>
        <a:bodyPr/>
        <a:lstStyle/>
        <a:p>
          <a:endParaRPr lang="en-US"/>
        </a:p>
      </dgm:t>
    </dgm:pt>
    <dgm:pt modelId="{4C7F1DC1-D759-4639-9391-5B3A2AE49B1A}" type="sibTrans" cxnId="{FD63A2ED-EABC-4519-AD41-7CF7E0601ECA}">
      <dgm:prSet/>
      <dgm:spPr/>
      <dgm:t>
        <a:bodyPr/>
        <a:lstStyle/>
        <a:p>
          <a:endParaRPr lang="en-US"/>
        </a:p>
      </dgm:t>
    </dgm:pt>
    <dgm:pt modelId="{B106ED48-2412-4CA2-868D-87400D75E5D1}">
      <dgm:prSet/>
      <dgm:spPr/>
      <dgm:t>
        <a:bodyPr/>
        <a:lstStyle/>
        <a:p>
          <a:pPr>
            <a:lnSpc>
              <a:spcPct val="100000"/>
            </a:lnSpc>
          </a:pPr>
          <a:r>
            <a:rPr lang="en-US"/>
            <a:t>You put yourself in the best possible position to write a well-written dissertation or research paper by becoming familiar with academic standards, giving yourself plenty of time for writing and revisions, and choosing a topic that interests you. </a:t>
          </a:r>
        </a:p>
      </dgm:t>
    </dgm:pt>
    <dgm:pt modelId="{891EC1E1-5F14-4BF4-B217-036CBCE4C8B4}" type="parTrans" cxnId="{D31EB621-A41E-4BB2-BF7F-7422118BBFAA}">
      <dgm:prSet/>
      <dgm:spPr/>
      <dgm:t>
        <a:bodyPr/>
        <a:lstStyle/>
        <a:p>
          <a:endParaRPr lang="en-US"/>
        </a:p>
      </dgm:t>
    </dgm:pt>
    <dgm:pt modelId="{8A241569-BC38-472F-8CCD-A468F32A0E5E}" type="sibTrans" cxnId="{D31EB621-A41E-4BB2-BF7F-7422118BBFAA}">
      <dgm:prSet/>
      <dgm:spPr/>
      <dgm:t>
        <a:bodyPr/>
        <a:lstStyle/>
        <a:p>
          <a:endParaRPr lang="en-US"/>
        </a:p>
      </dgm:t>
    </dgm:pt>
    <dgm:pt modelId="{C3D992F2-563B-4D28-9EB9-C88E4C4B757E}">
      <dgm:prSet/>
      <dgm:spPr/>
      <dgm:t>
        <a:bodyPr/>
        <a:lstStyle/>
        <a:p>
          <a:pPr>
            <a:lnSpc>
              <a:spcPct val="100000"/>
            </a:lnSpc>
          </a:pPr>
          <a:r>
            <a:rPr lang="en-US"/>
            <a:t>This methodical technique improves your capacity to make a significant contribution to your profession while also fortifying your case. </a:t>
          </a:r>
        </a:p>
      </dgm:t>
    </dgm:pt>
    <dgm:pt modelId="{7D2835A6-B2C5-4C6F-B967-A4472BB46A5E}" type="parTrans" cxnId="{FAE62838-95DA-46FB-9B12-1920C4D4EFEC}">
      <dgm:prSet/>
      <dgm:spPr/>
      <dgm:t>
        <a:bodyPr/>
        <a:lstStyle/>
        <a:p>
          <a:endParaRPr lang="en-US"/>
        </a:p>
      </dgm:t>
    </dgm:pt>
    <dgm:pt modelId="{D3E8BF73-ACA6-42FA-9383-10CB9B40D156}" type="sibTrans" cxnId="{FAE62838-95DA-46FB-9B12-1920C4D4EFEC}">
      <dgm:prSet/>
      <dgm:spPr/>
      <dgm:t>
        <a:bodyPr/>
        <a:lstStyle/>
        <a:p>
          <a:endParaRPr lang="en-US"/>
        </a:p>
      </dgm:t>
    </dgm:pt>
    <dgm:pt modelId="{22F592FD-D277-4063-A168-19FF5B28E235}">
      <dgm:prSet/>
      <dgm:spPr/>
      <dgm:t>
        <a:bodyPr/>
        <a:lstStyle/>
        <a:p>
          <a:pPr>
            <a:lnSpc>
              <a:spcPct val="100000"/>
            </a:lnSpc>
          </a:pPr>
          <a:r>
            <a:rPr lang="en-US"/>
            <a:t>Good research requires effective writing since it serves as a medium for disseminating your thoughts, discoveries, and contributions to the public.</a:t>
          </a:r>
        </a:p>
      </dgm:t>
    </dgm:pt>
    <dgm:pt modelId="{4317DFE1-58B3-4B2E-B70E-82F84B2A85A1}" type="parTrans" cxnId="{A15E0D41-7FE6-479D-9858-97FE1EE350BC}">
      <dgm:prSet/>
      <dgm:spPr/>
      <dgm:t>
        <a:bodyPr/>
        <a:lstStyle/>
        <a:p>
          <a:endParaRPr lang="en-US"/>
        </a:p>
      </dgm:t>
    </dgm:pt>
    <dgm:pt modelId="{7F96947D-6552-4C43-BD97-25F32FF20FBF}" type="sibTrans" cxnId="{A15E0D41-7FE6-479D-9858-97FE1EE350BC}">
      <dgm:prSet/>
      <dgm:spPr/>
      <dgm:t>
        <a:bodyPr/>
        <a:lstStyle/>
        <a:p>
          <a:endParaRPr lang="en-US"/>
        </a:p>
      </dgm:t>
    </dgm:pt>
    <dgm:pt modelId="{29DB3696-175A-48BC-B852-A9F252342FFB}" type="pres">
      <dgm:prSet presAssocID="{58930680-22DD-411D-B83B-B3A136D30604}" presName="root" presStyleCnt="0">
        <dgm:presLayoutVars>
          <dgm:dir/>
          <dgm:resizeHandles val="exact"/>
        </dgm:presLayoutVars>
      </dgm:prSet>
      <dgm:spPr/>
    </dgm:pt>
    <dgm:pt modelId="{2DBA563C-DAA8-405D-BEC3-842133AC6A2B}" type="pres">
      <dgm:prSet presAssocID="{3232072B-3F68-4969-888D-3FEC011B941E}" presName="compNode" presStyleCnt="0"/>
      <dgm:spPr/>
    </dgm:pt>
    <dgm:pt modelId="{1551F4D1-4602-411B-94BF-2155F964D0A0}" type="pres">
      <dgm:prSet presAssocID="{3232072B-3F68-4969-888D-3FEC011B941E}" presName="bgRect" presStyleLbl="bgShp" presStyleIdx="0" presStyleCnt="4"/>
      <dgm:spPr/>
    </dgm:pt>
    <dgm:pt modelId="{525FC486-3CB8-4FC7-AEF5-BD37FC6E2872}" type="pres">
      <dgm:prSet presAssocID="{3232072B-3F68-4969-888D-3FEC011B94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1D1B4435-6EF8-4DDE-B034-026BB2AE7132}" type="pres">
      <dgm:prSet presAssocID="{3232072B-3F68-4969-888D-3FEC011B941E}" presName="spaceRect" presStyleCnt="0"/>
      <dgm:spPr/>
    </dgm:pt>
    <dgm:pt modelId="{313B2E12-9CC2-47E0-8C6A-A39FCEC0430B}" type="pres">
      <dgm:prSet presAssocID="{3232072B-3F68-4969-888D-3FEC011B941E}" presName="parTx" presStyleLbl="revTx" presStyleIdx="0" presStyleCnt="4">
        <dgm:presLayoutVars>
          <dgm:chMax val="0"/>
          <dgm:chPref val="0"/>
        </dgm:presLayoutVars>
      </dgm:prSet>
      <dgm:spPr/>
    </dgm:pt>
    <dgm:pt modelId="{24291D4F-E679-4E10-AFE5-4DD7CF09A967}" type="pres">
      <dgm:prSet presAssocID="{4C7F1DC1-D759-4639-9391-5B3A2AE49B1A}" presName="sibTrans" presStyleCnt="0"/>
      <dgm:spPr/>
    </dgm:pt>
    <dgm:pt modelId="{08BFDF3C-FE9B-409D-AC32-B37B4541DE5C}" type="pres">
      <dgm:prSet presAssocID="{B106ED48-2412-4CA2-868D-87400D75E5D1}" presName="compNode" presStyleCnt="0"/>
      <dgm:spPr/>
    </dgm:pt>
    <dgm:pt modelId="{04BC420C-29C6-4035-A633-71AC33CEDDBA}" type="pres">
      <dgm:prSet presAssocID="{B106ED48-2412-4CA2-868D-87400D75E5D1}" presName="bgRect" presStyleLbl="bgShp" presStyleIdx="1" presStyleCnt="4"/>
      <dgm:spPr/>
    </dgm:pt>
    <dgm:pt modelId="{0FF1AFE6-0AD4-4EF7-BED2-377326CD6997}" type="pres">
      <dgm:prSet presAssocID="{B106ED48-2412-4CA2-868D-87400D75E5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59CBA15D-5875-4126-AD7F-A08466424A0F}" type="pres">
      <dgm:prSet presAssocID="{B106ED48-2412-4CA2-868D-87400D75E5D1}" presName="spaceRect" presStyleCnt="0"/>
      <dgm:spPr/>
    </dgm:pt>
    <dgm:pt modelId="{EBE10836-C4FE-49C9-890E-5A6E7BD6E922}" type="pres">
      <dgm:prSet presAssocID="{B106ED48-2412-4CA2-868D-87400D75E5D1}" presName="parTx" presStyleLbl="revTx" presStyleIdx="1" presStyleCnt="4">
        <dgm:presLayoutVars>
          <dgm:chMax val="0"/>
          <dgm:chPref val="0"/>
        </dgm:presLayoutVars>
      </dgm:prSet>
      <dgm:spPr/>
    </dgm:pt>
    <dgm:pt modelId="{F387FA2C-5211-49C7-8515-06A6C007EB0A}" type="pres">
      <dgm:prSet presAssocID="{8A241569-BC38-472F-8CCD-A468F32A0E5E}" presName="sibTrans" presStyleCnt="0"/>
      <dgm:spPr/>
    </dgm:pt>
    <dgm:pt modelId="{7A14A41E-52FF-4180-9DB1-02FC14E0BBD2}" type="pres">
      <dgm:prSet presAssocID="{C3D992F2-563B-4D28-9EB9-C88E4C4B757E}" presName="compNode" presStyleCnt="0"/>
      <dgm:spPr/>
    </dgm:pt>
    <dgm:pt modelId="{5643F7DD-51F4-4606-8366-A40C1DCA7A00}" type="pres">
      <dgm:prSet presAssocID="{C3D992F2-563B-4D28-9EB9-C88E4C4B757E}" presName="bgRect" presStyleLbl="bgShp" presStyleIdx="2" presStyleCnt="4"/>
      <dgm:spPr/>
    </dgm:pt>
    <dgm:pt modelId="{7C46E078-C6F5-4654-9212-AD917B1CCD36}" type="pres">
      <dgm:prSet presAssocID="{C3D992F2-563B-4D28-9EB9-C88E4C4B75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560B3B26-A8AB-4D93-B083-9FD7E8C850C5}" type="pres">
      <dgm:prSet presAssocID="{C3D992F2-563B-4D28-9EB9-C88E4C4B757E}" presName="spaceRect" presStyleCnt="0"/>
      <dgm:spPr/>
    </dgm:pt>
    <dgm:pt modelId="{20F574DC-EB91-43A4-B484-DA3881A3A92B}" type="pres">
      <dgm:prSet presAssocID="{C3D992F2-563B-4D28-9EB9-C88E4C4B757E}" presName="parTx" presStyleLbl="revTx" presStyleIdx="2" presStyleCnt="4">
        <dgm:presLayoutVars>
          <dgm:chMax val="0"/>
          <dgm:chPref val="0"/>
        </dgm:presLayoutVars>
      </dgm:prSet>
      <dgm:spPr/>
    </dgm:pt>
    <dgm:pt modelId="{AEEDA4A4-8D07-470C-981C-78FA9D7DC239}" type="pres">
      <dgm:prSet presAssocID="{D3E8BF73-ACA6-42FA-9383-10CB9B40D156}" presName="sibTrans" presStyleCnt="0"/>
      <dgm:spPr/>
    </dgm:pt>
    <dgm:pt modelId="{C56A9338-A9B5-43D9-BA40-0DDF6E93F08E}" type="pres">
      <dgm:prSet presAssocID="{22F592FD-D277-4063-A168-19FF5B28E235}" presName="compNode" presStyleCnt="0"/>
      <dgm:spPr/>
    </dgm:pt>
    <dgm:pt modelId="{3345B6C8-8800-4E2D-BFDA-22277E1A7682}" type="pres">
      <dgm:prSet presAssocID="{22F592FD-D277-4063-A168-19FF5B28E235}" presName="bgRect" presStyleLbl="bgShp" presStyleIdx="3" presStyleCnt="4"/>
      <dgm:spPr/>
    </dgm:pt>
    <dgm:pt modelId="{A4AAC974-AEF1-4DC9-BA1C-BD76C453FBD8}" type="pres">
      <dgm:prSet presAssocID="{22F592FD-D277-4063-A168-19FF5B28E2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ewspaper"/>
        </a:ext>
      </dgm:extLst>
    </dgm:pt>
    <dgm:pt modelId="{E257348A-5DAE-46DB-A390-572473AEB5E8}" type="pres">
      <dgm:prSet presAssocID="{22F592FD-D277-4063-A168-19FF5B28E235}" presName="spaceRect" presStyleCnt="0"/>
      <dgm:spPr/>
    </dgm:pt>
    <dgm:pt modelId="{25F9F248-425A-453D-8B6D-FE9697AA4172}" type="pres">
      <dgm:prSet presAssocID="{22F592FD-D277-4063-A168-19FF5B28E235}" presName="parTx" presStyleLbl="revTx" presStyleIdx="3" presStyleCnt="4">
        <dgm:presLayoutVars>
          <dgm:chMax val="0"/>
          <dgm:chPref val="0"/>
        </dgm:presLayoutVars>
      </dgm:prSet>
      <dgm:spPr/>
    </dgm:pt>
  </dgm:ptLst>
  <dgm:cxnLst>
    <dgm:cxn modelId="{575F820F-F81A-4D3E-9150-731DA077E01B}" type="presOf" srcId="{3232072B-3F68-4969-888D-3FEC011B941E}" destId="{313B2E12-9CC2-47E0-8C6A-A39FCEC0430B}" srcOrd="0" destOrd="0" presId="urn:microsoft.com/office/officeart/2018/2/layout/IconVerticalSolidList"/>
    <dgm:cxn modelId="{D31EB621-A41E-4BB2-BF7F-7422118BBFAA}" srcId="{58930680-22DD-411D-B83B-B3A136D30604}" destId="{B106ED48-2412-4CA2-868D-87400D75E5D1}" srcOrd="1" destOrd="0" parTransId="{891EC1E1-5F14-4BF4-B217-036CBCE4C8B4}" sibTransId="{8A241569-BC38-472F-8CCD-A468F32A0E5E}"/>
    <dgm:cxn modelId="{FAE62838-95DA-46FB-9B12-1920C4D4EFEC}" srcId="{58930680-22DD-411D-B83B-B3A136D30604}" destId="{C3D992F2-563B-4D28-9EB9-C88E4C4B757E}" srcOrd="2" destOrd="0" parTransId="{7D2835A6-B2C5-4C6F-B967-A4472BB46A5E}" sibTransId="{D3E8BF73-ACA6-42FA-9383-10CB9B40D156}"/>
    <dgm:cxn modelId="{153E1C3E-372A-4671-A936-9A20F4B96BB5}" type="presOf" srcId="{22F592FD-D277-4063-A168-19FF5B28E235}" destId="{25F9F248-425A-453D-8B6D-FE9697AA4172}" srcOrd="0" destOrd="0" presId="urn:microsoft.com/office/officeart/2018/2/layout/IconVerticalSolidList"/>
    <dgm:cxn modelId="{A15E0D41-7FE6-479D-9858-97FE1EE350BC}" srcId="{58930680-22DD-411D-B83B-B3A136D30604}" destId="{22F592FD-D277-4063-A168-19FF5B28E235}" srcOrd="3" destOrd="0" parTransId="{4317DFE1-58B3-4B2E-B70E-82F84B2A85A1}" sibTransId="{7F96947D-6552-4C43-BD97-25F32FF20FBF}"/>
    <dgm:cxn modelId="{81359C52-5289-4942-A86A-FDA995B0F039}" type="presOf" srcId="{B106ED48-2412-4CA2-868D-87400D75E5D1}" destId="{EBE10836-C4FE-49C9-890E-5A6E7BD6E922}" srcOrd="0" destOrd="0" presId="urn:microsoft.com/office/officeart/2018/2/layout/IconVerticalSolidList"/>
    <dgm:cxn modelId="{6AB7BD58-84AD-46C2-BF2B-355271A3E49C}" type="presOf" srcId="{58930680-22DD-411D-B83B-B3A136D30604}" destId="{29DB3696-175A-48BC-B852-A9F252342FFB}" srcOrd="0" destOrd="0" presId="urn:microsoft.com/office/officeart/2018/2/layout/IconVerticalSolidList"/>
    <dgm:cxn modelId="{FD63A2ED-EABC-4519-AD41-7CF7E0601ECA}" srcId="{58930680-22DD-411D-B83B-B3A136D30604}" destId="{3232072B-3F68-4969-888D-3FEC011B941E}" srcOrd="0" destOrd="0" parTransId="{E3DA5EE1-B804-4EDB-88EC-D104BCC6EA83}" sibTransId="{4C7F1DC1-D759-4639-9391-5B3A2AE49B1A}"/>
    <dgm:cxn modelId="{042771FF-9B9B-489B-9A7E-25CE2AE8031A}" type="presOf" srcId="{C3D992F2-563B-4D28-9EB9-C88E4C4B757E}" destId="{20F574DC-EB91-43A4-B484-DA3881A3A92B}" srcOrd="0" destOrd="0" presId="urn:microsoft.com/office/officeart/2018/2/layout/IconVerticalSolidList"/>
    <dgm:cxn modelId="{02E9BCDB-422C-494E-92FD-CF2E4E39B8B2}" type="presParOf" srcId="{29DB3696-175A-48BC-B852-A9F252342FFB}" destId="{2DBA563C-DAA8-405D-BEC3-842133AC6A2B}" srcOrd="0" destOrd="0" presId="urn:microsoft.com/office/officeart/2018/2/layout/IconVerticalSolidList"/>
    <dgm:cxn modelId="{AF584CF7-8E96-46A2-A5B9-9FCF082012D5}" type="presParOf" srcId="{2DBA563C-DAA8-405D-BEC3-842133AC6A2B}" destId="{1551F4D1-4602-411B-94BF-2155F964D0A0}" srcOrd="0" destOrd="0" presId="urn:microsoft.com/office/officeart/2018/2/layout/IconVerticalSolidList"/>
    <dgm:cxn modelId="{83FA6286-B71A-4B19-B6C6-FD41400B1AFC}" type="presParOf" srcId="{2DBA563C-DAA8-405D-BEC3-842133AC6A2B}" destId="{525FC486-3CB8-4FC7-AEF5-BD37FC6E2872}" srcOrd="1" destOrd="0" presId="urn:microsoft.com/office/officeart/2018/2/layout/IconVerticalSolidList"/>
    <dgm:cxn modelId="{34F000B2-4898-4749-AF4F-D5197754A57E}" type="presParOf" srcId="{2DBA563C-DAA8-405D-BEC3-842133AC6A2B}" destId="{1D1B4435-6EF8-4DDE-B034-026BB2AE7132}" srcOrd="2" destOrd="0" presId="urn:microsoft.com/office/officeart/2018/2/layout/IconVerticalSolidList"/>
    <dgm:cxn modelId="{4845E91E-D2AD-4BC3-A580-D01EE8B7B1EB}" type="presParOf" srcId="{2DBA563C-DAA8-405D-BEC3-842133AC6A2B}" destId="{313B2E12-9CC2-47E0-8C6A-A39FCEC0430B}" srcOrd="3" destOrd="0" presId="urn:microsoft.com/office/officeart/2018/2/layout/IconVerticalSolidList"/>
    <dgm:cxn modelId="{CFC8097E-F12C-4455-B73E-86E8951A2F44}" type="presParOf" srcId="{29DB3696-175A-48BC-B852-A9F252342FFB}" destId="{24291D4F-E679-4E10-AFE5-4DD7CF09A967}" srcOrd="1" destOrd="0" presId="urn:microsoft.com/office/officeart/2018/2/layout/IconVerticalSolidList"/>
    <dgm:cxn modelId="{2745E23D-2BFF-4ECF-8648-6330C1BC5F74}" type="presParOf" srcId="{29DB3696-175A-48BC-B852-A9F252342FFB}" destId="{08BFDF3C-FE9B-409D-AC32-B37B4541DE5C}" srcOrd="2" destOrd="0" presId="urn:microsoft.com/office/officeart/2018/2/layout/IconVerticalSolidList"/>
    <dgm:cxn modelId="{1EC4C7CD-8A17-43D9-801C-6D589A5F7115}" type="presParOf" srcId="{08BFDF3C-FE9B-409D-AC32-B37B4541DE5C}" destId="{04BC420C-29C6-4035-A633-71AC33CEDDBA}" srcOrd="0" destOrd="0" presId="urn:microsoft.com/office/officeart/2018/2/layout/IconVerticalSolidList"/>
    <dgm:cxn modelId="{7BE54B1B-0331-401F-8953-F8431BD888F2}" type="presParOf" srcId="{08BFDF3C-FE9B-409D-AC32-B37B4541DE5C}" destId="{0FF1AFE6-0AD4-4EF7-BED2-377326CD6997}" srcOrd="1" destOrd="0" presId="urn:microsoft.com/office/officeart/2018/2/layout/IconVerticalSolidList"/>
    <dgm:cxn modelId="{7135811A-F140-4790-8929-51AD8D41AAAF}" type="presParOf" srcId="{08BFDF3C-FE9B-409D-AC32-B37B4541DE5C}" destId="{59CBA15D-5875-4126-AD7F-A08466424A0F}" srcOrd="2" destOrd="0" presId="urn:microsoft.com/office/officeart/2018/2/layout/IconVerticalSolidList"/>
    <dgm:cxn modelId="{7F78A342-0AD3-478D-88B5-3CB2B1125A7B}" type="presParOf" srcId="{08BFDF3C-FE9B-409D-AC32-B37B4541DE5C}" destId="{EBE10836-C4FE-49C9-890E-5A6E7BD6E922}" srcOrd="3" destOrd="0" presId="urn:microsoft.com/office/officeart/2018/2/layout/IconVerticalSolidList"/>
    <dgm:cxn modelId="{103944F5-F7D0-4D5D-BC89-BD3A00B044AD}" type="presParOf" srcId="{29DB3696-175A-48BC-B852-A9F252342FFB}" destId="{F387FA2C-5211-49C7-8515-06A6C007EB0A}" srcOrd="3" destOrd="0" presId="urn:microsoft.com/office/officeart/2018/2/layout/IconVerticalSolidList"/>
    <dgm:cxn modelId="{AF622C20-91B2-468E-8C9F-CCEB25E4E035}" type="presParOf" srcId="{29DB3696-175A-48BC-B852-A9F252342FFB}" destId="{7A14A41E-52FF-4180-9DB1-02FC14E0BBD2}" srcOrd="4" destOrd="0" presId="urn:microsoft.com/office/officeart/2018/2/layout/IconVerticalSolidList"/>
    <dgm:cxn modelId="{D55EAB55-666F-4E28-974C-470F4E9498BC}" type="presParOf" srcId="{7A14A41E-52FF-4180-9DB1-02FC14E0BBD2}" destId="{5643F7DD-51F4-4606-8366-A40C1DCA7A00}" srcOrd="0" destOrd="0" presId="urn:microsoft.com/office/officeart/2018/2/layout/IconVerticalSolidList"/>
    <dgm:cxn modelId="{8C209DCF-099B-4C3F-A1FC-D748AB819FEF}" type="presParOf" srcId="{7A14A41E-52FF-4180-9DB1-02FC14E0BBD2}" destId="{7C46E078-C6F5-4654-9212-AD917B1CCD36}" srcOrd="1" destOrd="0" presId="urn:microsoft.com/office/officeart/2018/2/layout/IconVerticalSolidList"/>
    <dgm:cxn modelId="{C4359AC2-C763-42BC-8616-EA2836D4B88F}" type="presParOf" srcId="{7A14A41E-52FF-4180-9DB1-02FC14E0BBD2}" destId="{560B3B26-A8AB-4D93-B083-9FD7E8C850C5}" srcOrd="2" destOrd="0" presId="urn:microsoft.com/office/officeart/2018/2/layout/IconVerticalSolidList"/>
    <dgm:cxn modelId="{76534724-1553-4004-B06C-AA9B2DF8593F}" type="presParOf" srcId="{7A14A41E-52FF-4180-9DB1-02FC14E0BBD2}" destId="{20F574DC-EB91-43A4-B484-DA3881A3A92B}" srcOrd="3" destOrd="0" presId="urn:microsoft.com/office/officeart/2018/2/layout/IconVerticalSolidList"/>
    <dgm:cxn modelId="{69CDA593-035A-4B58-927D-C53672A082A7}" type="presParOf" srcId="{29DB3696-175A-48BC-B852-A9F252342FFB}" destId="{AEEDA4A4-8D07-470C-981C-78FA9D7DC239}" srcOrd="5" destOrd="0" presId="urn:microsoft.com/office/officeart/2018/2/layout/IconVerticalSolidList"/>
    <dgm:cxn modelId="{E8773409-F79D-4CB1-8D9C-464388B932DC}" type="presParOf" srcId="{29DB3696-175A-48BC-B852-A9F252342FFB}" destId="{C56A9338-A9B5-43D9-BA40-0DDF6E93F08E}" srcOrd="6" destOrd="0" presId="urn:microsoft.com/office/officeart/2018/2/layout/IconVerticalSolidList"/>
    <dgm:cxn modelId="{7934F798-043E-4DD8-8297-325F92300B31}" type="presParOf" srcId="{C56A9338-A9B5-43D9-BA40-0DDF6E93F08E}" destId="{3345B6C8-8800-4E2D-BFDA-22277E1A7682}" srcOrd="0" destOrd="0" presId="urn:microsoft.com/office/officeart/2018/2/layout/IconVerticalSolidList"/>
    <dgm:cxn modelId="{B4AB3A79-30FA-4256-A4C0-C3B0E0960925}" type="presParOf" srcId="{C56A9338-A9B5-43D9-BA40-0DDF6E93F08E}" destId="{A4AAC974-AEF1-4DC9-BA1C-BD76C453FBD8}" srcOrd="1" destOrd="0" presId="urn:microsoft.com/office/officeart/2018/2/layout/IconVerticalSolidList"/>
    <dgm:cxn modelId="{7835137C-8C02-499C-A188-33148C7D1D57}" type="presParOf" srcId="{C56A9338-A9B5-43D9-BA40-0DDF6E93F08E}" destId="{E257348A-5DAE-46DB-A390-572473AEB5E8}" srcOrd="2" destOrd="0" presId="urn:microsoft.com/office/officeart/2018/2/layout/IconVerticalSolidList"/>
    <dgm:cxn modelId="{20C8184F-C71D-445E-BBB2-88700370913D}" type="presParOf" srcId="{C56A9338-A9B5-43D9-BA40-0DDF6E93F08E}" destId="{25F9F248-425A-453D-8B6D-FE9697AA41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CF85FD3-5F35-46D9-867A-86729D0FDFAE}"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9CAA160D-3275-44D1-9342-2529BEC4C5EA}">
      <dgm:prSet/>
      <dgm:spPr/>
      <dgm:t>
        <a:bodyPr/>
        <a:lstStyle/>
        <a:p>
          <a:pPr>
            <a:lnSpc>
              <a:spcPct val="100000"/>
            </a:lnSpc>
          </a:pPr>
          <a:r>
            <a:rPr lang="en-US"/>
            <a:t>Research questions are crucial in that they guide the selection and emphasis of findings, writing in a well-organized framework, and keeping the focus of the study on its real aims. </a:t>
          </a:r>
        </a:p>
      </dgm:t>
    </dgm:pt>
    <dgm:pt modelId="{EDF217CE-9508-4786-80BD-1C7C0768BE05}" type="parTrans" cxnId="{78DD4FBD-14A0-45E7-BF5A-E1EB2E4DA736}">
      <dgm:prSet/>
      <dgm:spPr/>
      <dgm:t>
        <a:bodyPr/>
        <a:lstStyle/>
        <a:p>
          <a:endParaRPr lang="en-US"/>
        </a:p>
      </dgm:t>
    </dgm:pt>
    <dgm:pt modelId="{D51B95DC-3906-4CFC-98DC-9D1D2B1E658F}" type="sibTrans" cxnId="{78DD4FBD-14A0-45E7-BF5A-E1EB2E4DA736}">
      <dgm:prSet/>
      <dgm:spPr/>
      <dgm:t>
        <a:bodyPr/>
        <a:lstStyle/>
        <a:p>
          <a:endParaRPr lang="en-US"/>
        </a:p>
      </dgm:t>
    </dgm:pt>
    <dgm:pt modelId="{7C416556-2CED-453F-9732-3847B06D7FFE}">
      <dgm:prSet/>
      <dgm:spPr/>
      <dgm:t>
        <a:bodyPr/>
        <a:lstStyle/>
        <a:p>
          <a:pPr>
            <a:lnSpc>
              <a:spcPct val="100000"/>
            </a:lnSpc>
          </a:pPr>
          <a:r>
            <a:rPr lang="en-US"/>
            <a:t>They enable researchers to evolve an intelligible argument connecting all parts of the research from the literature review to the conclusions, hence making their work more easily understood, persuasive, and influential.</a:t>
          </a:r>
        </a:p>
      </dgm:t>
    </dgm:pt>
    <dgm:pt modelId="{680A866C-C4E4-4F52-A69E-E1492491E4A6}" type="parTrans" cxnId="{24471CB7-A484-4924-96B1-167E4282C25D}">
      <dgm:prSet/>
      <dgm:spPr/>
      <dgm:t>
        <a:bodyPr/>
        <a:lstStyle/>
        <a:p>
          <a:endParaRPr lang="en-US"/>
        </a:p>
      </dgm:t>
    </dgm:pt>
    <dgm:pt modelId="{C14FCF6D-2237-4A18-9DEE-3D94D9095BA8}" type="sibTrans" cxnId="{24471CB7-A484-4924-96B1-167E4282C25D}">
      <dgm:prSet/>
      <dgm:spPr/>
      <dgm:t>
        <a:bodyPr/>
        <a:lstStyle/>
        <a:p>
          <a:endParaRPr lang="en-US"/>
        </a:p>
      </dgm:t>
    </dgm:pt>
    <dgm:pt modelId="{3A1FD0F7-6069-4EF1-8896-683C1AECCE91}" type="pres">
      <dgm:prSet presAssocID="{5CF85FD3-5F35-46D9-867A-86729D0FDFAE}" presName="root" presStyleCnt="0">
        <dgm:presLayoutVars>
          <dgm:dir/>
          <dgm:resizeHandles val="exact"/>
        </dgm:presLayoutVars>
      </dgm:prSet>
      <dgm:spPr/>
    </dgm:pt>
    <dgm:pt modelId="{D885D0F9-4F37-45C7-A3CD-A747FF5C36C0}" type="pres">
      <dgm:prSet presAssocID="{9CAA160D-3275-44D1-9342-2529BEC4C5EA}" presName="compNode" presStyleCnt="0"/>
      <dgm:spPr/>
    </dgm:pt>
    <dgm:pt modelId="{3C4D73F1-6DE7-4B81-9193-0A404BD9DC00}" type="pres">
      <dgm:prSet presAssocID="{9CAA160D-3275-44D1-9342-2529BEC4C5EA}" presName="bgRect" presStyleLbl="bgShp" presStyleIdx="0" presStyleCnt="2"/>
      <dgm:spPr/>
    </dgm:pt>
    <dgm:pt modelId="{0DEB2DFC-9DC0-470A-A52C-E2E32579401A}" type="pres">
      <dgm:prSet presAssocID="{9CAA160D-3275-44D1-9342-2529BEC4C5E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27C55AEB-652D-4F66-B180-C8EA2F8A64DE}" type="pres">
      <dgm:prSet presAssocID="{9CAA160D-3275-44D1-9342-2529BEC4C5EA}" presName="spaceRect" presStyleCnt="0"/>
      <dgm:spPr/>
    </dgm:pt>
    <dgm:pt modelId="{FFFA5AEA-897B-4E3E-BDA6-D263619AD780}" type="pres">
      <dgm:prSet presAssocID="{9CAA160D-3275-44D1-9342-2529BEC4C5EA}" presName="parTx" presStyleLbl="revTx" presStyleIdx="0" presStyleCnt="2">
        <dgm:presLayoutVars>
          <dgm:chMax val="0"/>
          <dgm:chPref val="0"/>
        </dgm:presLayoutVars>
      </dgm:prSet>
      <dgm:spPr/>
    </dgm:pt>
    <dgm:pt modelId="{6283A440-6908-4ABF-A77D-D9CC66F34713}" type="pres">
      <dgm:prSet presAssocID="{D51B95DC-3906-4CFC-98DC-9D1D2B1E658F}" presName="sibTrans" presStyleCnt="0"/>
      <dgm:spPr/>
    </dgm:pt>
    <dgm:pt modelId="{B6424257-FEC6-4BBA-8C73-0399609AF240}" type="pres">
      <dgm:prSet presAssocID="{7C416556-2CED-453F-9732-3847B06D7FFE}" presName="compNode" presStyleCnt="0"/>
      <dgm:spPr/>
    </dgm:pt>
    <dgm:pt modelId="{8CEA0B1F-F144-452B-AF8F-BB78C4B99BED}" type="pres">
      <dgm:prSet presAssocID="{7C416556-2CED-453F-9732-3847B06D7FFE}" presName="bgRect" presStyleLbl="bgShp" presStyleIdx="1" presStyleCnt="2"/>
      <dgm:spPr/>
    </dgm:pt>
    <dgm:pt modelId="{562E6E55-3586-4607-8AE0-431CA2AF394B}" type="pres">
      <dgm:prSet presAssocID="{7C416556-2CED-453F-9732-3847B06D7F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871D2117-700B-45AE-8363-5ED79BE92100}" type="pres">
      <dgm:prSet presAssocID="{7C416556-2CED-453F-9732-3847B06D7FFE}" presName="spaceRect" presStyleCnt="0"/>
      <dgm:spPr/>
    </dgm:pt>
    <dgm:pt modelId="{AE67367D-3C39-4241-BA8F-0D5792ABA580}" type="pres">
      <dgm:prSet presAssocID="{7C416556-2CED-453F-9732-3847B06D7FFE}" presName="parTx" presStyleLbl="revTx" presStyleIdx="1" presStyleCnt="2">
        <dgm:presLayoutVars>
          <dgm:chMax val="0"/>
          <dgm:chPref val="0"/>
        </dgm:presLayoutVars>
      </dgm:prSet>
      <dgm:spPr/>
    </dgm:pt>
  </dgm:ptLst>
  <dgm:cxnLst>
    <dgm:cxn modelId="{52A7CD22-6E81-4E82-AD5D-012C1C824159}" type="presOf" srcId="{5CF85FD3-5F35-46D9-867A-86729D0FDFAE}" destId="{3A1FD0F7-6069-4EF1-8896-683C1AECCE91}" srcOrd="0" destOrd="0" presId="urn:microsoft.com/office/officeart/2018/2/layout/IconVerticalSolidList"/>
    <dgm:cxn modelId="{F820377E-D6CB-4AED-A777-E413C0D26347}" type="presOf" srcId="{7C416556-2CED-453F-9732-3847B06D7FFE}" destId="{AE67367D-3C39-4241-BA8F-0D5792ABA580}" srcOrd="0" destOrd="0" presId="urn:microsoft.com/office/officeart/2018/2/layout/IconVerticalSolidList"/>
    <dgm:cxn modelId="{B012F687-3263-4EF0-AF85-5CBCC6DC40B3}" type="presOf" srcId="{9CAA160D-3275-44D1-9342-2529BEC4C5EA}" destId="{FFFA5AEA-897B-4E3E-BDA6-D263619AD780}" srcOrd="0" destOrd="0" presId="urn:microsoft.com/office/officeart/2018/2/layout/IconVerticalSolidList"/>
    <dgm:cxn modelId="{24471CB7-A484-4924-96B1-167E4282C25D}" srcId="{5CF85FD3-5F35-46D9-867A-86729D0FDFAE}" destId="{7C416556-2CED-453F-9732-3847B06D7FFE}" srcOrd="1" destOrd="0" parTransId="{680A866C-C4E4-4F52-A69E-E1492491E4A6}" sibTransId="{C14FCF6D-2237-4A18-9DEE-3D94D9095BA8}"/>
    <dgm:cxn modelId="{78DD4FBD-14A0-45E7-BF5A-E1EB2E4DA736}" srcId="{5CF85FD3-5F35-46D9-867A-86729D0FDFAE}" destId="{9CAA160D-3275-44D1-9342-2529BEC4C5EA}" srcOrd="0" destOrd="0" parTransId="{EDF217CE-9508-4786-80BD-1C7C0768BE05}" sibTransId="{D51B95DC-3906-4CFC-98DC-9D1D2B1E658F}"/>
    <dgm:cxn modelId="{8675C0E9-0FA9-4B02-BFA5-6FC4E4754071}" type="presParOf" srcId="{3A1FD0F7-6069-4EF1-8896-683C1AECCE91}" destId="{D885D0F9-4F37-45C7-A3CD-A747FF5C36C0}" srcOrd="0" destOrd="0" presId="urn:microsoft.com/office/officeart/2018/2/layout/IconVerticalSolidList"/>
    <dgm:cxn modelId="{1249E3BD-F0F6-4CDB-BF21-21EDB2C32C26}" type="presParOf" srcId="{D885D0F9-4F37-45C7-A3CD-A747FF5C36C0}" destId="{3C4D73F1-6DE7-4B81-9193-0A404BD9DC00}" srcOrd="0" destOrd="0" presId="urn:microsoft.com/office/officeart/2018/2/layout/IconVerticalSolidList"/>
    <dgm:cxn modelId="{4BC7C343-BCFF-48D9-A58E-B3BA81165A2D}" type="presParOf" srcId="{D885D0F9-4F37-45C7-A3CD-A747FF5C36C0}" destId="{0DEB2DFC-9DC0-470A-A52C-E2E32579401A}" srcOrd="1" destOrd="0" presId="urn:microsoft.com/office/officeart/2018/2/layout/IconVerticalSolidList"/>
    <dgm:cxn modelId="{57D701E0-FD51-4F5C-ABF7-224CEBA14564}" type="presParOf" srcId="{D885D0F9-4F37-45C7-A3CD-A747FF5C36C0}" destId="{27C55AEB-652D-4F66-B180-C8EA2F8A64DE}" srcOrd="2" destOrd="0" presId="urn:microsoft.com/office/officeart/2018/2/layout/IconVerticalSolidList"/>
    <dgm:cxn modelId="{242B1F22-B3BA-438B-BD78-94A738E96A27}" type="presParOf" srcId="{D885D0F9-4F37-45C7-A3CD-A747FF5C36C0}" destId="{FFFA5AEA-897B-4E3E-BDA6-D263619AD780}" srcOrd="3" destOrd="0" presId="urn:microsoft.com/office/officeart/2018/2/layout/IconVerticalSolidList"/>
    <dgm:cxn modelId="{E4765E75-8108-4DA1-9BCE-12FAF7F19DAD}" type="presParOf" srcId="{3A1FD0F7-6069-4EF1-8896-683C1AECCE91}" destId="{6283A440-6908-4ABF-A77D-D9CC66F34713}" srcOrd="1" destOrd="0" presId="urn:microsoft.com/office/officeart/2018/2/layout/IconVerticalSolidList"/>
    <dgm:cxn modelId="{16FA647A-0298-4EA9-9F43-E1D4BF575D5F}" type="presParOf" srcId="{3A1FD0F7-6069-4EF1-8896-683C1AECCE91}" destId="{B6424257-FEC6-4BBA-8C73-0399609AF240}" srcOrd="2" destOrd="0" presId="urn:microsoft.com/office/officeart/2018/2/layout/IconVerticalSolidList"/>
    <dgm:cxn modelId="{2D3B017B-7DB9-4728-B377-9287835F4A04}" type="presParOf" srcId="{B6424257-FEC6-4BBA-8C73-0399609AF240}" destId="{8CEA0B1F-F144-452B-AF8F-BB78C4B99BED}" srcOrd="0" destOrd="0" presId="urn:microsoft.com/office/officeart/2018/2/layout/IconVerticalSolidList"/>
    <dgm:cxn modelId="{9AE0D183-D3EE-4DE2-B8FA-5EAB76BFED35}" type="presParOf" srcId="{B6424257-FEC6-4BBA-8C73-0399609AF240}" destId="{562E6E55-3586-4607-8AE0-431CA2AF394B}" srcOrd="1" destOrd="0" presId="urn:microsoft.com/office/officeart/2018/2/layout/IconVerticalSolidList"/>
    <dgm:cxn modelId="{75261A9C-8B0B-41C3-AB60-2292FB401E25}" type="presParOf" srcId="{B6424257-FEC6-4BBA-8C73-0399609AF240}" destId="{871D2117-700B-45AE-8363-5ED79BE92100}" srcOrd="2" destOrd="0" presId="urn:microsoft.com/office/officeart/2018/2/layout/IconVerticalSolidList"/>
    <dgm:cxn modelId="{C86F9D4C-C166-4D7C-B379-12789DFDBBAC}" type="presParOf" srcId="{B6424257-FEC6-4BBA-8C73-0399609AF240}" destId="{AE67367D-3C39-4241-BA8F-0D5792ABA5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7F4AA7E-8E59-4AC7-A6AB-8FB5F9BD1038}" type="doc">
      <dgm:prSet loTypeId="urn:microsoft.com/office/officeart/2016/7/layout/RepeatingBendingProcessNew" loCatId="process" qsTypeId="urn:microsoft.com/office/officeart/2005/8/quickstyle/3d2" qsCatId="3D" csTypeId="urn:microsoft.com/office/officeart/2005/8/colors/colorful2" csCatId="colorful"/>
      <dgm:spPr/>
      <dgm:t>
        <a:bodyPr/>
        <a:lstStyle/>
        <a:p>
          <a:endParaRPr lang="en-US"/>
        </a:p>
      </dgm:t>
    </dgm:pt>
    <dgm:pt modelId="{1B893C92-1A42-4DC1-AEE7-AA512AD41089}">
      <dgm:prSet/>
      <dgm:spPr/>
      <dgm:t>
        <a:bodyPr/>
        <a:lstStyle/>
        <a:p>
          <a:r>
            <a:rPr lang="en-US"/>
            <a:t>Proper citation is important not only in your literature review, but in any parts of your paper, and so is proper form of the citation itself. The good news is that proper citation is quite easy. </a:t>
          </a:r>
        </a:p>
      </dgm:t>
    </dgm:pt>
    <dgm:pt modelId="{73B227B2-E3F6-49B2-AF4E-39282657578E}" type="parTrans" cxnId="{7FB5F29F-7C10-4C6E-8CD5-052D095DE4B9}">
      <dgm:prSet/>
      <dgm:spPr/>
      <dgm:t>
        <a:bodyPr/>
        <a:lstStyle/>
        <a:p>
          <a:endParaRPr lang="en-US"/>
        </a:p>
      </dgm:t>
    </dgm:pt>
    <dgm:pt modelId="{2FF700D5-2A82-4E81-BDEE-7DD9727D6A60}" type="sibTrans" cxnId="{7FB5F29F-7C10-4C6E-8CD5-052D095DE4B9}">
      <dgm:prSet/>
      <dgm:spPr/>
      <dgm:t>
        <a:bodyPr/>
        <a:lstStyle/>
        <a:p>
          <a:endParaRPr lang="en-US"/>
        </a:p>
      </dgm:t>
    </dgm:pt>
    <dgm:pt modelId="{07036A45-01B0-4643-9FBA-94914C90EDCA}">
      <dgm:prSet/>
      <dgm:spPr/>
      <dgm:t>
        <a:bodyPr/>
        <a:lstStyle/>
        <a:p>
          <a:r>
            <a:rPr lang="en-US"/>
            <a:t>The not-so-good news is that there are several styles now in wide use:</a:t>
          </a:r>
        </a:p>
      </dgm:t>
    </dgm:pt>
    <dgm:pt modelId="{679D62C6-2BB7-4186-8710-61E89CA89C8D}" type="parTrans" cxnId="{051B70D2-018D-44CC-8B9B-FFFE52D61340}">
      <dgm:prSet/>
      <dgm:spPr/>
      <dgm:t>
        <a:bodyPr/>
        <a:lstStyle/>
        <a:p>
          <a:endParaRPr lang="en-US"/>
        </a:p>
      </dgm:t>
    </dgm:pt>
    <dgm:pt modelId="{3AE17488-BE72-44B7-979B-934EF1C0252A}" type="sibTrans" cxnId="{051B70D2-018D-44CC-8B9B-FFFE52D61340}">
      <dgm:prSet/>
      <dgm:spPr/>
      <dgm:t>
        <a:bodyPr/>
        <a:lstStyle/>
        <a:p>
          <a:endParaRPr lang="en-US"/>
        </a:p>
      </dgm:t>
    </dgm:pt>
    <dgm:pt modelId="{8ADB30BC-FDB0-4911-BCD1-8665058BA058}">
      <dgm:prSet/>
      <dgm:spPr/>
      <dgm:t>
        <a:bodyPr/>
        <a:lstStyle/>
        <a:p>
          <a:r>
            <a:rPr lang="en-US"/>
            <a:t>APA Style (American Psychological Association), 7th Edition</a:t>
          </a:r>
        </a:p>
      </dgm:t>
    </dgm:pt>
    <dgm:pt modelId="{F9AA4959-94E8-4DDB-AF90-7D2E4C430B88}" type="parTrans" cxnId="{E9BFC996-42C4-4E1B-BD9F-4B2E99E22EE6}">
      <dgm:prSet/>
      <dgm:spPr/>
      <dgm:t>
        <a:bodyPr/>
        <a:lstStyle/>
        <a:p>
          <a:endParaRPr lang="en-US"/>
        </a:p>
      </dgm:t>
    </dgm:pt>
    <dgm:pt modelId="{1F83AD12-C77F-48B5-9EE8-0861835D2DA4}" type="sibTrans" cxnId="{E9BFC996-42C4-4E1B-BD9F-4B2E99E22EE6}">
      <dgm:prSet/>
      <dgm:spPr/>
      <dgm:t>
        <a:bodyPr/>
        <a:lstStyle/>
        <a:p>
          <a:endParaRPr lang="en-US"/>
        </a:p>
      </dgm:t>
    </dgm:pt>
    <dgm:pt modelId="{2D18BCD2-8A59-4113-89A0-6DB7FDDF44AE}">
      <dgm:prSet/>
      <dgm:spPr/>
      <dgm:t>
        <a:bodyPr/>
        <a:lstStyle/>
        <a:p>
          <a:r>
            <a:rPr lang="en-US"/>
            <a:t>ASA Style (American Sociological Association), 6th Edition</a:t>
          </a:r>
        </a:p>
      </dgm:t>
    </dgm:pt>
    <dgm:pt modelId="{54432949-9F6B-4983-B04C-3928BC20658C}" type="parTrans" cxnId="{798A8657-B5FE-45B5-B3B6-33E45C215F12}">
      <dgm:prSet/>
      <dgm:spPr/>
      <dgm:t>
        <a:bodyPr/>
        <a:lstStyle/>
        <a:p>
          <a:endParaRPr lang="en-US"/>
        </a:p>
      </dgm:t>
    </dgm:pt>
    <dgm:pt modelId="{30AC96F8-1B78-4529-8974-48D3F982B779}" type="sibTrans" cxnId="{798A8657-B5FE-45B5-B3B6-33E45C215F12}">
      <dgm:prSet/>
      <dgm:spPr/>
      <dgm:t>
        <a:bodyPr/>
        <a:lstStyle/>
        <a:p>
          <a:endParaRPr lang="en-US"/>
        </a:p>
      </dgm:t>
    </dgm:pt>
    <dgm:pt modelId="{3CC56CAC-4201-45FF-A4DB-1045AE4E8376}">
      <dgm:prSet/>
      <dgm:spPr/>
      <dgm:t>
        <a:bodyPr/>
        <a:lstStyle/>
        <a:p>
          <a:r>
            <a:rPr lang="en-US"/>
            <a:t>APSA Style (American Political Science Association), 17th Edition</a:t>
          </a:r>
        </a:p>
      </dgm:t>
    </dgm:pt>
    <dgm:pt modelId="{5FF43229-AFDB-4034-AD96-80211A1BF76A}" type="parTrans" cxnId="{C7CA86D9-6810-4EBC-A08C-EF2B5D42C5A2}">
      <dgm:prSet/>
      <dgm:spPr/>
      <dgm:t>
        <a:bodyPr/>
        <a:lstStyle/>
        <a:p>
          <a:endParaRPr lang="en-US"/>
        </a:p>
      </dgm:t>
    </dgm:pt>
    <dgm:pt modelId="{64164C7D-CF6D-465F-A83E-7BBF7978E6BE}" type="sibTrans" cxnId="{C7CA86D9-6810-4EBC-A08C-EF2B5D42C5A2}">
      <dgm:prSet/>
      <dgm:spPr/>
      <dgm:t>
        <a:bodyPr/>
        <a:lstStyle/>
        <a:p>
          <a:endParaRPr lang="en-US"/>
        </a:p>
      </dgm:t>
    </dgm:pt>
    <dgm:pt modelId="{539F7DE5-8E0B-40E3-BB4D-0146A20E5062}">
      <dgm:prSet/>
      <dgm:spPr/>
      <dgm:t>
        <a:bodyPr/>
        <a:lstStyle/>
        <a:p>
          <a:r>
            <a:rPr lang="en-US"/>
            <a:t>MLA Style (Modern Language Association), 9th Edition</a:t>
          </a:r>
        </a:p>
      </dgm:t>
    </dgm:pt>
    <dgm:pt modelId="{41DE5CBC-C72C-4C51-9563-C39F36E86138}" type="parTrans" cxnId="{351F7356-E8A0-430A-9AA2-1D7316C4E9DA}">
      <dgm:prSet/>
      <dgm:spPr/>
      <dgm:t>
        <a:bodyPr/>
        <a:lstStyle/>
        <a:p>
          <a:endParaRPr lang="en-US"/>
        </a:p>
      </dgm:t>
    </dgm:pt>
    <dgm:pt modelId="{C8880A15-9E58-48A6-A91F-960097AED381}" type="sibTrans" cxnId="{351F7356-E8A0-430A-9AA2-1D7316C4E9DA}">
      <dgm:prSet/>
      <dgm:spPr/>
      <dgm:t>
        <a:bodyPr/>
        <a:lstStyle/>
        <a:p>
          <a:endParaRPr lang="en-US"/>
        </a:p>
      </dgm:t>
    </dgm:pt>
    <dgm:pt modelId="{E682C911-68ED-4B55-897F-7770E634A1DA}" type="pres">
      <dgm:prSet presAssocID="{87F4AA7E-8E59-4AC7-A6AB-8FB5F9BD1038}" presName="Name0" presStyleCnt="0">
        <dgm:presLayoutVars>
          <dgm:dir/>
          <dgm:resizeHandles val="exact"/>
        </dgm:presLayoutVars>
      </dgm:prSet>
      <dgm:spPr/>
    </dgm:pt>
    <dgm:pt modelId="{AC249B57-D209-4A76-A48D-2D1FBD7AEC6A}" type="pres">
      <dgm:prSet presAssocID="{1B893C92-1A42-4DC1-AEE7-AA512AD41089}" presName="node" presStyleLbl="node1" presStyleIdx="0" presStyleCnt="6">
        <dgm:presLayoutVars>
          <dgm:bulletEnabled val="1"/>
        </dgm:presLayoutVars>
      </dgm:prSet>
      <dgm:spPr/>
    </dgm:pt>
    <dgm:pt modelId="{F676EF1E-4D8B-47CE-8D0A-3CEAB65DFE3A}" type="pres">
      <dgm:prSet presAssocID="{2FF700D5-2A82-4E81-BDEE-7DD9727D6A60}" presName="sibTrans" presStyleLbl="sibTrans1D1" presStyleIdx="0" presStyleCnt="5"/>
      <dgm:spPr/>
    </dgm:pt>
    <dgm:pt modelId="{5E22F8B0-D20D-449A-8162-3DB173F3B731}" type="pres">
      <dgm:prSet presAssocID="{2FF700D5-2A82-4E81-BDEE-7DD9727D6A60}" presName="connectorText" presStyleLbl="sibTrans1D1" presStyleIdx="0" presStyleCnt="5"/>
      <dgm:spPr/>
    </dgm:pt>
    <dgm:pt modelId="{5F1F540A-5A19-485A-B6AA-C39115788A35}" type="pres">
      <dgm:prSet presAssocID="{07036A45-01B0-4643-9FBA-94914C90EDCA}" presName="node" presStyleLbl="node1" presStyleIdx="1" presStyleCnt="6">
        <dgm:presLayoutVars>
          <dgm:bulletEnabled val="1"/>
        </dgm:presLayoutVars>
      </dgm:prSet>
      <dgm:spPr/>
    </dgm:pt>
    <dgm:pt modelId="{5C6862ED-28B5-48E8-824B-49DB826FC78C}" type="pres">
      <dgm:prSet presAssocID="{3AE17488-BE72-44B7-979B-934EF1C0252A}" presName="sibTrans" presStyleLbl="sibTrans1D1" presStyleIdx="1" presStyleCnt="5"/>
      <dgm:spPr/>
    </dgm:pt>
    <dgm:pt modelId="{6CCD0B3F-10DD-4717-BED9-98501B97C93F}" type="pres">
      <dgm:prSet presAssocID="{3AE17488-BE72-44B7-979B-934EF1C0252A}" presName="connectorText" presStyleLbl="sibTrans1D1" presStyleIdx="1" presStyleCnt="5"/>
      <dgm:spPr/>
    </dgm:pt>
    <dgm:pt modelId="{51A9199C-1BBB-4352-8B55-0ED49250F7E5}" type="pres">
      <dgm:prSet presAssocID="{8ADB30BC-FDB0-4911-BCD1-8665058BA058}" presName="node" presStyleLbl="node1" presStyleIdx="2" presStyleCnt="6">
        <dgm:presLayoutVars>
          <dgm:bulletEnabled val="1"/>
        </dgm:presLayoutVars>
      </dgm:prSet>
      <dgm:spPr/>
    </dgm:pt>
    <dgm:pt modelId="{0A2A147B-CA9D-4C41-99CC-B605177E1C83}" type="pres">
      <dgm:prSet presAssocID="{1F83AD12-C77F-48B5-9EE8-0861835D2DA4}" presName="sibTrans" presStyleLbl="sibTrans1D1" presStyleIdx="2" presStyleCnt="5"/>
      <dgm:spPr/>
    </dgm:pt>
    <dgm:pt modelId="{7E4FAA7A-CBF9-4B71-B006-93173A0322CE}" type="pres">
      <dgm:prSet presAssocID="{1F83AD12-C77F-48B5-9EE8-0861835D2DA4}" presName="connectorText" presStyleLbl="sibTrans1D1" presStyleIdx="2" presStyleCnt="5"/>
      <dgm:spPr/>
    </dgm:pt>
    <dgm:pt modelId="{F141C929-FB73-4453-AC05-B519F389D86E}" type="pres">
      <dgm:prSet presAssocID="{2D18BCD2-8A59-4113-89A0-6DB7FDDF44AE}" presName="node" presStyleLbl="node1" presStyleIdx="3" presStyleCnt="6">
        <dgm:presLayoutVars>
          <dgm:bulletEnabled val="1"/>
        </dgm:presLayoutVars>
      </dgm:prSet>
      <dgm:spPr/>
    </dgm:pt>
    <dgm:pt modelId="{5F3ABA29-CFF2-4773-AD01-BA6DBDBAEEA1}" type="pres">
      <dgm:prSet presAssocID="{30AC96F8-1B78-4529-8974-48D3F982B779}" presName="sibTrans" presStyleLbl="sibTrans1D1" presStyleIdx="3" presStyleCnt="5"/>
      <dgm:spPr/>
    </dgm:pt>
    <dgm:pt modelId="{C34DD925-7278-4FAA-836F-DA68F1EA82C5}" type="pres">
      <dgm:prSet presAssocID="{30AC96F8-1B78-4529-8974-48D3F982B779}" presName="connectorText" presStyleLbl="sibTrans1D1" presStyleIdx="3" presStyleCnt="5"/>
      <dgm:spPr/>
    </dgm:pt>
    <dgm:pt modelId="{D3B894AD-D1BC-4232-AA16-725BA07564E2}" type="pres">
      <dgm:prSet presAssocID="{3CC56CAC-4201-45FF-A4DB-1045AE4E8376}" presName="node" presStyleLbl="node1" presStyleIdx="4" presStyleCnt="6">
        <dgm:presLayoutVars>
          <dgm:bulletEnabled val="1"/>
        </dgm:presLayoutVars>
      </dgm:prSet>
      <dgm:spPr/>
    </dgm:pt>
    <dgm:pt modelId="{29F523C9-2E08-49E6-A3EC-E74EDEE4C699}" type="pres">
      <dgm:prSet presAssocID="{64164C7D-CF6D-465F-A83E-7BBF7978E6BE}" presName="sibTrans" presStyleLbl="sibTrans1D1" presStyleIdx="4" presStyleCnt="5"/>
      <dgm:spPr/>
    </dgm:pt>
    <dgm:pt modelId="{0263E39A-E834-417A-BABC-8C51282561F7}" type="pres">
      <dgm:prSet presAssocID="{64164C7D-CF6D-465F-A83E-7BBF7978E6BE}" presName="connectorText" presStyleLbl="sibTrans1D1" presStyleIdx="4" presStyleCnt="5"/>
      <dgm:spPr/>
    </dgm:pt>
    <dgm:pt modelId="{8B874DBA-870C-49F6-B11E-36C7AB272FDA}" type="pres">
      <dgm:prSet presAssocID="{539F7DE5-8E0B-40E3-BB4D-0146A20E5062}" presName="node" presStyleLbl="node1" presStyleIdx="5" presStyleCnt="6">
        <dgm:presLayoutVars>
          <dgm:bulletEnabled val="1"/>
        </dgm:presLayoutVars>
      </dgm:prSet>
      <dgm:spPr/>
    </dgm:pt>
  </dgm:ptLst>
  <dgm:cxnLst>
    <dgm:cxn modelId="{546C9802-3872-4CCD-A1AF-5C4C798134A4}" type="presOf" srcId="{64164C7D-CF6D-465F-A83E-7BBF7978E6BE}" destId="{29F523C9-2E08-49E6-A3EC-E74EDEE4C699}" srcOrd="0" destOrd="0" presId="urn:microsoft.com/office/officeart/2016/7/layout/RepeatingBendingProcessNew"/>
    <dgm:cxn modelId="{B4D2041B-1C70-409F-8373-0F78108AAA22}" type="presOf" srcId="{2D18BCD2-8A59-4113-89A0-6DB7FDDF44AE}" destId="{F141C929-FB73-4453-AC05-B519F389D86E}" srcOrd="0" destOrd="0" presId="urn:microsoft.com/office/officeart/2016/7/layout/RepeatingBendingProcessNew"/>
    <dgm:cxn modelId="{8472612B-D6AD-4FAC-90E1-1E29156A7C63}" type="presOf" srcId="{3CC56CAC-4201-45FF-A4DB-1045AE4E8376}" destId="{D3B894AD-D1BC-4232-AA16-725BA07564E2}" srcOrd="0" destOrd="0" presId="urn:microsoft.com/office/officeart/2016/7/layout/RepeatingBendingProcessNew"/>
    <dgm:cxn modelId="{077E5632-2BD9-4F92-BCAF-3B45562A545D}" type="presOf" srcId="{3AE17488-BE72-44B7-979B-934EF1C0252A}" destId="{5C6862ED-28B5-48E8-824B-49DB826FC78C}" srcOrd="0" destOrd="0" presId="urn:microsoft.com/office/officeart/2016/7/layout/RepeatingBendingProcessNew"/>
    <dgm:cxn modelId="{28531A61-F6DC-428C-BDC2-08B84A76E8B3}" type="presOf" srcId="{07036A45-01B0-4643-9FBA-94914C90EDCA}" destId="{5F1F540A-5A19-485A-B6AA-C39115788A35}" srcOrd="0" destOrd="0" presId="urn:microsoft.com/office/officeart/2016/7/layout/RepeatingBendingProcessNew"/>
    <dgm:cxn modelId="{1880CB6F-4A18-4F64-9F3A-0CD279A58D24}" type="presOf" srcId="{8ADB30BC-FDB0-4911-BCD1-8665058BA058}" destId="{51A9199C-1BBB-4352-8B55-0ED49250F7E5}" srcOrd="0" destOrd="0" presId="urn:microsoft.com/office/officeart/2016/7/layout/RepeatingBendingProcessNew"/>
    <dgm:cxn modelId="{351F7356-E8A0-430A-9AA2-1D7316C4E9DA}" srcId="{87F4AA7E-8E59-4AC7-A6AB-8FB5F9BD1038}" destId="{539F7DE5-8E0B-40E3-BB4D-0146A20E5062}" srcOrd="5" destOrd="0" parTransId="{41DE5CBC-C72C-4C51-9563-C39F36E86138}" sibTransId="{C8880A15-9E58-48A6-A91F-960097AED381}"/>
    <dgm:cxn modelId="{798A8657-B5FE-45B5-B3B6-33E45C215F12}" srcId="{87F4AA7E-8E59-4AC7-A6AB-8FB5F9BD1038}" destId="{2D18BCD2-8A59-4113-89A0-6DB7FDDF44AE}" srcOrd="3" destOrd="0" parTransId="{54432949-9F6B-4983-B04C-3928BC20658C}" sibTransId="{30AC96F8-1B78-4529-8974-48D3F982B779}"/>
    <dgm:cxn modelId="{E9BFC996-42C4-4E1B-BD9F-4B2E99E22EE6}" srcId="{87F4AA7E-8E59-4AC7-A6AB-8FB5F9BD1038}" destId="{8ADB30BC-FDB0-4911-BCD1-8665058BA058}" srcOrd="2" destOrd="0" parTransId="{F9AA4959-94E8-4DDB-AF90-7D2E4C430B88}" sibTransId="{1F83AD12-C77F-48B5-9EE8-0861835D2DA4}"/>
    <dgm:cxn modelId="{7FB5F29F-7C10-4C6E-8CD5-052D095DE4B9}" srcId="{87F4AA7E-8E59-4AC7-A6AB-8FB5F9BD1038}" destId="{1B893C92-1A42-4DC1-AEE7-AA512AD41089}" srcOrd="0" destOrd="0" parTransId="{73B227B2-E3F6-49B2-AF4E-39282657578E}" sibTransId="{2FF700D5-2A82-4E81-BDEE-7DD9727D6A60}"/>
    <dgm:cxn modelId="{20A190A2-E18D-41AF-8D83-6A34347FB294}" type="presOf" srcId="{1B893C92-1A42-4DC1-AEE7-AA512AD41089}" destId="{AC249B57-D209-4A76-A48D-2D1FBD7AEC6A}" srcOrd="0" destOrd="0" presId="urn:microsoft.com/office/officeart/2016/7/layout/RepeatingBendingProcessNew"/>
    <dgm:cxn modelId="{1FAEF6A8-C64E-4596-9D44-0A2988BB7CBE}" type="presOf" srcId="{30AC96F8-1B78-4529-8974-48D3F982B779}" destId="{5F3ABA29-CFF2-4773-AD01-BA6DBDBAEEA1}" srcOrd="0" destOrd="0" presId="urn:microsoft.com/office/officeart/2016/7/layout/RepeatingBendingProcessNew"/>
    <dgm:cxn modelId="{8B7969AB-2A36-4355-AD7C-B4C3A0B91F3E}" type="presOf" srcId="{2FF700D5-2A82-4E81-BDEE-7DD9727D6A60}" destId="{F676EF1E-4D8B-47CE-8D0A-3CEAB65DFE3A}" srcOrd="0" destOrd="0" presId="urn:microsoft.com/office/officeart/2016/7/layout/RepeatingBendingProcessNew"/>
    <dgm:cxn modelId="{06AEFCD1-E332-4615-86A1-59A145A87A4A}" type="presOf" srcId="{30AC96F8-1B78-4529-8974-48D3F982B779}" destId="{C34DD925-7278-4FAA-836F-DA68F1EA82C5}" srcOrd="1" destOrd="0" presId="urn:microsoft.com/office/officeart/2016/7/layout/RepeatingBendingProcessNew"/>
    <dgm:cxn modelId="{051B70D2-018D-44CC-8B9B-FFFE52D61340}" srcId="{87F4AA7E-8E59-4AC7-A6AB-8FB5F9BD1038}" destId="{07036A45-01B0-4643-9FBA-94914C90EDCA}" srcOrd="1" destOrd="0" parTransId="{679D62C6-2BB7-4186-8710-61E89CA89C8D}" sibTransId="{3AE17488-BE72-44B7-979B-934EF1C0252A}"/>
    <dgm:cxn modelId="{17B278D2-892D-4469-B5DE-1623E9CEB783}" type="presOf" srcId="{539F7DE5-8E0B-40E3-BB4D-0146A20E5062}" destId="{8B874DBA-870C-49F6-B11E-36C7AB272FDA}" srcOrd="0" destOrd="0" presId="urn:microsoft.com/office/officeart/2016/7/layout/RepeatingBendingProcessNew"/>
    <dgm:cxn modelId="{9FFBEAD2-0D80-4E7D-BBF9-685623ED486D}" type="presOf" srcId="{87F4AA7E-8E59-4AC7-A6AB-8FB5F9BD1038}" destId="{E682C911-68ED-4B55-897F-7770E634A1DA}" srcOrd="0" destOrd="0" presId="urn:microsoft.com/office/officeart/2016/7/layout/RepeatingBendingProcessNew"/>
    <dgm:cxn modelId="{982BE1D6-6A42-498D-BB29-9CCC246249F4}" type="presOf" srcId="{2FF700D5-2A82-4E81-BDEE-7DD9727D6A60}" destId="{5E22F8B0-D20D-449A-8162-3DB173F3B731}" srcOrd="1" destOrd="0" presId="urn:microsoft.com/office/officeart/2016/7/layout/RepeatingBendingProcessNew"/>
    <dgm:cxn modelId="{C7CA86D9-6810-4EBC-A08C-EF2B5D42C5A2}" srcId="{87F4AA7E-8E59-4AC7-A6AB-8FB5F9BD1038}" destId="{3CC56CAC-4201-45FF-A4DB-1045AE4E8376}" srcOrd="4" destOrd="0" parTransId="{5FF43229-AFDB-4034-AD96-80211A1BF76A}" sibTransId="{64164C7D-CF6D-465F-A83E-7BBF7978E6BE}"/>
    <dgm:cxn modelId="{C43CE9DA-AD76-4EA5-8390-CC4946681660}" type="presOf" srcId="{1F83AD12-C77F-48B5-9EE8-0861835D2DA4}" destId="{7E4FAA7A-CBF9-4B71-B006-93173A0322CE}" srcOrd="1" destOrd="0" presId="urn:microsoft.com/office/officeart/2016/7/layout/RepeatingBendingProcessNew"/>
    <dgm:cxn modelId="{3A0642E3-002B-4F6C-B662-0AD35B3CAAC9}" type="presOf" srcId="{64164C7D-CF6D-465F-A83E-7BBF7978E6BE}" destId="{0263E39A-E834-417A-BABC-8C51282561F7}" srcOrd="1" destOrd="0" presId="urn:microsoft.com/office/officeart/2016/7/layout/RepeatingBendingProcessNew"/>
    <dgm:cxn modelId="{442D54E8-0E4B-4707-BD0D-2A704F551401}" type="presOf" srcId="{1F83AD12-C77F-48B5-9EE8-0861835D2DA4}" destId="{0A2A147B-CA9D-4C41-99CC-B605177E1C83}" srcOrd="0" destOrd="0" presId="urn:microsoft.com/office/officeart/2016/7/layout/RepeatingBendingProcessNew"/>
    <dgm:cxn modelId="{694779E9-A571-41DC-A18D-60E87BD21B23}" type="presOf" srcId="{3AE17488-BE72-44B7-979B-934EF1C0252A}" destId="{6CCD0B3F-10DD-4717-BED9-98501B97C93F}" srcOrd="1" destOrd="0" presId="urn:microsoft.com/office/officeart/2016/7/layout/RepeatingBendingProcessNew"/>
    <dgm:cxn modelId="{2FBBF218-D155-48F2-86D2-351D9C024E41}" type="presParOf" srcId="{E682C911-68ED-4B55-897F-7770E634A1DA}" destId="{AC249B57-D209-4A76-A48D-2D1FBD7AEC6A}" srcOrd="0" destOrd="0" presId="urn:microsoft.com/office/officeart/2016/7/layout/RepeatingBendingProcessNew"/>
    <dgm:cxn modelId="{C2B29AA8-389B-4B48-9774-B3F3B96A9272}" type="presParOf" srcId="{E682C911-68ED-4B55-897F-7770E634A1DA}" destId="{F676EF1E-4D8B-47CE-8D0A-3CEAB65DFE3A}" srcOrd="1" destOrd="0" presId="urn:microsoft.com/office/officeart/2016/7/layout/RepeatingBendingProcessNew"/>
    <dgm:cxn modelId="{CBBF42A0-4975-48F4-B842-5E0E68ED9005}" type="presParOf" srcId="{F676EF1E-4D8B-47CE-8D0A-3CEAB65DFE3A}" destId="{5E22F8B0-D20D-449A-8162-3DB173F3B731}" srcOrd="0" destOrd="0" presId="urn:microsoft.com/office/officeart/2016/7/layout/RepeatingBendingProcessNew"/>
    <dgm:cxn modelId="{A598B90D-1E47-4B7C-B38F-06EB57AC62C8}" type="presParOf" srcId="{E682C911-68ED-4B55-897F-7770E634A1DA}" destId="{5F1F540A-5A19-485A-B6AA-C39115788A35}" srcOrd="2" destOrd="0" presId="urn:microsoft.com/office/officeart/2016/7/layout/RepeatingBendingProcessNew"/>
    <dgm:cxn modelId="{93A348E3-4C76-401C-BBBA-79A92663A1AD}" type="presParOf" srcId="{E682C911-68ED-4B55-897F-7770E634A1DA}" destId="{5C6862ED-28B5-48E8-824B-49DB826FC78C}" srcOrd="3" destOrd="0" presId="urn:microsoft.com/office/officeart/2016/7/layout/RepeatingBendingProcessNew"/>
    <dgm:cxn modelId="{BB2ADC16-64DF-4787-903A-3DE336706F57}" type="presParOf" srcId="{5C6862ED-28B5-48E8-824B-49DB826FC78C}" destId="{6CCD0B3F-10DD-4717-BED9-98501B97C93F}" srcOrd="0" destOrd="0" presId="urn:microsoft.com/office/officeart/2016/7/layout/RepeatingBendingProcessNew"/>
    <dgm:cxn modelId="{4A07B6BE-FE74-4DAA-B8BC-F226607543B4}" type="presParOf" srcId="{E682C911-68ED-4B55-897F-7770E634A1DA}" destId="{51A9199C-1BBB-4352-8B55-0ED49250F7E5}" srcOrd="4" destOrd="0" presId="urn:microsoft.com/office/officeart/2016/7/layout/RepeatingBendingProcessNew"/>
    <dgm:cxn modelId="{3B5A9C9E-DC79-4D72-B048-0E40F5134023}" type="presParOf" srcId="{E682C911-68ED-4B55-897F-7770E634A1DA}" destId="{0A2A147B-CA9D-4C41-99CC-B605177E1C83}" srcOrd="5" destOrd="0" presId="urn:microsoft.com/office/officeart/2016/7/layout/RepeatingBendingProcessNew"/>
    <dgm:cxn modelId="{9228BC1A-142C-4533-A957-037EED5BB217}" type="presParOf" srcId="{0A2A147B-CA9D-4C41-99CC-B605177E1C83}" destId="{7E4FAA7A-CBF9-4B71-B006-93173A0322CE}" srcOrd="0" destOrd="0" presId="urn:microsoft.com/office/officeart/2016/7/layout/RepeatingBendingProcessNew"/>
    <dgm:cxn modelId="{88D7CEBA-DC9C-458A-815F-3D7DD312FE36}" type="presParOf" srcId="{E682C911-68ED-4B55-897F-7770E634A1DA}" destId="{F141C929-FB73-4453-AC05-B519F389D86E}" srcOrd="6" destOrd="0" presId="urn:microsoft.com/office/officeart/2016/7/layout/RepeatingBendingProcessNew"/>
    <dgm:cxn modelId="{F78939FC-0F4E-4309-A41C-32088BF5B7F2}" type="presParOf" srcId="{E682C911-68ED-4B55-897F-7770E634A1DA}" destId="{5F3ABA29-CFF2-4773-AD01-BA6DBDBAEEA1}" srcOrd="7" destOrd="0" presId="urn:microsoft.com/office/officeart/2016/7/layout/RepeatingBendingProcessNew"/>
    <dgm:cxn modelId="{4B1D975B-714A-4DAB-8EDE-AB071610DD7F}" type="presParOf" srcId="{5F3ABA29-CFF2-4773-AD01-BA6DBDBAEEA1}" destId="{C34DD925-7278-4FAA-836F-DA68F1EA82C5}" srcOrd="0" destOrd="0" presId="urn:microsoft.com/office/officeart/2016/7/layout/RepeatingBendingProcessNew"/>
    <dgm:cxn modelId="{25ACF3E2-A69F-4840-9A51-ABCAA90C8E1D}" type="presParOf" srcId="{E682C911-68ED-4B55-897F-7770E634A1DA}" destId="{D3B894AD-D1BC-4232-AA16-725BA07564E2}" srcOrd="8" destOrd="0" presId="urn:microsoft.com/office/officeart/2016/7/layout/RepeatingBendingProcessNew"/>
    <dgm:cxn modelId="{0C133924-8112-404E-913D-18A341DF6018}" type="presParOf" srcId="{E682C911-68ED-4B55-897F-7770E634A1DA}" destId="{29F523C9-2E08-49E6-A3EC-E74EDEE4C699}" srcOrd="9" destOrd="0" presId="urn:microsoft.com/office/officeart/2016/7/layout/RepeatingBendingProcessNew"/>
    <dgm:cxn modelId="{54A4E05D-FD11-4CE5-9D56-127CDA93E80B}" type="presParOf" srcId="{29F523C9-2E08-49E6-A3EC-E74EDEE4C699}" destId="{0263E39A-E834-417A-BABC-8C51282561F7}" srcOrd="0" destOrd="0" presId="urn:microsoft.com/office/officeart/2016/7/layout/RepeatingBendingProcessNew"/>
    <dgm:cxn modelId="{FAEEEBF1-E112-4C5F-B009-0C1643CFA0D3}" type="presParOf" srcId="{E682C911-68ED-4B55-897F-7770E634A1DA}" destId="{8B874DBA-870C-49F6-B11E-36C7AB272FD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D36B8B9-CCF8-48E2-9464-7948AC5AA3A3}" type="doc">
      <dgm:prSet loTypeId="urn:microsoft.com/office/officeart/2005/8/layout/vList2" loCatId="list" qsTypeId="urn:microsoft.com/office/officeart/2005/8/quickstyle/3d2" qsCatId="3D" csTypeId="urn:microsoft.com/office/officeart/2005/8/colors/colorful3" csCatId="colorful"/>
      <dgm:spPr/>
      <dgm:t>
        <a:bodyPr/>
        <a:lstStyle/>
        <a:p>
          <a:endParaRPr lang="en-US"/>
        </a:p>
      </dgm:t>
    </dgm:pt>
    <dgm:pt modelId="{9FE4DCA6-FDCC-4ECE-84FA-AEF80C2791B1}">
      <dgm:prSet/>
      <dgm:spPr/>
      <dgm:t>
        <a:bodyPr/>
        <a:lstStyle/>
        <a:p>
          <a:r>
            <a:rPr lang="en-US"/>
            <a:t>The clarity and professionalism of your writing can be greatly impacted by language and punctuation issues, thus it is imperative that you proofread your dissertation to make sure that these faults are absent. </a:t>
          </a:r>
        </a:p>
      </dgm:t>
    </dgm:pt>
    <dgm:pt modelId="{DC9C9AD3-F81A-4578-8E75-306605652446}" type="parTrans" cxnId="{771E13A3-2C47-4BD1-B528-155A1767284F}">
      <dgm:prSet/>
      <dgm:spPr/>
      <dgm:t>
        <a:bodyPr/>
        <a:lstStyle/>
        <a:p>
          <a:endParaRPr lang="en-US"/>
        </a:p>
      </dgm:t>
    </dgm:pt>
    <dgm:pt modelId="{FA4867E3-D6DA-4884-9922-64B474A2DD33}" type="sibTrans" cxnId="{771E13A3-2C47-4BD1-B528-155A1767284F}">
      <dgm:prSet/>
      <dgm:spPr/>
      <dgm:t>
        <a:bodyPr/>
        <a:lstStyle/>
        <a:p>
          <a:endParaRPr lang="en-US"/>
        </a:p>
      </dgm:t>
    </dgm:pt>
    <dgm:pt modelId="{5A4CB115-D1F1-4D69-9C77-CDC88E210C5F}">
      <dgm:prSet/>
      <dgm:spPr/>
      <dgm:t>
        <a:bodyPr/>
        <a:lstStyle/>
        <a:p>
          <a:r>
            <a:rPr lang="en-US"/>
            <a:t>Carefully reviewing your work before submitting it helps you identify errors that could otherwise damage your research's credibility.</a:t>
          </a:r>
        </a:p>
      </dgm:t>
    </dgm:pt>
    <dgm:pt modelId="{80179C19-55C5-4ABB-A3F0-C001D3990165}" type="parTrans" cxnId="{56B3759E-2FD3-4ACC-A722-0B24ED7BA40C}">
      <dgm:prSet/>
      <dgm:spPr/>
      <dgm:t>
        <a:bodyPr/>
        <a:lstStyle/>
        <a:p>
          <a:endParaRPr lang="en-US"/>
        </a:p>
      </dgm:t>
    </dgm:pt>
    <dgm:pt modelId="{4D36D709-1B6A-405A-B9E5-81D655DCFFB9}" type="sibTrans" cxnId="{56B3759E-2FD3-4ACC-A722-0B24ED7BA40C}">
      <dgm:prSet/>
      <dgm:spPr/>
      <dgm:t>
        <a:bodyPr/>
        <a:lstStyle/>
        <a:p>
          <a:endParaRPr lang="en-US"/>
        </a:p>
      </dgm:t>
    </dgm:pt>
    <dgm:pt modelId="{2BD9BB9D-9BE5-4927-BD3D-F886185867CD}">
      <dgm:prSet/>
      <dgm:spPr/>
      <dgm:t>
        <a:bodyPr/>
        <a:lstStyle/>
        <a:p>
          <a:r>
            <a:rPr lang="en-US"/>
            <a:t>Making use of the many useful guides and instructions available will help you spot frequent mistakes and raise the standard of your work overall. </a:t>
          </a:r>
        </a:p>
      </dgm:t>
    </dgm:pt>
    <dgm:pt modelId="{6365F57E-A980-4ED3-ACA0-294C2E67365C}" type="parTrans" cxnId="{F20402C7-E300-4676-9A98-96F657DF247F}">
      <dgm:prSet/>
      <dgm:spPr/>
      <dgm:t>
        <a:bodyPr/>
        <a:lstStyle/>
        <a:p>
          <a:endParaRPr lang="en-US"/>
        </a:p>
      </dgm:t>
    </dgm:pt>
    <dgm:pt modelId="{B53DE130-E938-4D5A-9A4D-2EFA64F28F4D}" type="sibTrans" cxnId="{F20402C7-E300-4676-9A98-96F657DF247F}">
      <dgm:prSet/>
      <dgm:spPr/>
      <dgm:t>
        <a:bodyPr/>
        <a:lstStyle/>
        <a:p>
          <a:endParaRPr lang="en-US"/>
        </a:p>
      </dgm:t>
    </dgm:pt>
    <dgm:pt modelId="{77FA2FA0-72EB-4706-A62C-26B21E29B133}" type="pres">
      <dgm:prSet presAssocID="{6D36B8B9-CCF8-48E2-9464-7948AC5AA3A3}" presName="linear" presStyleCnt="0">
        <dgm:presLayoutVars>
          <dgm:animLvl val="lvl"/>
          <dgm:resizeHandles val="exact"/>
        </dgm:presLayoutVars>
      </dgm:prSet>
      <dgm:spPr/>
    </dgm:pt>
    <dgm:pt modelId="{8831B880-5A87-4C16-88E3-6FFA8939E7C8}" type="pres">
      <dgm:prSet presAssocID="{9FE4DCA6-FDCC-4ECE-84FA-AEF80C2791B1}" presName="parentText" presStyleLbl="node1" presStyleIdx="0" presStyleCnt="3">
        <dgm:presLayoutVars>
          <dgm:chMax val="0"/>
          <dgm:bulletEnabled val="1"/>
        </dgm:presLayoutVars>
      </dgm:prSet>
      <dgm:spPr/>
    </dgm:pt>
    <dgm:pt modelId="{C625DF5D-AA8B-41D9-A891-80259474A693}" type="pres">
      <dgm:prSet presAssocID="{FA4867E3-D6DA-4884-9922-64B474A2DD33}" presName="spacer" presStyleCnt="0"/>
      <dgm:spPr/>
    </dgm:pt>
    <dgm:pt modelId="{01586BE4-D82A-4457-8558-1B205ABF2A51}" type="pres">
      <dgm:prSet presAssocID="{5A4CB115-D1F1-4D69-9C77-CDC88E210C5F}" presName="parentText" presStyleLbl="node1" presStyleIdx="1" presStyleCnt="3">
        <dgm:presLayoutVars>
          <dgm:chMax val="0"/>
          <dgm:bulletEnabled val="1"/>
        </dgm:presLayoutVars>
      </dgm:prSet>
      <dgm:spPr/>
    </dgm:pt>
    <dgm:pt modelId="{C3FB514E-3A0F-46E7-91B7-542A989E5B77}" type="pres">
      <dgm:prSet presAssocID="{4D36D709-1B6A-405A-B9E5-81D655DCFFB9}" presName="spacer" presStyleCnt="0"/>
      <dgm:spPr/>
    </dgm:pt>
    <dgm:pt modelId="{CF39EA6E-2C79-4CB3-B0D3-789B1DABE0A2}" type="pres">
      <dgm:prSet presAssocID="{2BD9BB9D-9BE5-4927-BD3D-F886185867CD}" presName="parentText" presStyleLbl="node1" presStyleIdx="2" presStyleCnt="3">
        <dgm:presLayoutVars>
          <dgm:chMax val="0"/>
          <dgm:bulletEnabled val="1"/>
        </dgm:presLayoutVars>
      </dgm:prSet>
      <dgm:spPr/>
    </dgm:pt>
  </dgm:ptLst>
  <dgm:cxnLst>
    <dgm:cxn modelId="{DB786722-5864-4660-B1BD-0EB5A7526F30}" type="presOf" srcId="{9FE4DCA6-FDCC-4ECE-84FA-AEF80C2791B1}" destId="{8831B880-5A87-4C16-88E3-6FFA8939E7C8}" srcOrd="0" destOrd="0" presId="urn:microsoft.com/office/officeart/2005/8/layout/vList2"/>
    <dgm:cxn modelId="{5C223E46-41D0-4D5E-83CC-5BD6763A9F24}" type="presOf" srcId="{6D36B8B9-CCF8-48E2-9464-7948AC5AA3A3}" destId="{77FA2FA0-72EB-4706-A62C-26B21E29B133}" srcOrd="0" destOrd="0" presId="urn:microsoft.com/office/officeart/2005/8/layout/vList2"/>
    <dgm:cxn modelId="{56B3759E-2FD3-4ACC-A722-0B24ED7BA40C}" srcId="{6D36B8B9-CCF8-48E2-9464-7948AC5AA3A3}" destId="{5A4CB115-D1F1-4D69-9C77-CDC88E210C5F}" srcOrd="1" destOrd="0" parTransId="{80179C19-55C5-4ABB-A3F0-C001D3990165}" sibTransId="{4D36D709-1B6A-405A-B9E5-81D655DCFFB9}"/>
    <dgm:cxn modelId="{771E13A3-2C47-4BD1-B528-155A1767284F}" srcId="{6D36B8B9-CCF8-48E2-9464-7948AC5AA3A3}" destId="{9FE4DCA6-FDCC-4ECE-84FA-AEF80C2791B1}" srcOrd="0" destOrd="0" parTransId="{DC9C9AD3-F81A-4578-8E75-306605652446}" sibTransId="{FA4867E3-D6DA-4884-9922-64B474A2DD33}"/>
    <dgm:cxn modelId="{F20402C7-E300-4676-9A98-96F657DF247F}" srcId="{6D36B8B9-CCF8-48E2-9464-7948AC5AA3A3}" destId="{2BD9BB9D-9BE5-4927-BD3D-F886185867CD}" srcOrd="2" destOrd="0" parTransId="{6365F57E-A980-4ED3-ACA0-294C2E67365C}" sibTransId="{B53DE130-E938-4D5A-9A4D-2EFA64F28F4D}"/>
    <dgm:cxn modelId="{6CEA6EDE-D412-4FF7-8E92-1B9E2FDA8D59}" type="presOf" srcId="{2BD9BB9D-9BE5-4927-BD3D-F886185867CD}" destId="{CF39EA6E-2C79-4CB3-B0D3-789B1DABE0A2}" srcOrd="0" destOrd="0" presId="urn:microsoft.com/office/officeart/2005/8/layout/vList2"/>
    <dgm:cxn modelId="{CEFDF2E3-473F-4761-8649-AD7D1CF7713B}" type="presOf" srcId="{5A4CB115-D1F1-4D69-9C77-CDC88E210C5F}" destId="{01586BE4-D82A-4457-8558-1B205ABF2A51}" srcOrd="0" destOrd="0" presId="urn:microsoft.com/office/officeart/2005/8/layout/vList2"/>
    <dgm:cxn modelId="{518C41C5-4A77-4813-A1AE-7F715559F06A}" type="presParOf" srcId="{77FA2FA0-72EB-4706-A62C-26B21E29B133}" destId="{8831B880-5A87-4C16-88E3-6FFA8939E7C8}" srcOrd="0" destOrd="0" presId="urn:microsoft.com/office/officeart/2005/8/layout/vList2"/>
    <dgm:cxn modelId="{96857B2D-FC00-4652-A9EC-5CFB8A4470AE}" type="presParOf" srcId="{77FA2FA0-72EB-4706-A62C-26B21E29B133}" destId="{C625DF5D-AA8B-41D9-A891-80259474A693}" srcOrd="1" destOrd="0" presId="urn:microsoft.com/office/officeart/2005/8/layout/vList2"/>
    <dgm:cxn modelId="{121E600E-858A-4735-B86A-E10F3BBFD9C2}" type="presParOf" srcId="{77FA2FA0-72EB-4706-A62C-26B21E29B133}" destId="{01586BE4-D82A-4457-8558-1B205ABF2A51}" srcOrd="2" destOrd="0" presId="urn:microsoft.com/office/officeart/2005/8/layout/vList2"/>
    <dgm:cxn modelId="{1F2AC15A-55C4-4C55-A9FB-F36520E547B5}" type="presParOf" srcId="{77FA2FA0-72EB-4706-A62C-26B21E29B133}" destId="{C3FB514E-3A0F-46E7-91B7-542A989E5B77}" srcOrd="3" destOrd="0" presId="urn:microsoft.com/office/officeart/2005/8/layout/vList2"/>
    <dgm:cxn modelId="{55C828DE-2728-4F0A-86ED-08480F47C716}" type="presParOf" srcId="{77FA2FA0-72EB-4706-A62C-26B21E29B133}" destId="{CF39EA6E-2C79-4CB3-B0D3-789B1DABE0A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A27F64B-5C1B-44AC-8D96-E63AF27CA262}"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B8C268D4-71B0-477F-860C-2E6AB6C381BC}">
      <dgm:prSet/>
      <dgm:spPr/>
      <dgm:t>
        <a:bodyPr/>
        <a:lstStyle/>
        <a:p>
          <a:pPr>
            <a:lnSpc>
              <a:spcPct val="100000"/>
            </a:lnSpc>
          </a:pPr>
          <a:r>
            <a:rPr lang="en-US"/>
            <a:t>Upon completion of the study of this chapter students will be able to understand the key debates regarding ethical issues in social research, as well as the most important ethical issues arising when planning and conducting a social research project. </a:t>
          </a:r>
        </a:p>
      </dgm:t>
    </dgm:pt>
    <dgm:pt modelId="{25485D85-03E7-403C-8C1D-C7E5D8FD31E2}" type="parTrans" cxnId="{78D3274A-27D4-48B7-8A4A-76E85F871E75}">
      <dgm:prSet/>
      <dgm:spPr/>
      <dgm:t>
        <a:bodyPr/>
        <a:lstStyle/>
        <a:p>
          <a:endParaRPr lang="en-US"/>
        </a:p>
      </dgm:t>
    </dgm:pt>
    <dgm:pt modelId="{01E8615C-EB80-4A03-ABE4-54296E018442}" type="sibTrans" cxnId="{78D3274A-27D4-48B7-8A4A-76E85F871E75}">
      <dgm:prSet/>
      <dgm:spPr/>
      <dgm:t>
        <a:bodyPr/>
        <a:lstStyle/>
        <a:p>
          <a:endParaRPr lang="en-US"/>
        </a:p>
      </dgm:t>
    </dgm:pt>
    <dgm:pt modelId="{04C44547-B3C9-4B99-A19C-AAA0A85C1FDA}">
      <dgm:prSet/>
      <dgm:spPr/>
      <dgm:t>
        <a:bodyPr/>
        <a:lstStyle/>
        <a:p>
          <a:pPr>
            <a:lnSpc>
              <a:spcPct val="100000"/>
            </a:lnSpc>
          </a:pPr>
          <a:r>
            <a:rPr lang="en-US"/>
            <a:t>In addition, students will comprehend political issues that can influence in a significant way the planning and conduction of social research.</a:t>
          </a:r>
        </a:p>
      </dgm:t>
    </dgm:pt>
    <dgm:pt modelId="{8A28B20B-C308-4360-B4FB-E62DA4342555}" type="parTrans" cxnId="{48761033-CBE2-49FA-AEFD-EEEA46F5C828}">
      <dgm:prSet/>
      <dgm:spPr/>
      <dgm:t>
        <a:bodyPr/>
        <a:lstStyle/>
        <a:p>
          <a:endParaRPr lang="en-US"/>
        </a:p>
      </dgm:t>
    </dgm:pt>
    <dgm:pt modelId="{B89A4056-4950-4A6D-8A6D-A2CA101B6CF2}" type="sibTrans" cxnId="{48761033-CBE2-49FA-AEFD-EEEA46F5C828}">
      <dgm:prSet/>
      <dgm:spPr/>
      <dgm:t>
        <a:bodyPr/>
        <a:lstStyle/>
        <a:p>
          <a:endParaRPr lang="en-US"/>
        </a:p>
      </dgm:t>
    </dgm:pt>
    <dgm:pt modelId="{2E60CB72-692A-4DFB-82BD-1D1D77D0F160}" type="pres">
      <dgm:prSet presAssocID="{CA27F64B-5C1B-44AC-8D96-E63AF27CA262}" presName="root" presStyleCnt="0">
        <dgm:presLayoutVars>
          <dgm:dir/>
          <dgm:resizeHandles val="exact"/>
        </dgm:presLayoutVars>
      </dgm:prSet>
      <dgm:spPr/>
    </dgm:pt>
    <dgm:pt modelId="{078B18DF-4D79-46C0-B52D-6B0254B0B2BF}" type="pres">
      <dgm:prSet presAssocID="{B8C268D4-71B0-477F-860C-2E6AB6C381BC}" presName="compNode" presStyleCnt="0"/>
      <dgm:spPr/>
    </dgm:pt>
    <dgm:pt modelId="{04FB2602-8EAB-4216-8BB0-09576BE46299}" type="pres">
      <dgm:prSet presAssocID="{B8C268D4-71B0-477F-860C-2E6AB6C381BC}" presName="bgRect" presStyleLbl="bgShp" presStyleIdx="0" presStyleCnt="2"/>
      <dgm:spPr/>
    </dgm:pt>
    <dgm:pt modelId="{8FC371D0-FFA5-4446-BFBB-BC2A68EFAEDE}" type="pres">
      <dgm:prSet presAssocID="{B8C268D4-71B0-477F-860C-2E6AB6C381B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91F8B3D1-7DC5-4ADA-B86E-8A9108CBBEBC}" type="pres">
      <dgm:prSet presAssocID="{B8C268D4-71B0-477F-860C-2E6AB6C381BC}" presName="spaceRect" presStyleCnt="0"/>
      <dgm:spPr/>
    </dgm:pt>
    <dgm:pt modelId="{F04DF3CE-BC25-49AC-AE76-DAE7CAFC46A4}" type="pres">
      <dgm:prSet presAssocID="{B8C268D4-71B0-477F-860C-2E6AB6C381BC}" presName="parTx" presStyleLbl="revTx" presStyleIdx="0" presStyleCnt="2">
        <dgm:presLayoutVars>
          <dgm:chMax val="0"/>
          <dgm:chPref val="0"/>
        </dgm:presLayoutVars>
      </dgm:prSet>
      <dgm:spPr/>
    </dgm:pt>
    <dgm:pt modelId="{A3BF02AA-7D9A-4F4F-931E-8FD6A63F3A91}" type="pres">
      <dgm:prSet presAssocID="{01E8615C-EB80-4A03-ABE4-54296E018442}" presName="sibTrans" presStyleCnt="0"/>
      <dgm:spPr/>
    </dgm:pt>
    <dgm:pt modelId="{97386835-90EC-46D3-AA91-2AB316BFFC24}" type="pres">
      <dgm:prSet presAssocID="{04C44547-B3C9-4B99-A19C-AAA0A85C1FDA}" presName="compNode" presStyleCnt="0"/>
      <dgm:spPr/>
    </dgm:pt>
    <dgm:pt modelId="{B42393DE-C40A-4EE6-9DB9-4F3C48BFEF9E}" type="pres">
      <dgm:prSet presAssocID="{04C44547-B3C9-4B99-A19C-AAA0A85C1FDA}" presName="bgRect" presStyleLbl="bgShp" presStyleIdx="1" presStyleCnt="2"/>
      <dgm:spPr/>
    </dgm:pt>
    <dgm:pt modelId="{010CE1E6-BF70-4BFE-814B-489AF0359D18}" type="pres">
      <dgm:prSet presAssocID="{04C44547-B3C9-4B99-A19C-AAA0A85C1F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C9F8B393-79C9-410B-8A09-AC40FE112C7D}" type="pres">
      <dgm:prSet presAssocID="{04C44547-B3C9-4B99-A19C-AAA0A85C1FDA}" presName="spaceRect" presStyleCnt="0"/>
      <dgm:spPr/>
    </dgm:pt>
    <dgm:pt modelId="{AC3F1ECF-6A35-42F8-A970-5D69F8B33A69}" type="pres">
      <dgm:prSet presAssocID="{04C44547-B3C9-4B99-A19C-AAA0A85C1FDA}" presName="parTx" presStyleLbl="revTx" presStyleIdx="1" presStyleCnt="2">
        <dgm:presLayoutVars>
          <dgm:chMax val="0"/>
          <dgm:chPref val="0"/>
        </dgm:presLayoutVars>
      </dgm:prSet>
      <dgm:spPr/>
    </dgm:pt>
  </dgm:ptLst>
  <dgm:cxnLst>
    <dgm:cxn modelId="{8B0C172D-DB96-4DF5-AD37-3CB30765D226}" type="presOf" srcId="{04C44547-B3C9-4B99-A19C-AAA0A85C1FDA}" destId="{AC3F1ECF-6A35-42F8-A970-5D69F8B33A69}" srcOrd="0" destOrd="0" presId="urn:microsoft.com/office/officeart/2018/2/layout/IconVerticalSolidList"/>
    <dgm:cxn modelId="{48761033-CBE2-49FA-AEFD-EEEA46F5C828}" srcId="{CA27F64B-5C1B-44AC-8D96-E63AF27CA262}" destId="{04C44547-B3C9-4B99-A19C-AAA0A85C1FDA}" srcOrd="1" destOrd="0" parTransId="{8A28B20B-C308-4360-B4FB-E62DA4342555}" sibTransId="{B89A4056-4950-4A6D-8A6D-A2CA101B6CF2}"/>
    <dgm:cxn modelId="{14F44069-1F65-46E4-A085-17E439965B0D}" type="presOf" srcId="{B8C268D4-71B0-477F-860C-2E6AB6C381BC}" destId="{F04DF3CE-BC25-49AC-AE76-DAE7CAFC46A4}" srcOrd="0" destOrd="0" presId="urn:microsoft.com/office/officeart/2018/2/layout/IconVerticalSolidList"/>
    <dgm:cxn modelId="{78D3274A-27D4-48B7-8A4A-76E85F871E75}" srcId="{CA27F64B-5C1B-44AC-8D96-E63AF27CA262}" destId="{B8C268D4-71B0-477F-860C-2E6AB6C381BC}" srcOrd="0" destOrd="0" parTransId="{25485D85-03E7-403C-8C1D-C7E5D8FD31E2}" sibTransId="{01E8615C-EB80-4A03-ABE4-54296E018442}"/>
    <dgm:cxn modelId="{616FF0E5-778A-4208-9A96-A6649AB8E818}" type="presOf" srcId="{CA27F64B-5C1B-44AC-8D96-E63AF27CA262}" destId="{2E60CB72-692A-4DFB-82BD-1D1D77D0F160}" srcOrd="0" destOrd="0" presId="urn:microsoft.com/office/officeart/2018/2/layout/IconVerticalSolidList"/>
    <dgm:cxn modelId="{05A70514-3934-4ADD-9D9C-DAF83256AE35}" type="presParOf" srcId="{2E60CB72-692A-4DFB-82BD-1D1D77D0F160}" destId="{078B18DF-4D79-46C0-B52D-6B0254B0B2BF}" srcOrd="0" destOrd="0" presId="urn:microsoft.com/office/officeart/2018/2/layout/IconVerticalSolidList"/>
    <dgm:cxn modelId="{009F037E-5CAB-41CE-B61B-170C03AE216C}" type="presParOf" srcId="{078B18DF-4D79-46C0-B52D-6B0254B0B2BF}" destId="{04FB2602-8EAB-4216-8BB0-09576BE46299}" srcOrd="0" destOrd="0" presId="urn:microsoft.com/office/officeart/2018/2/layout/IconVerticalSolidList"/>
    <dgm:cxn modelId="{1686DA14-ACAF-46C9-A426-6AFCB14A1D9C}" type="presParOf" srcId="{078B18DF-4D79-46C0-B52D-6B0254B0B2BF}" destId="{8FC371D0-FFA5-4446-BFBB-BC2A68EFAEDE}" srcOrd="1" destOrd="0" presId="urn:microsoft.com/office/officeart/2018/2/layout/IconVerticalSolidList"/>
    <dgm:cxn modelId="{A82A9696-EAAD-4D58-96F3-46062CB5E096}" type="presParOf" srcId="{078B18DF-4D79-46C0-B52D-6B0254B0B2BF}" destId="{91F8B3D1-7DC5-4ADA-B86E-8A9108CBBEBC}" srcOrd="2" destOrd="0" presId="urn:microsoft.com/office/officeart/2018/2/layout/IconVerticalSolidList"/>
    <dgm:cxn modelId="{0C5CB94C-4A8B-4E14-A2FF-9F2896F51CDD}" type="presParOf" srcId="{078B18DF-4D79-46C0-B52D-6B0254B0B2BF}" destId="{F04DF3CE-BC25-49AC-AE76-DAE7CAFC46A4}" srcOrd="3" destOrd="0" presId="urn:microsoft.com/office/officeart/2018/2/layout/IconVerticalSolidList"/>
    <dgm:cxn modelId="{A245A5C3-6778-4D8C-9A0B-89C54F8E0471}" type="presParOf" srcId="{2E60CB72-692A-4DFB-82BD-1D1D77D0F160}" destId="{A3BF02AA-7D9A-4F4F-931E-8FD6A63F3A91}" srcOrd="1" destOrd="0" presId="urn:microsoft.com/office/officeart/2018/2/layout/IconVerticalSolidList"/>
    <dgm:cxn modelId="{06D4F6EE-D3DF-4FC1-9686-C48935B8E913}" type="presParOf" srcId="{2E60CB72-692A-4DFB-82BD-1D1D77D0F160}" destId="{97386835-90EC-46D3-AA91-2AB316BFFC24}" srcOrd="2" destOrd="0" presId="urn:microsoft.com/office/officeart/2018/2/layout/IconVerticalSolidList"/>
    <dgm:cxn modelId="{044D8E30-5839-49E3-A5DE-0828470396DA}" type="presParOf" srcId="{97386835-90EC-46D3-AA91-2AB316BFFC24}" destId="{B42393DE-C40A-4EE6-9DB9-4F3C48BFEF9E}" srcOrd="0" destOrd="0" presId="urn:microsoft.com/office/officeart/2018/2/layout/IconVerticalSolidList"/>
    <dgm:cxn modelId="{C256E971-0D5B-45D3-9EC7-4526E97BF40D}" type="presParOf" srcId="{97386835-90EC-46D3-AA91-2AB316BFFC24}" destId="{010CE1E6-BF70-4BFE-814B-489AF0359D18}" srcOrd="1" destOrd="0" presId="urn:microsoft.com/office/officeart/2018/2/layout/IconVerticalSolidList"/>
    <dgm:cxn modelId="{280B65CC-56E2-4C39-A2B9-B93FAE3122D4}" type="presParOf" srcId="{97386835-90EC-46D3-AA91-2AB316BFFC24}" destId="{C9F8B393-79C9-410B-8A09-AC40FE112C7D}" srcOrd="2" destOrd="0" presId="urn:microsoft.com/office/officeart/2018/2/layout/IconVerticalSolidList"/>
    <dgm:cxn modelId="{8B06F5E6-3217-4E0C-BA33-8085030A6584}" type="presParOf" srcId="{97386835-90EC-46D3-AA91-2AB316BFFC24}" destId="{AC3F1ECF-6A35-42F8-A970-5D69F8B33A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C01B8F0-DFD3-4CAE-9530-EF12A526502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2722EF5-A231-46A2-9709-3B8921FB9A2F}">
      <dgm:prSet/>
      <dgm:spPr/>
      <dgm:t>
        <a:bodyPr/>
        <a:lstStyle/>
        <a:p>
          <a:r>
            <a:rPr lang="en-US"/>
            <a:t>Harm can entail a number of different aspects: physical harm; harm to participants’ development; loss of self-esteem; stress; and ‘inducing subjects to perform reprehensible acts’, </a:t>
          </a:r>
        </a:p>
      </dgm:t>
    </dgm:pt>
    <dgm:pt modelId="{B9453396-B573-442C-B19A-32B4781332DB}" type="parTrans" cxnId="{9F433A4D-7E16-4666-A91A-9AC26E683D93}">
      <dgm:prSet/>
      <dgm:spPr/>
      <dgm:t>
        <a:bodyPr/>
        <a:lstStyle/>
        <a:p>
          <a:endParaRPr lang="en-US"/>
        </a:p>
      </dgm:t>
    </dgm:pt>
    <dgm:pt modelId="{9F46C23D-D18F-4E74-826D-E77ECD3DF6A0}" type="sibTrans" cxnId="{9F433A4D-7E16-4666-A91A-9AC26E683D93}">
      <dgm:prSet/>
      <dgm:spPr/>
      <dgm:t>
        <a:bodyPr/>
        <a:lstStyle/>
        <a:p>
          <a:endParaRPr lang="en-US"/>
        </a:p>
      </dgm:t>
    </dgm:pt>
    <dgm:pt modelId="{76F52A6A-129C-4622-9D8B-7C78E04AD597}">
      <dgm:prSet/>
      <dgm:spPr/>
      <dgm:t>
        <a:bodyPr/>
        <a:lstStyle/>
        <a:p>
          <a:r>
            <a:rPr lang="en-US"/>
            <a:t>Researchers must bear in mind many ethical and political considerations along-side scientific ones in designing and executing their research. </a:t>
          </a:r>
        </a:p>
      </dgm:t>
    </dgm:pt>
    <dgm:pt modelId="{888E6A6C-B867-4590-BDED-16F3C55F402F}" type="parTrans" cxnId="{9AB70727-3902-4E60-B011-DD45E51A52C1}">
      <dgm:prSet/>
      <dgm:spPr/>
      <dgm:t>
        <a:bodyPr/>
        <a:lstStyle/>
        <a:p>
          <a:endParaRPr lang="en-US"/>
        </a:p>
      </dgm:t>
    </dgm:pt>
    <dgm:pt modelId="{2BC5926D-2F2E-4A2D-B298-613E8C90E6B5}" type="sibTrans" cxnId="{9AB70727-3902-4E60-B011-DD45E51A52C1}">
      <dgm:prSet/>
      <dgm:spPr/>
      <dgm:t>
        <a:bodyPr/>
        <a:lstStyle/>
        <a:p>
          <a:endParaRPr lang="en-US"/>
        </a:p>
      </dgm:t>
    </dgm:pt>
    <dgm:pt modelId="{CAAF3E0E-1C7F-4A07-B7AE-F38D19A4426D}">
      <dgm:prSet/>
      <dgm:spPr/>
      <dgm:t>
        <a:bodyPr/>
        <a:lstStyle/>
        <a:p>
          <a:r>
            <a:rPr lang="en-US"/>
            <a:t>Often, however, clear-cut answers to thorny ethical and political issues are hard to come by </a:t>
          </a:r>
        </a:p>
      </dgm:t>
    </dgm:pt>
    <dgm:pt modelId="{232C4DF2-60DB-4B15-BF6D-4F58278C9022}" type="parTrans" cxnId="{47EBC244-DAA6-4F6A-9986-31603EF76B59}">
      <dgm:prSet/>
      <dgm:spPr/>
      <dgm:t>
        <a:bodyPr/>
        <a:lstStyle/>
        <a:p>
          <a:endParaRPr lang="en-US"/>
        </a:p>
      </dgm:t>
    </dgm:pt>
    <dgm:pt modelId="{7D4DD626-3A25-4D60-AE9D-B074191D9C32}" type="sibTrans" cxnId="{47EBC244-DAA6-4F6A-9986-31603EF76B59}">
      <dgm:prSet/>
      <dgm:spPr/>
      <dgm:t>
        <a:bodyPr/>
        <a:lstStyle/>
        <a:p>
          <a:endParaRPr lang="en-US"/>
        </a:p>
      </dgm:t>
    </dgm:pt>
    <dgm:pt modelId="{80D64E76-2EEE-4A13-9783-DB08D7B48B6A}">
      <dgm:prSet/>
      <dgm:spPr/>
      <dgm:t>
        <a:bodyPr/>
        <a:lstStyle/>
        <a:p>
          <a:r>
            <a:rPr lang="en-US"/>
            <a:t>Ethical principles in research can be -rather loosely- defined as the set of values, standards, and principles used to determine appropriate and acceptable conduct at all stages of the research process.</a:t>
          </a:r>
        </a:p>
      </dgm:t>
    </dgm:pt>
    <dgm:pt modelId="{2432EA0E-98E6-455C-B59E-350201C91DC1}" type="parTrans" cxnId="{9D100D37-CAFE-461C-B509-83B88F05C02E}">
      <dgm:prSet/>
      <dgm:spPr/>
      <dgm:t>
        <a:bodyPr/>
        <a:lstStyle/>
        <a:p>
          <a:endParaRPr lang="en-US"/>
        </a:p>
      </dgm:t>
    </dgm:pt>
    <dgm:pt modelId="{C7C131E6-4294-455F-92B6-8899F6BD4A8E}" type="sibTrans" cxnId="{9D100D37-CAFE-461C-B509-83B88F05C02E}">
      <dgm:prSet/>
      <dgm:spPr/>
      <dgm:t>
        <a:bodyPr/>
        <a:lstStyle/>
        <a:p>
          <a:endParaRPr lang="en-US"/>
        </a:p>
      </dgm:t>
    </dgm:pt>
    <dgm:pt modelId="{A0DA8275-1A02-4A6A-BAFF-7F2050517A67}" type="pres">
      <dgm:prSet presAssocID="{2C01B8F0-DFD3-4CAE-9530-EF12A526502F}" presName="vert0" presStyleCnt="0">
        <dgm:presLayoutVars>
          <dgm:dir/>
          <dgm:animOne val="branch"/>
          <dgm:animLvl val="lvl"/>
        </dgm:presLayoutVars>
      </dgm:prSet>
      <dgm:spPr/>
    </dgm:pt>
    <dgm:pt modelId="{28DD8BBD-727A-40CD-97BD-2A3A10373FA4}" type="pres">
      <dgm:prSet presAssocID="{72722EF5-A231-46A2-9709-3B8921FB9A2F}" presName="thickLine" presStyleLbl="alignNode1" presStyleIdx="0" presStyleCnt="4"/>
      <dgm:spPr/>
    </dgm:pt>
    <dgm:pt modelId="{5C01810A-7439-4A36-B896-DAE7CB921C34}" type="pres">
      <dgm:prSet presAssocID="{72722EF5-A231-46A2-9709-3B8921FB9A2F}" presName="horz1" presStyleCnt="0"/>
      <dgm:spPr/>
    </dgm:pt>
    <dgm:pt modelId="{D283B37D-3CDE-4051-A409-2E2863C0360B}" type="pres">
      <dgm:prSet presAssocID="{72722EF5-A231-46A2-9709-3B8921FB9A2F}" presName="tx1" presStyleLbl="revTx" presStyleIdx="0" presStyleCnt="4"/>
      <dgm:spPr/>
    </dgm:pt>
    <dgm:pt modelId="{A148D563-C119-449A-B124-57AA721F9D9F}" type="pres">
      <dgm:prSet presAssocID="{72722EF5-A231-46A2-9709-3B8921FB9A2F}" presName="vert1" presStyleCnt="0"/>
      <dgm:spPr/>
    </dgm:pt>
    <dgm:pt modelId="{22721879-5B5E-45C1-BCB8-EC3A56BF77DB}" type="pres">
      <dgm:prSet presAssocID="{76F52A6A-129C-4622-9D8B-7C78E04AD597}" presName="thickLine" presStyleLbl="alignNode1" presStyleIdx="1" presStyleCnt="4"/>
      <dgm:spPr/>
    </dgm:pt>
    <dgm:pt modelId="{B4B5BA59-7CFE-4BB5-88BC-931DDEF8EA3D}" type="pres">
      <dgm:prSet presAssocID="{76F52A6A-129C-4622-9D8B-7C78E04AD597}" presName="horz1" presStyleCnt="0"/>
      <dgm:spPr/>
    </dgm:pt>
    <dgm:pt modelId="{CBB183A5-2549-45B0-BEFF-5820AD20831B}" type="pres">
      <dgm:prSet presAssocID="{76F52A6A-129C-4622-9D8B-7C78E04AD597}" presName="tx1" presStyleLbl="revTx" presStyleIdx="1" presStyleCnt="4"/>
      <dgm:spPr/>
    </dgm:pt>
    <dgm:pt modelId="{3C3AD932-4CB5-4F08-A874-7163F47342BB}" type="pres">
      <dgm:prSet presAssocID="{76F52A6A-129C-4622-9D8B-7C78E04AD597}" presName="vert1" presStyleCnt="0"/>
      <dgm:spPr/>
    </dgm:pt>
    <dgm:pt modelId="{2E189753-0CC9-4526-9459-8F1A8C668861}" type="pres">
      <dgm:prSet presAssocID="{CAAF3E0E-1C7F-4A07-B7AE-F38D19A4426D}" presName="thickLine" presStyleLbl="alignNode1" presStyleIdx="2" presStyleCnt="4"/>
      <dgm:spPr/>
    </dgm:pt>
    <dgm:pt modelId="{5635A31C-9913-4D7A-80A1-DF42FC4BE4B5}" type="pres">
      <dgm:prSet presAssocID="{CAAF3E0E-1C7F-4A07-B7AE-F38D19A4426D}" presName="horz1" presStyleCnt="0"/>
      <dgm:spPr/>
    </dgm:pt>
    <dgm:pt modelId="{4E083622-BCB0-467B-AB86-67BCE3537849}" type="pres">
      <dgm:prSet presAssocID="{CAAF3E0E-1C7F-4A07-B7AE-F38D19A4426D}" presName="tx1" presStyleLbl="revTx" presStyleIdx="2" presStyleCnt="4"/>
      <dgm:spPr/>
    </dgm:pt>
    <dgm:pt modelId="{56B2658A-1FB1-4442-A906-6C80BA4E2C4B}" type="pres">
      <dgm:prSet presAssocID="{CAAF3E0E-1C7F-4A07-B7AE-F38D19A4426D}" presName="vert1" presStyleCnt="0"/>
      <dgm:spPr/>
    </dgm:pt>
    <dgm:pt modelId="{A2D7A339-7D2E-4646-82F9-CE71B72D0095}" type="pres">
      <dgm:prSet presAssocID="{80D64E76-2EEE-4A13-9783-DB08D7B48B6A}" presName="thickLine" presStyleLbl="alignNode1" presStyleIdx="3" presStyleCnt="4"/>
      <dgm:spPr/>
    </dgm:pt>
    <dgm:pt modelId="{BB335152-5956-466C-8259-1CFB60EA56F6}" type="pres">
      <dgm:prSet presAssocID="{80D64E76-2EEE-4A13-9783-DB08D7B48B6A}" presName="horz1" presStyleCnt="0"/>
      <dgm:spPr/>
    </dgm:pt>
    <dgm:pt modelId="{7D818B0E-C6CF-4165-B75A-293582377736}" type="pres">
      <dgm:prSet presAssocID="{80D64E76-2EEE-4A13-9783-DB08D7B48B6A}" presName="tx1" presStyleLbl="revTx" presStyleIdx="3" presStyleCnt="4"/>
      <dgm:spPr/>
    </dgm:pt>
    <dgm:pt modelId="{44AD4A7F-E181-4852-B77C-DD9FC615D62B}" type="pres">
      <dgm:prSet presAssocID="{80D64E76-2EEE-4A13-9783-DB08D7B48B6A}" presName="vert1" presStyleCnt="0"/>
      <dgm:spPr/>
    </dgm:pt>
  </dgm:ptLst>
  <dgm:cxnLst>
    <dgm:cxn modelId="{24B7DB10-EB04-4968-B351-4E3D81FC8EB2}" type="presOf" srcId="{72722EF5-A231-46A2-9709-3B8921FB9A2F}" destId="{D283B37D-3CDE-4051-A409-2E2863C0360B}" srcOrd="0" destOrd="0" presId="urn:microsoft.com/office/officeart/2008/layout/LinedList"/>
    <dgm:cxn modelId="{C1031213-5A33-4C63-95EF-87BC5E30BB7B}" type="presOf" srcId="{2C01B8F0-DFD3-4CAE-9530-EF12A526502F}" destId="{A0DA8275-1A02-4A6A-BAFF-7F2050517A67}" srcOrd="0" destOrd="0" presId="urn:microsoft.com/office/officeart/2008/layout/LinedList"/>
    <dgm:cxn modelId="{BDF1DC1A-E5E2-4DC5-B6D1-6BEAFF310A20}" type="presOf" srcId="{CAAF3E0E-1C7F-4A07-B7AE-F38D19A4426D}" destId="{4E083622-BCB0-467B-AB86-67BCE3537849}" srcOrd="0" destOrd="0" presId="urn:microsoft.com/office/officeart/2008/layout/LinedList"/>
    <dgm:cxn modelId="{9AB70727-3902-4E60-B011-DD45E51A52C1}" srcId="{2C01B8F0-DFD3-4CAE-9530-EF12A526502F}" destId="{76F52A6A-129C-4622-9D8B-7C78E04AD597}" srcOrd="1" destOrd="0" parTransId="{888E6A6C-B867-4590-BDED-16F3C55F402F}" sibTransId="{2BC5926D-2F2E-4A2D-B298-613E8C90E6B5}"/>
    <dgm:cxn modelId="{9D100D37-CAFE-461C-B509-83B88F05C02E}" srcId="{2C01B8F0-DFD3-4CAE-9530-EF12A526502F}" destId="{80D64E76-2EEE-4A13-9783-DB08D7B48B6A}" srcOrd="3" destOrd="0" parTransId="{2432EA0E-98E6-455C-B59E-350201C91DC1}" sibTransId="{C7C131E6-4294-455F-92B6-8899F6BD4A8E}"/>
    <dgm:cxn modelId="{47EBC244-DAA6-4F6A-9986-31603EF76B59}" srcId="{2C01B8F0-DFD3-4CAE-9530-EF12A526502F}" destId="{CAAF3E0E-1C7F-4A07-B7AE-F38D19A4426D}" srcOrd="2" destOrd="0" parTransId="{232C4DF2-60DB-4B15-BF6D-4F58278C9022}" sibTransId="{7D4DD626-3A25-4D60-AE9D-B074191D9C32}"/>
    <dgm:cxn modelId="{9F433A4D-7E16-4666-A91A-9AC26E683D93}" srcId="{2C01B8F0-DFD3-4CAE-9530-EF12A526502F}" destId="{72722EF5-A231-46A2-9709-3B8921FB9A2F}" srcOrd="0" destOrd="0" parTransId="{B9453396-B573-442C-B19A-32B4781332DB}" sibTransId="{9F46C23D-D18F-4E74-826D-E77ECD3DF6A0}"/>
    <dgm:cxn modelId="{13ACCC9F-ECB8-4858-BEBA-A86E85E1B36F}" type="presOf" srcId="{76F52A6A-129C-4622-9D8B-7C78E04AD597}" destId="{CBB183A5-2549-45B0-BEFF-5820AD20831B}" srcOrd="0" destOrd="0" presId="urn:microsoft.com/office/officeart/2008/layout/LinedList"/>
    <dgm:cxn modelId="{AA733ABE-E51F-401A-91B0-6760B95B421C}" type="presOf" srcId="{80D64E76-2EEE-4A13-9783-DB08D7B48B6A}" destId="{7D818B0E-C6CF-4165-B75A-293582377736}" srcOrd="0" destOrd="0" presId="urn:microsoft.com/office/officeart/2008/layout/LinedList"/>
    <dgm:cxn modelId="{0EA090D2-21FB-4A44-B17B-479E4E3C8D84}" type="presParOf" srcId="{A0DA8275-1A02-4A6A-BAFF-7F2050517A67}" destId="{28DD8BBD-727A-40CD-97BD-2A3A10373FA4}" srcOrd="0" destOrd="0" presId="urn:microsoft.com/office/officeart/2008/layout/LinedList"/>
    <dgm:cxn modelId="{25E8A0F5-6988-4F40-89FD-5FBD0B3CEC81}" type="presParOf" srcId="{A0DA8275-1A02-4A6A-BAFF-7F2050517A67}" destId="{5C01810A-7439-4A36-B896-DAE7CB921C34}" srcOrd="1" destOrd="0" presId="urn:microsoft.com/office/officeart/2008/layout/LinedList"/>
    <dgm:cxn modelId="{A96993DC-3F7C-43D7-868A-B13A614889EF}" type="presParOf" srcId="{5C01810A-7439-4A36-B896-DAE7CB921C34}" destId="{D283B37D-3CDE-4051-A409-2E2863C0360B}" srcOrd="0" destOrd="0" presId="urn:microsoft.com/office/officeart/2008/layout/LinedList"/>
    <dgm:cxn modelId="{CC619F54-9C5E-4319-A0CF-DD22A102EFF2}" type="presParOf" srcId="{5C01810A-7439-4A36-B896-DAE7CB921C34}" destId="{A148D563-C119-449A-B124-57AA721F9D9F}" srcOrd="1" destOrd="0" presId="urn:microsoft.com/office/officeart/2008/layout/LinedList"/>
    <dgm:cxn modelId="{1DA83B58-881B-4D5A-8397-D4AC99A0666D}" type="presParOf" srcId="{A0DA8275-1A02-4A6A-BAFF-7F2050517A67}" destId="{22721879-5B5E-45C1-BCB8-EC3A56BF77DB}" srcOrd="2" destOrd="0" presId="urn:microsoft.com/office/officeart/2008/layout/LinedList"/>
    <dgm:cxn modelId="{88EB8C23-CE3B-49BD-B475-612CC0059BB3}" type="presParOf" srcId="{A0DA8275-1A02-4A6A-BAFF-7F2050517A67}" destId="{B4B5BA59-7CFE-4BB5-88BC-931DDEF8EA3D}" srcOrd="3" destOrd="0" presId="urn:microsoft.com/office/officeart/2008/layout/LinedList"/>
    <dgm:cxn modelId="{D7079DB7-787C-4E52-B995-165714693B02}" type="presParOf" srcId="{B4B5BA59-7CFE-4BB5-88BC-931DDEF8EA3D}" destId="{CBB183A5-2549-45B0-BEFF-5820AD20831B}" srcOrd="0" destOrd="0" presId="urn:microsoft.com/office/officeart/2008/layout/LinedList"/>
    <dgm:cxn modelId="{EB609721-EB5B-4F8C-B47F-50BDAD3D6516}" type="presParOf" srcId="{B4B5BA59-7CFE-4BB5-88BC-931DDEF8EA3D}" destId="{3C3AD932-4CB5-4F08-A874-7163F47342BB}" srcOrd="1" destOrd="0" presId="urn:microsoft.com/office/officeart/2008/layout/LinedList"/>
    <dgm:cxn modelId="{EE22A940-B126-4A43-933D-3473E8382213}" type="presParOf" srcId="{A0DA8275-1A02-4A6A-BAFF-7F2050517A67}" destId="{2E189753-0CC9-4526-9459-8F1A8C668861}" srcOrd="4" destOrd="0" presId="urn:microsoft.com/office/officeart/2008/layout/LinedList"/>
    <dgm:cxn modelId="{03093133-D48B-47F9-A207-F236620A386D}" type="presParOf" srcId="{A0DA8275-1A02-4A6A-BAFF-7F2050517A67}" destId="{5635A31C-9913-4D7A-80A1-DF42FC4BE4B5}" srcOrd="5" destOrd="0" presId="urn:microsoft.com/office/officeart/2008/layout/LinedList"/>
    <dgm:cxn modelId="{ACD7B9F8-8CEA-4431-81CD-D9207AC91068}" type="presParOf" srcId="{5635A31C-9913-4D7A-80A1-DF42FC4BE4B5}" destId="{4E083622-BCB0-467B-AB86-67BCE3537849}" srcOrd="0" destOrd="0" presId="urn:microsoft.com/office/officeart/2008/layout/LinedList"/>
    <dgm:cxn modelId="{9F68AA69-4F44-465E-9885-D26F8BB89735}" type="presParOf" srcId="{5635A31C-9913-4D7A-80A1-DF42FC4BE4B5}" destId="{56B2658A-1FB1-4442-A906-6C80BA4E2C4B}" srcOrd="1" destOrd="0" presId="urn:microsoft.com/office/officeart/2008/layout/LinedList"/>
    <dgm:cxn modelId="{EDC7B8C0-F344-4015-B5C4-A79375897C67}" type="presParOf" srcId="{A0DA8275-1A02-4A6A-BAFF-7F2050517A67}" destId="{A2D7A339-7D2E-4646-82F9-CE71B72D0095}" srcOrd="6" destOrd="0" presId="urn:microsoft.com/office/officeart/2008/layout/LinedList"/>
    <dgm:cxn modelId="{08A8F89F-CE8E-4AEE-B505-95687A2C1212}" type="presParOf" srcId="{A0DA8275-1A02-4A6A-BAFF-7F2050517A67}" destId="{BB335152-5956-466C-8259-1CFB60EA56F6}" srcOrd="7" destOrd="0" presId="urn:microsoft.com/office/officeart/2008/layout/LinedList"/>
    <dgm:cxn modelId="{415C0C19-EF99-4451-BE16-4B957BC587CF}" type="presParOf" srcId="{BB335152-5956-466C-8259-1CFB60EA56F6}" destId="{7D818B0E-C6CF-4165-B75A-293582377736}" srcOrd="0" destOrd="0" presId="urn:microsoft.com/office/officeart/2008/layout/LinedList"/>
    <dgm:cxn modelId="{C4895CDA-7DBD-44E7-A204-952377C52F37}" type="presParOf" srcId="{BB335152-5956-466C-8259-1CFB60EA56F6}" destId="{44AD4A7F-E181-4852-B77C-DD9FC615D6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502E901-20E7-484E-BA7F-861F68206AE2}" type="doc">
      <dgm:prSet loTypeId="urn:microsoft.com/office/officeart/2005/8/layout/vList2" loCatId="list" qsTypeId="urn:microsoft.com/office/officeart/2005/8/quickstyle/3d1" qsCatId="3D" csTypeId="urn:microsoft.com/office/officeart/2005/8/colors/colorful4" csCatId="colorful"/>
      <dgm:spPr/>
      <dgm:t>
        <a:bodyPr/>
        <a:lstStyle/>
        <a:p>
          <a:endParaRPr lang="en-US"/>
        </a:p>
      </dgm:t>
    </dgm:pt>
    <dgm:pt modelId="{CBE630AB-1E38-43C6-90AF-72E4F434EBB0}">
      <dgm:prSet/>
      <dgm:spPr/>
      <dgm:t>
        <a:bodyPr/>
        <a:lstStyle/>
        <a:p>
          <a:r>
            <a:rPr lang="en-US" dirty="0"/>
            <a:t>There is the “deterministic” strand of </a:t>
          </a:r>
          <a:r>
            <a:rPr lang="en-US" b="1" dirty="0"/>
            <a:t>“universalism”</a:t>
          </a:r>
          <a:r>
            <a:rPr lang="en-US" dirty="0"/>
            <a:t>. As its name implies, universalists stand for specific ethical rules that should never be broken. </a:t>
          </a:r>
        </a:p>
      </dgm:t>
    </dgm:pt>
    <dgm:pt modelId="{2E599861-F153-4359-975F-825B46C0F80D}" type="parTrans" cxnId="{C0717F5F-8DC4-4781-B0F7-1A7F01222F9F}">
      <dgm:prSet/>
      <dgm:spPr/>
      <dgm:t>
        <a:bodyPr/>
        <a:lstStyle/>
        <a:p>
          <a:endParaRPr lang="en-US"/>
        </a:p>
      </dgm:t>
    </dgm:pt>
    <dgm:pt modelId="{A77C0773-F991-4250-9815-FFB8F1D34FFD}" type="sibTrans" cxnId="{C0717F5F-8DC4-4781-B0F7-1A7F01222F9F}">
      <dgm:prSet/>
      <dgm:spPr/>
      <dgm:t>
        <a:bodyPr/>
        <a:lstStyle/>
        <a:p>
          <a:endParaRPr lang="en-US"/>
        </a:p>
      </dgm:t>
    </dgm:pt>
    <dgm:pt modelId="{DDF0F795-BC5A-44C8-88A1-B63CB254B2BD}">
      <dgm:prSet/>
      <dgm:spPr/>
      <dgm:t>
        <a:bodyPr/>
        <a:lstStyle/>
        <a:p>
          <a:r>
            <a:rPr lang="en-US"/>
            <a:t>On a significantly different path one can find the relativists of </a:t>
          </a:r>
          <a:r>
            <a:rPr lang="en-US" b="1"/>
            <a:t>“situation ethics”</a:t>
          </a:r>
          <a:r>
            <a:rPr lang="en-US"/>
            <a:t>, who argue that moral transgressions should be considered on a case-by-case basis, especially under the rationale that the end justifies the means. </a:t>
          </a:r>
        </a:p>
      </dgm:t>
    </dgm:pt>
    <dgm:pt modelId="{F2A7A6A5-C80E-47E1-9666-2DD9395A072B}" type="parTrans" cxnId="{C287438C-55F9-4C2E-8275-1997B5526A20}">
      <dgm:prSet/>
      <dgm:spPr/>
      <dgm:t>
        <a:bodyPr/>
        <a:lstStyle/>
        <a:p>
          <a:endParaRPr lang="en-US"/>
        </a:p>
      </dgm:t>
    </dgm:pt>
    <dgm:pt modelId="{829DF268-D2A2-4760-980F-3775F5D77ACD}" type="sibTrans" cxnId="{C287438C-55F9-4C2E-8275-1997B5526A20}">
      <dgm:prSet/>
      <dgm:spPr/>
      <dgm:t>
        <a:bodyPr/>
        <a:lstStyle/>
        <a:p>
          <a:endParaRPr lang="en-US"/>
        </a:p>
      </dgm:t>
    </dgm:pt>
    <dgm:pt modelId="{86BC1891-B722-4F95-8CA0-BD850781045F}">
      <dgm:prSet/>
      <dgm:spPr/>
      <dgm:t>
        <a:bodyPr/>
        <a:lstStyle/>
        <a:p>
          <a:r>
            <a:rPr lang="en-US"/>
            <a:t>Some writers argue that, unless there is some breaking of ethical rules, we would never know about certain social phenomena. </a:t>
          </a:r>
        </a:p>
      </dgm:t>
    </dgm:pt>
    <dgm:pt modelId="{0FF8E7A1-93BA-405E-BCA1-419BF48FC854}" type="parTrans" cxnId="{4F71BC3B-FA7C-4C5D-A679-60CF75991407}">
      <dgm:prSet/>
      <dgm:spPr/>
      <dgm:t>
        <a:bodyPr/>
        <a:lstStyle/>
        <a:p>
          <a:endParaRPr lang="en-US"/>
        </a:p>
      </dgm:t>
    </dgm:pt>
    <dgm:pt modelId="{7CA3DE89-509C-453D-82E7-9062F1321533}" type="sibTrans" cxnId="{4F71BC3B-FA7C-4C5D-A679-60CF75991407}">
      <dgm:prSet/>
      <dgm:spPr/>
      <dgm:t>
        <a:bodyPr/>
        <a:lstStyle/>
        <a:p>
          <a:endParaRPr lang="en-US"/>
        </a:p>
      </dgm:t>
    </dgm:pt>
    <dgm:pt modelId="{806668AB-12BE-4B77-AEF1-83E22C5B8E1C}" type="pres">
      <dgm:prSet presAssocID="{B502E901-20E7-484E-BA7F-861F68206AE2}" presName="linear" presStyleCnt="0">
        <dgm:presLayoutVars>
          <dgm:animLvl val="lvl"/>
          <dgm:resizeHandles val="exact"/>
        </dgm:presLayoutVars>
      </dgm:prSet>
      <dgm:spPr/>
    </dgm:pt>
    <dgm:pt modelId="{90900B90-36E6-42FD-84FB-B400FBA03C62}" type="pres">
      <dgm:prSet presAssocID="{CBE630AB-1E38-43C6-90AF-72E4F434EBB0}" presName="parentText" presStyleLbl="node1" presStyleIdx="0" presStyleCnt="3">
        <dgm:presLayoutVars>
          <dgm:chMax val="0"/>
          <dgm:bulletEnabled val="1"/>
        </dgm:presLayoutVars>
      </dgm:prSet>
      <dgm:spPr/>
    </dgm:pt>
    <dgm:pt modelId="{3B2FBDB7-E396-4031-B8AA-317FD621E8B6}" type="pres">
      <dgm:prSet presAssocID="{A77C0773-F991-4250-9815-FFB8F1D34FFD}" presName="spacer" presStyleCnt="0"/>
      <dgm:spPr/>
    </dgm:pt>
    <dgm:pt modelId="{C4D757B6-811B-4599-A211-7C47C8E28DE2}" type="pres">
      <dgm:prSet presAssocID="{DDF0F795-BC5A-44C8-88A1-B63CB254B2BD}" presName="parentText" presStyleLbl="node1" presStyleIdx="1" presStyleCnt="3">
        <dgm:presLayoutVars>
          <dgm:chMax val="0"/>
          <dgm:bulletEnabled val="1"/>
        </dgm:presLayoutVars>
      </dgm:prSet>
      <dgm:spPr/>
    </dgm:pt>
    <dgm:pt modelId="{CDE09DAD-3E2C-4EF6-8A70-6B2473BF1CE5}" type="pres">
      <dgm:prSet presAssocID="{829DF268-D2A2-4760-980F-3775F5D77ACD}" presName="spacer" presStyleCnt="0"/>
      <dgm:spPr/>
    </dgm:pt>
    <dgm:pt modelId="{D599D671-454A-4D64-AD33-E219567C381C}" type="pres">
      <dgm:prSet presAssocID="{86BC1891-B722-4F95-8CA0-BD850781045F}" presName="parentText" presStyleLbl="node1" presStyleIdx="2" presStyleCnt="3">
        <dgm:presLayoutVars>
          <dgm:chMax val="0"/>
          <dgm:bulletEnabled val="1"/>
        </dgm:presLayoutVars>
      </dgm:prSet>
      <dgm:spPr/>
    </dgm:pt>
  </dgm:ptLst>
  <dgm:cxnLst>
    <dgm:cxn modelId="{67FCED0B-F82A-4231-AF9A-459A9644C199}" type="presOf" srcId="{DDF0F795-BC5A-44C8-88A1-B63CB254B2BD}" destId="{C4D757B6-811B-4599-A211-7C47C8E28DE2}" srcOrd="0" destOrd="0" presId="urn:microsoft.com/office/officeart/2005/8/layout/vList2"/>
    <dgm:cxn modelId="{45438C12-B1E5-4EDA-972B-EF11C0BAF9E2}" type="presOf" srcId="{86BC1891-B722-4F95-8CA0-BD850781045F}" destId="{D599D671-454A-4D64-AD33-E219567C381C}" srcOrd="0" destOrd="0" presId="urn:microsoft.com/office/officeart/2005/8/layout/vList2"/>
    <dgm:cxn modelId="{4F71BC3B-FA7C-4C5D-A679-60CF75991407}" srcId="{B502E901-20E7-484E-BA7F-861F68206AE2}" destId="{86BC1891-B722-4F95-8CA0-BD850781045F}" srcOrd="2" destOrd="0" parTransId="{0FF8E7A1-93BA-405E-BCA1-419BF48FC854}" sibTransId="{7CA3DE89-509C-453D-82E7-9062F1321533}"/>
    <dgm:cxn modelId="{081B5A5C-C93D-43EF-837F-0BC5F04DA70D}" type="presOf" srcId="{B502E901-20E7-484E-BA7F-861F68206AE2}" destId="{806668AB-12BE-4B77-AEF1-83E22C5B8E1C}" srcOrd="0" destOrd="0" presId="urn:microsoft.com/office/officeart/2005/8/layout/vList2"/>
    <dgm:cxn modelId="{C0717F5F-8DC4-4781-B0F7-1A7F01222F9F}" srcId="{B502E901-20E7-484E-BA7F-861F68206AE2}" destId="{CBE630AB-1E38-43C6-90AF-72E4F434EBB0}" srcOrd="0" destOrd="0" parTransId="{2E599861-F153-4359-975F-825B46C0F80D}" sibTransId="{A77C0773-F991-4250-9815-FFB8F1D34FFD}"/>
    <dgm:cxn modelId="{32F95D4E-5BFC-4ED6-B7C0-F52DA19176CC}" type="presOf" srcId="{CBE630AB-1E38-43C6-90AF-72E4F434EBB0}" destId="{90900B90-36E6-42FD-84FB-B400FBA03C62}" srcOrd="0" destOrd="0" presId="urn:microsoft.com/office/officeart/2005/8/layout/vList2"/>
    <dgm:cxn modelId="{C287438C-55F9-4C2E-8275-1997B5526A20}" srcId="{B502E901-20E7-484E-BA7F-861F68206AE2}" destId="{DDF0F795-BC5A-44C8-88A1-B63CB254B2BD}" srcOrd="1" destOrd="0" parTransId="{F2A7A6A5-C80E-47E1-9666-2DD9395A072B}" sibTransId="{829DF268-D2A2-4760-980F-3775F5D77ACD}"/>
    <dgm:cxn modelId="{29C425F1-83FB-4DE8-944C-EE1B15104A18}" type="presParOf" srcId="{806668AB-12BE-4B77-AEF1-83E22C5B8E1C}" destId="{90900B90-36E6-42FD-84FB-B400FBA03C62}" srcOrd="0" destOrd="0" presId="urn:microsoft.com/office/officeart/2005/8/layout/vList2"/>
    <dgm:cxn modelId="{68410074-5810-45B7-9C1E-4FD068F9A405}" type="presParOf" srcId="{806668AB-12BE-4B77-AEF1-83E22C5B8E1C}" destId="{3B2FBDB7-E396-4031-B8AA-317FD621E8B6}" srcOrd="1" destOrd="0" presId="urn:microsoft.com/office/officeart/2005/8/layout/vList2"/>
    <dgm:cxn modelId="{73FE75D7-2CE3-4321-AE0A-FB655DE55FBF}" type="presParOf" srcId="{806668AB-12BE-4B77-AEF1-83E22C5B8E1C}" destId="{C4D757B6-811B-4599-A211-7C47C8E28DE2}" srcOrd="2" destOrd="0" presId="urn:microsoft.com/office/officeart/2005/8/layout/vList2"/>
    <dgm:cxn modelId="{F1670AD4-4497-4FD2-889E-DF841D396610}" type="presParOf" srcId="{806668AB-12BE-4B77-AEF1-83E22C5B8E1C}" destId="{CDE09DAD-3E2C-4EF6-8A70-6B2473BF1CE5}" srcOrd="3" destOrd="0" presId="urn:microsoft.com/office/officeart/2005/8/layout/vList2"/>
    <dgm:cxn modelId="{15A103A0-87AF-4487-87DC-D95652927055}" type="presParOf" srcId="{806668AB-12BE-4B77-AEF1-83E22C5B8E1C}" destId="{D599D671-454A-4D64-AD33-E219567C38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54EDFC-CD78-490A-BC6E-F91854B1CF4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46E163-9BCB-4EB3-85B4-D2D2FEEA8F63}">
      <dgm:prSet/>
      <dgm:spPr/>
      <dgm:t>
        <a:bodyPr/>
        <a:lstStyle/>
        <a:p>
          <a:r>
            <a:rPr lang="en-US" b="1"/>
            <a:t>Basic research </a:t>
          </a:r>
          <a:r>
            <a:rPr lang="en-US"/>
            <a:t>contributes to the creation of new, or the refinement of existing, theories that explain social phenomena, that is, how and why people behave, interact, or organise themselves in the ways they do. </a:t>
          </a:r>
        </a:p>
      </dgm:t>
    </dgm:pt>
    <dgm:pt modelId="{B659E24D-6A36-4D6D-944F-B02DD89BB371}" type="parTrans" cxnId="{84EA40B6-D49C-4E7C-8AE5-2AACECCC1286}">
      <dgm:prSet/>
      <dgm:spPr/>
      <dgm:t>
        <a:bodyPr/>
        <a:lstStyle/>
        <a:p>
          <a:endParaRPr lang="en-US"/>
        </a:p>
      </dgm:t>
    </dgm:pt>
    <dgm:pt modelId="{489F55EE-BD03-4D2F-9DB7-44E7FE2970FA}" type="sibTrans" cxnId="{84EA40B6-D49C-4E7C-8AE5-2AACECCC1286}">
      <dgm:prSet/>
      <dgm:spPr/>
      <dgm:t>
        <a:bodyPr/>
        <a:lstStyle/>
        <a:p>
          <a:endParaRPr lang="en-US"/>
        </a:p>
      </dgm:t>
    </dgm:pt>
    <dgm:pt modelId="{A7AF685B-133E-4BD3-9F08-F37E80A6A561}">
      <dgm:prSet/>
      <dgm:spPr/>
      <dgm:t>
        <a:bodyPr/>
        <a:lstStyle/>
        <a:p>
          <a:r>
            <a:rPr lang="en-US"/>
            <a:t>Such theories may not be of immediate practical benefit (such as offering solutions to existing problems) yet they form a foundation of knowledge on which future practical developments can be based.</a:t>
          </a:r>
        </a:p>
      </dgm:t>
    </dgm:pt>
    <dgm:pt modelId="{B474CCE6-0FCE-4BA2-8FD6-C4D467C7DE76}" type="parTrans" cxnId="{BB233703-D8FA-4D66-A8C2-D9569F886B74}">
      <dgm:prSet/>
      <dgm:spPr/>
      <dgm:t>
        <a:bodyPr/>
        <a:lstStyle/>
        <a:p>
          <a:endParaRPr lang="en-US"/>
        </a:p>
      </dgm:t>
    </dgm:pt>
    <dgm:pt modelId="{A60204EE-C01E-40CE-8B7D-DF1E2D5BEBED}" type="sibTrans" cxnId="{BB233703-D8FA-4D66-A8C2-D9569F886B74}">
      <dgm:prSet/>
      <dgm:spPr/>
      <dgm:t>
        <a:bodyPr/>
        <a:lstStyle/>
        <a:p>
          <a:endParaRPr lang="en-US"/>
        </a:p>
      </dgm:t>
    </dgm:pt>
    <dgm:pt modelId="{6D318B29-854E-4A55-A679-6B7231B275BB}" type="pres">
      <dgm:prSet presAssocID="{C554EDFC-CD78-490A-BC6E-F91854B1CF4E}" presName="root" presStyleCnt="0">
        <dgm:presLayoutVars>
          <dgm:dir/>
          <dgm:resizeHandles val="exact"/>
        </dgm:presLayoutVars>
      </dgm:prSet>
      <dgm:spPr/>
    </dgm:pt>
    <dgm:pt modelId="{7E79F895-0C7C-4439-BBFD-C80B161AA93D}" type="pres">
      <dgm:prSet presAssocID="{1646E163-9BCB-4EB3-85B4-D2D2FEEA8F63}" presName="compNode" presStyleCnt="0"/>
      <dgm:spPr/>
    </dgm:pt>
    <dgm:pt modelId="{7B7B7E0D-6A9F-48EC-9786-8A0604D0E6A7}" type="pres">
      <dgm:prSet presAssocID="{1646E163-9BCB-4EB3-85B4-D2D2FEEA8F63}" presName="bgRect" presStyleLbl="bgShp" presStyleIdx="0" presStyleCnt="2"/>
      <dgm:spPr/>
    </dgm:pt>
    <dgm:pt modelId="{B52AD5A1-DFC5-42D3-AF36-D307FE6D1EC4}" type="pres">
      <dgm:prSet presAssocID="{1646E163-9BCB-4EB3-85B4-D2D2FEEA8F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F62920B1-91BA-44FA-A3E3-F74CE2367237}" type="pres">
      <dgm:prSet presAssocID="{1646E163-9BCB-4EB3-85B4-D2D2FEEA8F63}" presName="spaceRect" presStyleCnt="0"/>
      <dgm:spPr/>
    </dgm:pt>
    <dgm:pt modelId="{1EDC386C-BBFC-4D54-8443-54C559202079}" type="pres">
      <dgm:prSet presAssocID="{1646E163-9BCB-4EB3-85B4-D2D2FEEA8F63}" presName="parTx" presStyleLbl="revTx" presStyleIdx="0" presStyleCnt="2">
        <dgm:presLayoutVars>
          <dgm:chMax val="0"/>
          <dgm:chPref val="0"/>
        </dgm:presLayoutVars>
      </dgm:prSet>
      <dgm:spPr/>
    </dgm:pt>
    <dgm:pt modelId="{8B205B4F-DCD3-40B5-93B6-4A1965CBD858}" type="pres">
      <dgm:prSet presAssocID="{489F55EE-BD03-4D2F-9DB7-44E7FE2970FA}" presName="sibTrans" presStyleCnt="0"/>
      <dgm:spPr/>
    </dgm:pt>
    <dgm:pt modelId="{6850148A-7E8E-4EE0-A7FB-F324D35D09C9}" type="pres">
      <dgm:prSet presAssocID="{A7AF685B-133E-4BD3-9F08-F37E80A6A561}" presName="compNode" presStyleCnt="0"/>
      <dgm:spPr/>
    </dgm:pt>
    <dgm:pt modelId="{42A80B77-2426-4F9A-BA6C-4426E7212DC7}" type="pres">
      <dgm:prSet presAssocID="{A7AF685B-133E-4BD3-9F08-F37E80A6A561}" presName="bgRect" presStyleLbl="bgShp" presStyleIdx="1" presStyleCnt="2"/>
      <dgm:spPr/>
    </dgm:pt>
    <dgm:pt modelId="{408DC364-DA50-490E-AB68-1E12242599CD}" type="pres">
      <dgm:prSet presAssocID="{A7AF685B-133E-4BD3-9F08-F37E80A6A5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A688BBD2-B137-41A5-9A6E-7CF2CE43796B}" type="pres">
      <dgm:prSet presAssocID="{A7AF685B-133E-4BD3-9F08-F37E80A6A561}" presName="spaceRect" presStyleCnt="0"/>
      <dgm:spPr/>
    </dgm:pt>
    <dgm:pt modelId="{4241D7FD-C821-45AF-80C2-03675C5D5DCC}" type="pres">
      <dgm:prSet presAssocID="{A7AF685B-133E-4BD3-9F08-F37E80A6A561}" presName="parTx" presStyleLbl="revTx" presStyleIdx="1" presStyleCnt="2">
        <dgm:presLayoutVars>
          <dgm:chMax val="0"/>
          <dgm:chPref val="0"/>
        </dgm:presLayoutVars>
      </dgm:prSet>
      <dgm:spPr/>
    </dgm:pt>
  </dgm:ptLst>
  <dgm:cxnLst>
    <dgm:cxn modelId="{BB233703-D8FA-4D66-A8C2-D9569F886B74}" srcId="{C554EDFC-CD78-490A-BC6E-F91854B1CF4E}" destId="{A7AF685B-133E-4BD3-9F08-F37E80A6A561}" srcOrd="1" destOrd="0" parTransId="{B474CCE6-0FCE-4BA2-8FD6-C4D467C7DE76}" sibTransId="{A60204EE-C01E-40CE-8B7D-DF1E2D5BEBED}"/>
    <dgm:cxn modelId="{9D1B8915-97E8-403B-9A64-469126AA5D6D}" type="presOf" srcId="{A7AF685B-133E-4BD3-9F08-F37E80A6A561}" destId="{4241D7FD-C821-45AF-80C2-03675C5D5DCC}" srcOrd="0" destOrd="0" presId="urn:microsoft.com/office/officeart/2018/2/layout/IconVerticalSolidList"/>
    <dgm:cxn modelId="{A659406A-994F-46A8-8B46-C38422C92CD5}" type="presOf" srcId="{1646E163-9BCB-4EB3-85B4-D2D2FEEA8F63}" destId="{1EDC386C-BBFC-4D54-8443-54C559202079}" srcOrd="0" destOrd="0" presId="urn:microsoft.com/office/officeart/2018/2/layout/IconVerticalSolidList"/>
    <dgm:cxn modelId="{84EA40B6-D49C-4E7C-8AE5-2AACECCC1286}" srcId="{C554EDFC-CD78-490A-BC6E-F91854B1CF4E}" destId="{1646E163-9BCB-4EB3-85B4-D2D2FEEA8F63}" srcOrd="0" destOrd="0" parTransId="{B659E24D-6A36-4D6D-944F-B02DD89BB371}" sibTransId="{489F55EE-BD03-4D2F-9DB7-44E7FE2970FA}"/>
    <dgm:cxn modelId="{3A7010F6-C8ED-4B6A-80BC-618DFFE36852}" type="presOf" srcId="{C554EDFC-CD78-490A-BC6E-F91854B1CF4E}" destId="{6D318B29-854E-4A55-A679-6B7231B275BB}" srcOrd="0" destOrd="0" presId="urn:microsoft.com/office/officeart/2018/2/layout/IconVerticalSolidList"/>
    <dgm:cxn modelId="{91DFF0F0-CEC1-4E4E-95F3-D05980923102}" type="presParOf" srcId="{6D318B29-854E-4A55-A679-6B7231B275BB}" destId="{7E79F895-0C7C-4439-BBFD-C80B161AA93D}" srcOrd="0" destOrd="0" presId="urn:microsoft.com/office/officeart/2018/2/layout/IconVerticalSolidList"/>
    <dgm:cxn modelId="{423181A0-CD8D-456B-BDC2-62320BE5D14B}" type="presParOf" srcId="{7E79F895-0C7C-4439-BBFD-C80B161AA93D}" destId="{7B7B7E0D-6A9F-48EC-9786-8A0604D0E6A7}" srcOrd="0" destOrd="0" presId="urn:microsoft.com/office/officeart/2018/2/layout/IconVerticalSolidList"/>
    <dgm:cxn modelId="{EDAEC6C1-4BD1-4ACC-8903-780D599C8CB7}" type="presParOf" srcId="{7E79F895-0C7C-4439-BBFD-C80B161AA93D}" destId="{B52AD5A1-DFC5-42D3-AF36-D307FE6D1EC4}" srcOrd="1" destOrd="0" presId="urn:microsoft.com/office/officeart/2018/2/layout/IconVerticalSolidList"/>
    <dgm:cxn modelId="{B4DC143B-B172-426D-A297-4DA3F06607B3}" type="presParOf" srcId="{7E79F895-0C7C-4439-BBFD-C80B161AA93D}" destId="{F62920B1-91BA-44FA-A3E3-F74CE2367237}" srcOrd="2" destOrd="0" presId="urn:microsoft.com/office/officeart/2018/2/layout/IconVerticalSolidList"/>
    <dgm:cxn modelId="{CD822025-6551-421B-9AF6-D99AFB749FBE}" type="presParOf" srcId="{7E79F895-0C7C-4439-BBFD-C80B161AA93D}" destId="{1EDC386C-BBFC-4D54-8443-54C559202079}" srcOrd="3" destOrd="0" presId="urn:microsoft.com/office/officeart/2018/2/layout/IconVerticalSolidList"/>
    <dgm:cxn modelId="{A88B8BCE-0921-48BF-9DD8-23E05E8F1752}" type="presParOf" srcId="{6D318B29-854E-4A55-A679-6B7231B275BB}" destId="{8B205B4F-DCD3-40B5-93B6-4A1965CBD858}" srcOrd="1" destOrd="0" presId="urn:microsoft.com/office/officeart/2018/2/layout/IconVerticalSolidList"/>
    <dgm:cxn modelId="{42F8A2D1-1C24-4935-ADF8-A42AA40FD683}" type="presParOf" srcId="{6D318B29-854E-4A55-A679-6B7231B275BB}" destId="{6850148A-7E8E-4EE0-A7FB-F324D35D09C9}" srcOrd="2" destOrd="0" presId="urn:microsoft.com/office/officeart/2018/2/layout/IconVerticalSolidList"/>
    <dgm:cxn modelId="{C56FC547-EB18-4A19-AE95-8DEB5F161174}" type="presParOf" srcId="{6850148A-7E8E-4EE0-A7FB-F324D35D09C9}" destId="{42A80B77-2426-4F9A-BA6C-4426E7212DC7}" srcOrd="0" destOrd="0" presId="urn:microsoft.com/office/officeart/2018/2/layout/IconVerticalSolidList"/>
    <dgm:cxn modelId="{7FFD5CF7-9078-4C4D-8D4C-4F6662594C49}" type="presParOf" srcId="{6850148A-7E8E-4EE0-A7FB-F324D35D09C9}" destId="{408DC364-DA50-490E-AB68-1E12242599CD}" srcOrd="1" destOrd="0" presId="urn:microsoft.com/office/officeart/2018/2/layout/IconVerticalSolidList"/>
    <dgm:cxn modelId="{59F2A97C-9FE9-4CB1-8D02-987969BF0D3F}" type="presParOf" srcId="{6850148A-7E8E-4EE0-A7FB-F324D35D09C9}" destId="{A688BBD2-B137-41A5-9A6E-7CF2CE43796B}" srcOrd="2" destOrd="0" presId="urn:microsoft.com/office/officeart/2018/2/layout/IconVerticalSolidList"/>
    <dgm:cxn modelId="{56591DE6-340C-43BA-A11F-E02CD9664990}" type="presParOf" srcId="{6850148A-7E8E-4EE0-A7FB-F324D35D09C9}" destId="{4241D7FD-C821-45AF-80C2-03675C5D5D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2E6B05E-445E-4F9F-A9A8-E0CC6A374F7C}"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88BE3E7A-91D4-47DC-B7FF-EE1E5384A6D9}">
      <dgm:prSet/>
      <dgm:spPr/>
      <dgm:t>
        <a:bodyPr/>
        <a:lstStyle/>
        <a:p>
          <a:pPr>
            <a:lnSpc>
              <a:spcPct val="100000"/>
            </a:lnSpc>
          </a:pPr>
          <a:r>
            <a:rPr lang="en-US"/>
            <a:t>Several authors argue that ethical transgression is pervasive to almost all kinds of research. </a:t>
          </a:r>
        </a:p>
      </dgm:t>
    </dgm:pt>
    <dgm:pt modelId="{1DA08CCC-3C48-4BE9-8A44-CE1588620FE6}" type="parTrans" cxnId="{679D244B-88BB-4994-93A3-7092DC809AEE}">
      <dgm:prSet/>
      <dgm:spPr/>
      <dgm:t>
        <a:bodyPr/>
        <a:lstStyle/>
        <a:p>
          <a:endParaRPr lang="en-US"/>
        </a:p>
      </dgm:t>
    </dgm:pt>
    <dgm:pt modelId="{E0F2DF3C-0388-45CA-A6E8-F6DE948B4DCE}" type="sibTrans" cxnId="{679D244B-88BB-4994-93A3-7092DC809AEE}">
      <dgm:prSet/>
      <dgm:spPr/>
      <dgm:t>
        <a:bodyPr/>
        <a:lstStyle/>
        <a:p>
          <a:endParaRPr lang="en-US"/>
        </a:p>
      </dgm:t>
    </dgm:pt>
    <dgm:pt modelId="{8EA93ACD-90A7-4326-ABDC-B8934B90EFD7}">
      <dgm:prSet/>
      <dgm:spPr/>
      <dgm:t>
        <a:bodyPr/>
        <a:lstStyle/>
        <a:p>
          <a:pPr>
            <a:lnSpc>
              <a:spcPct val="100000"/>
            </a:lnSpc>
          </a:pPr>
          <a:r>
            <a:rPr lang="en-US"/>
            <a:t>This occurs whenever participants are not given absolutely all the details on a piece of research, or when there is variation in the amount of knowledge about research. </a:t>
          </a:r>
        </a:p>
      </dgm:t>
    </dgm:pt>
    <dgm:pt modelId="{B6F1B9EB-D5AF-486A-9635-593EB261C26B}" type="parTrans" cxnId="{0D17D201-C1B7-459B-97F1-A71D51367B93}">
      <dgm:prSet/>
      <dgm:spPr/>
      <dgm:t>
        <a:bodyPr/>
        <a:lstStyle/>
        <a:p>
          <a:endParaRPr lang="en-US"/>
        </a:p>
      </dgm:t>
    </dgm:pt>
    <dgm:pt modelId="{EAF7BE89-31B4-41C0-BACB-FDA5648C33E4}" type="sibTrans" cxnId="{0D17D201-C1B7-459B-97F1-A71D51367B93}">
      <dgm:prSet/>
      <dgm:spPr/>
      <dgm:t>
        <a:bodyPr/>
        <a:lstStyle/>
        <a:p>
          <a:endParaRPr lang="en-US"/>
        </a:p>
      </dgm:t>
    </dgm:pt>
    <dgm:pt modelId="{6A162607-6D44-4203-9BE7-5E500E1857E2}">
      <dgm:prSet/>
      <dgm:spPr/>
      <dgm:t>
        <a:bodyPr/>
        <a:lstStyle/>
        <a:p>
          <a:pPr>
            <a:lnSpc>
              <a:spcPct val="100000"/>
            </a:lnSpc>
          </a:pPr>
          <a:r>
            <a:rPr lang="en-US"/>
            <a:t>This selective information giveaway aims predominantly at provoking people’s honest opinions/attitudes during research.</a:t>
          </a:r>
        </a:p>
      </dgm:t>
    </dgm:pt>
    <dgm:pt modelId="{691C49CC-C45B-4499-AC9C-31E8C847BCD9}" type="parTrans" cxnId="{23B7E35F-9719-43B5-98C1-A3C87ED6151E}">
      <dgm:prSet/>
      <dgm:spPr/>
      <dgm:t>
        <a:bodyPr/>
        <a:lstStyle/>
        <a:p>
          <a:endParaRPr lang="en-US"/>
        </a:p>
      </dgm:t>
    </dgm:pt>
    <dgm:pt modelId="{35B5B90F-0E1E-4620-85D3-16B394AC8B0A}" type="sibTrans" cxnId="{23B7E35F-9719-43B5-98C1-A3C87ED6151E}">
      <dgm:prSet/>
      <dgm:spPr/>
      <dgm:t>
        <a:bodyPr/>
        <a:lstStyle/>
        <a:p>
          <a:endParaRPr lang="en-US"/>
        </a:p>
      </dgm:t>
    </dgm:pt>
    <dgm:pt modelId="{8F25BB96-07D0-421B-8852-FDC38A385F4A}">
      <dgm:prSet/>
      <dgm:spPr/>
      <dgm:t>
        <a:bodyPr/>
        <a:lstStyle/>
        <a:p>
          <a:pPr>
            <a:lnSpc>
              <a:spcPct val="100000"/>
            </a:lnSpc>
          </a:pPr>
          <a:r>
            <a:rPr lang="en-US" b="1"/>
            <a:t>Deontological ethics </a:t>
          </a:r>
          <a:r>
            <a:rPr lang="en-US"/>
            <a:t>considers certain acts as wrong (or good) in and of themselves (e.g., covert observation independent from the research aim). </a:t>
          </a:r>
        </a:p>
      </dgm:t>
    </dgm:pt>
    <dgm:pt modelId="{A661CF86-16E8-4CF0-A0A0-2482320ADBCB}" type="parTrans" cxnId="{8AFF1FA4-27B5-4011-A4EF-32DAFE46EFF0}">
      <dgm:prSet/>
      <dgm:spPr/>
      <dgm:t>
        <a:bodyPr/>
        <a:lstStyle/>
        <a:p>
          <a:endParaRPr lang="en-US"/>
        </a:p>
      </dgm:t>
    </dgm:pt>
    <dgm:pt modelId="{47BDCDA3-ECA6-49E3-AC28-518578CF753E}" type="sibTrans" cxnId="{8AFF1FA4-27B5-4011-A4EF-32DAFE46EFF0}">
      <dgm:prSet/>
      <dgm:spPr/>
      <dgm:t>
        <a:bodyPr/>
        <a:lstStyle/>
        <a:p>
          <a:endParaRPr lang="en-US"/>
        </a:p>
      </dgm:t>
    </dgm:pt>
    <dgm:pt modelId="{0D0D026A-041C-4F0E-A1CC-9C82AE005431}">
      <dgm:prSet/>
      <dgm:spPr/>
      <dgm:t>
        <a:bodyPr/>
        <a:lstStyle/>
        <a:p>
          <a:pPr>
            <a:lnSpc>
              <a:spcPct val="100000"/>
            </a:lnSpc>
          </a:pPr>
          <a:r>
            <a:rPr lang="en-US" b="1"/>
            <a:t>Consequentialist ethics </a:t>
          </a:r>
          <a:r>
            <a:rPr lang="en-US"/>
            <a:t>looks at the consequences of an act for guidance as to whether it is right or wrong.</a:t>
          </a:r>
        </a:p>
      </dgm:t>
    </dgm:pt>
    <dgm:pt modelId="{FF18206A-6606-4846-8E04-4FA019BE9372}" type="parTrans" cxnId="{CADDF972-CB85-481B-A672-56E3A7706550}">
      <dgm:prSet/>
      <dgm:spPr/>
      <dgm:t>
        <a:bodyPr/>
        <a:lstStyle/>
        <a:p>
          <a:endParaRPr lang="en-US"/>
        </a:p>
      </dgm:t>
    </dgm:pt>
    <dgm:pt modelId="{38940177-1523-4759-9061-62B40582CE09}" type="sibTrans" cxnId="{CADDF972-CB85-481B-A672-56E3A7706550}">
      <dgm:prSet/>
      <dgm:spPr/>
      <dgm:t>
        <a:bodyPr/>
        <a:lstStyle/>
        <a:p>
          <a:endParaRPr lang="en-US"/>
        </a:p>
      </dgm:t>
    </dgm:pt>
    <dgm:pt modelId="{23D8F242-893C-4A38-B19D-FF1FF415F1D6}" type="pres">
      <dgm:prSet presAssocID="{B2E6B05E-445E-4F9F-A9A8-E0CC6A374F7C}" presName="root" presStyleCnt="0">
        <dgm:presLayoutVars>
          <dgm:dir/>
          <dgm:resizeHandles val="exact"/>
        </dgm:presLayoutVars>
      </dgm:prSet>
      <dgm:spPr/>
    </dgm:pt>
    <dgm:pt modelId="{0211CC7C-5DB8-495C-BCB9-81E403EC3E1D}" type="pres">
      <dgm:prSet presAssocID="{88BE3E7A-91D4-47DC-B7FF-EE1E5384A6D9}" presName="compNode" presStyleCnt="0"/>
      <dgm:spPr/>
    </dgm:pt>
    <dgm:pt modelId="{E7B8A8B9-8F86-4F5A-848E-FB45006B0DB3}" type="pres">
      <dgm:prSet presAssocID="{88BE3E7A-91D4-47DC-B7FF-EE1E5384A6D9}" presName="bgRect" presStyleLbl="bgShp" presStyleIdx="0" presStyleCnt="5"/>
      <dgm:spPr/>
    </dgm:pt>
    <dgm:pt modelId="{83277C26-DC81-4111-AD8C-80C3D1EC6A32}" type="pres">
      <dgm:prSet presAssocID="{88BE3E7A-91D4-47DC-B7FF-EE1E5384A6D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B3B2A6A6-B0BC-4923-9579-24DA76D6B1C2}" type="pres">
      <dgm:prSet presAssocID="{88BE3E7A-91D4-47DC-B7FF-EE1E5384A6D9}" presName="spaceRect" presStyleCnt="0"/>
      <dgm:spPr/>
    </dgm:pt>
    <dgm:pt modelId="{9FE63D44-1EDB-41F5-9682-260A78F1B61C}" type="pres">
      <dgm:prSet presAssocID="{88BE3E7A-91D4-47DC-B7FF-EE1E5384A6D9}" presName="parTx" presStyleLbl="revTx" presStyleIdx="0" presStyleCnt="5">
        <dgm:presLayoutVars>
          <dgm:chMax val="0"/>
          <dgm:chPref val="0"/>
        </dgm:presLayoutVars>
      </dgm:prSet>
      <dgm:spPr/>
    </dgm:pt>
    <dgm:pt modelId="{58D91112-29D2-4C23-A884-D4CFB5DB224A}" type="pres">
      <dgm:prSet presAssocID="{E0F2DF3C-0388-45CA-A6E8-F6DE948B4DCE}" presName="sibTrans" presStyleCnt="0"/>
      <dgm:spPr/>
    </dgm:pt>
    <dgm:pt modelId="{2DE177DE-DDBE-4E3E-81D4-DC4D3907B587}" type="pres">
      <dgm:prSet presAssocID="{8EA93ACD-90A7-4326-ABDC-B8934B90EFD7}" presName="compNode" presStyleCnt="0"/>
      <dgm:spPr/>
    </dgm:pt>
    <dgm:pt modelId="{C41EEADE-268C-49B1-B65A-A8AEC15753AE}" type="pres">
      <dgm:prSet presAssocID="{8EA93ACD-90A7-4326-ABDC-B8934B90EFD7}" presName="bgRect" presStyleLbl="bgShp" presStyleIdx="1" presStyleCnt="5"/>
      <dgm:spPr/>
    </dgm:pt>
    <dgm:pt modelId="{10282F08-E44F-42B9-BC7B-B38ACA65C0C2}" type="pres">
      <dgm:prSet presAssocID="{8EA93ACD-90A7-4326-ABDC-B8934B90EF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87BF78B6-1EE9-4FBA-B92F-9B7CD6F5D8F4}" type="pres">
      <dgm:prSet presAssocID="{8EA93ACD-90A7-4326-ABDC-B8934B90EFD7}" presName="spaceRect" presStyleCnt="0"/>
      <dgm:spPr/>
    </dgm:pt>
    <dgm:pt modelId="{0C95569D-16A8-4DC5-B9C5-E8E67751EEDB}" type="pres">
      <dgm:prSet presAssocID="{8EA93ACD-90A7-4326-ABDC-B8934B90EFD7}" presName="parTx" presStyleLbl="revTx" presStyleIdx="1" presStyleCnt="5">
        <dgm:presLayoutVars>
          <dgm:chMax val="0"/>
          <dgm:chPref val="0"/>
        </dgm:presLayoutVars>
      </dgm:prSet>
      <dgm:spPr/>
    </dgm:pt>
    <dgm:pt modelId="{09BA4D14-6654-47D4-B41F-4A862374FBF4}" type="pres">
      <dgm:prSet presAssocID="{EAF7BE89-31B4-41C0-BACB-FDA5648C33E4}" presName="sibTrans" presStyleCnt="0"/>
      <dgm:spPr/>
    </dgm:pt>
    <dgm:pt modelId="{E9D1D7CB-7521-4223-B510-3F58C4192F98}" type="pres">
      <dgm:prSet presAssocID="{6A162607-6D44-4203-9BE7-5E500E1857E2}" presName="compNode" presStyleCnt="0"/>
      <dgm:spPr/>
    </dgm:pt>
    <dgm:pt modelId="{C177D0EA-9062-4059-84A0-82C2ED77E36A}" type="pres">
      <dgm:prSet presAssocID="{6A162607-6D44-4203-9BE7-5E500E1857E2}" presName="bgRect" presStyleLbl="bgShp" presStyleIdx="2" presStyleCnt="5"/>
      <dgm:spPr/>
    </dgm:pt>
    <dgm:pt modelId="{5413BC89-B4B7-4731-B1DA-0D47549188C4}" type="pres">
      <dgm:prSet presAssocID="{6A162607-6D44-4203-9BE7-5E500E1857E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9CE5F220-7049-45D1-B03F-4F0B5AA57AEA}" type="pres">
      <dgm:prSet presAssocID="{6A162607-6D44-4203-9BE7-5E500E1857E2}" presName="spaceRect" presStyleCnt="0"/>
      <dgm:spPr/>
    </dgm:pt>
    <dgm:pt modelId="{58F1512B-DBA1-45C9-984C-E1AEA7CE0B6D}" type="pres">
      <dgm:prSet presAssocID="{6A162607-6D44-4203-9BE7-5E500E1857E2}" presName="parTx" presStyleLbl="revTx" presStyleIdx="2" presStyleCnt="5">
        <dgm:presLayoutVars>
          <dgm:chMax val="0"/>
          <dgm:chPref val="0"/>
        </dgm:presLayoutVars>
      </dgm:prSet>
      <dgm:spPr/>
    </dgm:pt>
    <dgm:pt modelId="{169B23F5-10BB-4BF7-A9D3-2B3881033043}" type="pres">
      <dgm:prSet presAssocID="{35B5B90F-0E1E-4620-85D3-16B394AC8B0A}" presName="sibTrans" presStyleCnt="0"/>
      <dgm:spPr/>
    </dgm:pt>
    <dgm:pt modelId="{851673C0-C5F0-4D1E-98F3-976697F5DFE3}" type="pres">
      <dgm:prSet presAssocID="{8F25BB96-07D0-421B-8852-FDC38A385F4A}" presName="compNode" presStyleCnt="0"/>
      <dgm:spPr/>
    </dgm:pt>
    <dgm:pt modelId="{68EB44D7-8DB3-42EF-80F7-D12E3CC5D177}" type="pres">
      <dgm:prSet presAssocID="{8F25BB96-07D0-421B-8852-FDC38A385F4A}" presName="bgRect" presStyleLbl="bgShp" presStyleIdx="3" presStyleCnt="5"/>
      <dgm:spPr/>
    </dgm:pt>
    <dgm:pt modelId="{EA7B0808-C83B-4851-9F98-154B6B759C76}" type="pres">
      <dgm:prSet presAssocID="{8F25BB96-07D0-421B-8852-FDC38A385F4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yes"/>
        </a:ext>
      </dgm:extLst>
    </dgm:pt>
    <dgm:pt modelId="{F3A25C41-0871-44A1-A71F-1B08FF7F3B32}" type="pres">
      <dgm:prSet presAssocID="{8F25BB96-07D0-421B-8852-FDC38A385F4A}" presName="spaceRect" presStyleCnt="0"/>
      <dgm:spPr/>
    </dgm:pt>
    <dgm:pt modelId="{5DD2F71C-508E-4E3C-8C1C-CD785CA9E775}" type="pres">
      <dgm:prSet presAssocID="{8F25BB96-07D0-421B-8852-FDC38A385F4A}" presName="parTx" presStyleLbl="revTx" presStyleIdx="3" presStyleCnt="5">
        <dgm:presLayoutVars>
          <dgm:chMax val="0"/>
          <dgm:chPref val="0"/>
        </dgm:presLayoutVars>
      </dgm:prSet>
      <dgm:spPr/>
    </dgm:pt>
    <dgm:pt modelId="{A263EF67-3A51-4726-8BD9-80CC747EB387}" type="pres">
      <dgm:prSet presAssocID="{47BDCDA3-ECA6-49E3-AC28-518578CF753E}" presName="sibTrans" presStyleCnt="0"/>
      <dgm:spPr/>
    </dgm:pt>
    <dgm:pt modelId="{BD2D3ED8-5A2E-43F5-8BB1-FBC06CDDB082}" type="pres">
      <dgm:prSet presAssocID="{0D0D026A-041C-4F0E-A1CC-9C82AE005431}" presName="compNode" presStyleCnt="0"/>
      <dgm:spPr/>
    </dgm:pt>
    <dgm:pt modelId="{8AAD7856-11CC-40FE-B3D1-3B251D9BE17F}" type="pres">
      <dgm:prSet presAssocID="{0D0D026A-041C-4F0E-A1CC-9C82AE005431}" presName="bgRect" presStyleLbl="bgShp" presStyleIdx="4" presStyleCnt="5"/>
      <dgm:spPr/>
    </dgm:pt>
    <dgm:pt modelId="{A4E75520-6014-426A-9F6D-CF4120BA82CE}" type="pres">
      <dgm:prSet presAssocID="{0D0D026A-041C-4F0E-A1CC-9C82AE00543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Judge"/>
        </a:ext>
      </dgm:extLst>
    </dgm:pt>
    <dgm:pt modelId="{7AC641A4-0DA9-48BE-837E-501E85334BC5}" type="pres">
      <dgm:prSet presAssocID="{0D0D026A-041C-4F0E-A1CC-9C82AE005431}" presName="spaceRect" presStyleCnt="0"/>
      <dgm:spPr/>
    </dgm:pt>
    <dgm:pt modelId="{ADEEC942-E8DC-40E6-8123-D6CE0F4CEC66}" type="pres">
      <dgm:prSet presAssocID="{0D0D026A-041C-4F0E-A1CC-9C82AE005431}" presName="parTx" presStyleLbl="revTx" presStyleIdx="4" presStyleCnt="5">
        <dgm:presLayoutVars>
          <dgm:chMax val="0"/>
          <dgm:chPref val="0"/>
        </dgm:presLayoutVars>
      </dgm:prSet>
      <dgm:spPr/>
    </dgm:pt>
  </dgm:ptLst>
  <dgm:cxnLst>
    <dgm:cxn modelId="{0D17D201-C1B7-459B-97F1-A71D51367B93}" srcId="{B2E6B05E-445E-4F9F-A9A8-E0CC6A374F7C}" destId="{8EA93ACD-90A7-4326-ABDC-B8934B90EFD7}" srcOrd="1" destOrd="0" parTransId="{B6F1B9EB-D5AF-486A-9635-593EB261C26B}" sibTransId="{EAF7BE89-31B4-41C0-BACB-FDA5648C33E4}"/>
    <dgm:cxn modelId="{AD1FE904-114E-46A6-A627-953D1B017581}" type="presOf" srcId="{B2E6B05E-445E-4F9F-A9A8-E0CC6A374F7C}" destId="{23D8F242-893C-4A38-B19D-FF1FF415F1D6}" srcOrd="0" destOrd="0" presId="urn:microsoft.com/office/officeart/2018/2/layout/IconVerticalSolidList"/>
    <dgm:cxn modelId="{23B7E35F-9719-43B5-98C1-A3C87ED6151E}" srcId="{B2E6B05E-445E-4F9F-A9A8-E0CC6A374F7C}" destId="{6A162607-6D44-4203-9BE7-5E500E1857E2}" srcOrd="2" destOrd="0" parTransId="{691C49CC-C45B-4499-AC9C-31E8C847BCD9}" sibTransId="{35B5B90F-0E1E-4620-85D3-16B394AC8B0A}"/>
    <dgm:cxn modelId="{FDCFCE44-11D5-43EB-ABC0-3EC1CD349385}" type="presOf" srcId="{0D0D026A-041C-4F0E-A1CC-9C82AE005431}" destId="{ADEEC942-E8DC-40E6-8123-D6CE0F4CEC66}" srcOrd="0" destOrd="0" presId="urn:microsoft.com/office/officeart/2018/2/layout/IconVerticalSolidList"/>
    <dgm:cxn modelId="{981BC846-4EE2-4EC3-B1A4-080AD4DEA35A}" type="presOf" srcId="{8EA93ACD-90A7-4326-ABDC-B8934B90EFD7}" destId="{0C95569D-16A8-4DC5-B9C5-E8E67751EEDB}" srcOrd="0" destOrd="0" presId="urn:microsoft.com/office/officeart/2018/2/layout/IconVerticalSolidList"/>
    <dgm:cxn modelId="{679D244B-88BB-4994-93A3-7092DC809AEE}" srcId="{B2E6B05E-445E-4F9F-A9A8-E0CC6A374F7C}" destId="{88BE3E7A-91D4-47DC-B7FF-EE1E5384A6D9}" srcOrd="0" destOrd="0" parTransId="{1DA08CCC-3C48-4BE9-8A44-CE1588620FE6}" sibTransId="{E0F2DF3C-0388-45CA-A6E8-F6DE948B4DCE}"/>
    <dgm:cxn modelId="{CADDF972-CB85-481B-A672-56E3A7706550}" srcId="{B2E6B05E-445E-4F9F-A9A8-E0CC6A374F7C}" destId="{0D0D026A-041C-4F0E-A1CC-9C82AE005431}" srcOrd="4" destOrd="0" parTransId="{FF18206A-6606-4846-8E04-4FA019BE9372}" sibTransId="{38940177-1523-4759-9061-62B40582CE09}"/>
    <dgm:cxn modelId="{ECAA1F53-86C5-4B08-A1A0-098D9DE10A5D}" type="presOf" srcId="{8F25BB96-07D0-421B-8852-FDC38A385F4A}" destId="{5DD2F71C-508E-4E3C-8C1C-CD785CA9E775}" srcOrd="0" destOrd="0" presId="urn:microsoft.com/office/officeart/2018/2/layout/IconVerticalSolidList"/>
    <dgm:cxn modelId="{8AFF1FA4-27B5-4011-A4EF-32DAFE46EFF0}" srcId="{B2E6B05E-445E-4F9F-A9A8-E0CC6A374F7C}" destId="{8F25BB96-07D0-421B-8852-FDC38A385F4A}" srcOrd="3" destOrd="0" parTransId="{A661CF86-16E8-4CF0-A0A0-2482320ADBCB}" sibTransId="{47BDCDA3-ECA6-49E3-AC28-518578CF753E}"/>
    <dgm:cxn modelId="{8DA252B1-93EE-4DE3-A266-6D8AE17C7DA6}" type="presOf" srcId="{6A162607-6D44-4203-9BE7-5E500E1857E2}" destId="{58F1512B-DBA1-45C9-984C-E1AEA7CE0B6D}" srcOrd="0" destOrd="0" presId="urn:microsoft.com/office/officeart/2018/2/layout/IconVerticalSolidList"/>
    <dgm:cxn modelId="{50B87CD6-030C-48F2-BCF0-78E5E3A64A2A}" type="presOf" srcId="{88BE3E7A-91D4-47DC-B7FF-EE1E5384A6D9}" destId="{9FE63D44-1EDB-41F5-9682-260A78F1B61C}" srcOrd="0" destOrd="0" presId="urn:microsoft.com/office/officeart/2018/2/layout/IconVerticalSolidList"/>
    <dgm:cxn modelId="{F6E05A11-5B98-451D-AB36-CE51A0EF23E0}" type="presParOf" srcId="{23D8F242-893C-4A38-B19D-FF1FF415F1D6}" destId="{0211CC7C-5DB8-495C-BCB9-81E403EC3E1D}" srcOrd="0" destOrd="0" presId="urn:microsoft.com/office/officeart/2018/2/layout/IconVerticalSolidList"/>
    <dgm:cxn modelId="{235E9478-CF7F-40F4-B0A1-D849E0580206}" type="presParOf" srcId="{0211CC7C-5DB8-495C-BCB9-81E403EC3E1D}" destId="{E7B8A8B9-8F86-4F5A-848E-FB45006B0DB3}" srcOrd="0" destOrd="0" presId="urn:microsoft.com/office/officeart/2018/2/layout/IconVerticalSolidList"/>
    <dgm:cxn modelId="{68213C70-E1D2-49D3-9CEE-3A6580AAC767}" type="presParOf" srcId="{0211CC7C-5DB8-495C-BCB9-81E403EC3E1D}" destId="{83277C26-DC81-4111-AD8C-80C3D1EC6A32}" srcOrd="1" destOrd="0" presId="urn:microsoft.com/office/officeart/2018/2/layout/IconVerticalSolidList"/>
    <dgm:cxn modelId="{BE17CF67-CE0F-4111-97CC-DEF28949F443}" type="presParOf" srcId="{0211CC7C-5DB8-495C-BCB9-81E403EC3E1D}" destId="{B3B2A6A6-B0BC-4923-9579-24DA76D6B1C2}" srcOrd="2" destOrd="0" presId="urn:microsoft.com/office/officeart/2018/2/layout/IconVerticalSolidList"/>
    <dgm:cxn modelId="{C6C25F7D-54A9-4DF1-85B0-D1DBA3F96C36}" type="presParOf" srcId="{0211CC7C-5DB8-495C-BCB9-81E403EC3E1D}" destId="{9FE63D44-1EDB-41F5-9682-260A78F1B61C}" srcOrd="3" destOrd="0" presId="urn:microsoft.com/office/officeart/2018/2/layout/IconVerticalSolidList"/>
    <dgm:cxn modelId="{FDDDDC1D-96D9-4D93-9CEC-DAD63B814779}" type="presParOf" srcId="{23D8F242-893C-4A38-B19D-FF1FF415F1D6}" destId="{58D91112-29D2-4C23-A884-D4CFB5DB224A}" srcOrd="1" destOrd="0" presId="urn:microsoft.com/office/officeart/2018/2/layout/IconVerticalSolidList"/>
    <dgm:cxn modelId="{BE969362-8929-4695-A110-71B78F9DA1FC}" type="presParOf" srcId="{23D8F242-893C-4A38-B19D-FF1FF415F1D6}" destId="{2DE177DE-DDBE-4E3E-81D4-DC4D3907B587}" srcOrd="2" destOrd="0" presId="urn:microsoft.com/office/officeart/2018/2/layout/IconVerticalSolidList"/>
    <dgm:cxn modelId="{8D98A299-F9B2-4EE5-8640-1B30D6045D25}" type="presParOf" srcId="{2DE177DE-DDBE-4E3E-81D4-DC4D3907B587}" destId="{C41EEADE-268C-49B1-B65A-A8AEC15753AE}" srcOrd="0" destOrd="0" presId="urn:microsoft.com/office/officeart/2018/2/layout/IconVerticalSolidList"/>
    <dgm:cxn modelId="{BF08D22D-0687-4646-99DD-391BB9F095AB}" type="presParOf" srcId="{2DE177DE-DDBE-4E3E-81D4-DC4D3907B587}" destId="{10282F08-E44F-42B9-BC7B-B38ACA65C0C2}" srcOrd="1" destOrd="0" presId="urn:microsoft.com/office/officeart/2018/2/layout/IconVerticalSolidList"/>
    <dgm:cxn modelId="{4BA85FF5-91A8-481D-8F0A-3A536D445B09}" type="presParOf" srcId="{2DE177DE-DDBE-4E3E-81D4-DC4D3907B587}" destId="{87BF78B6-1EE9-4FBA-B92F-9B7CD6F5D8F4}" srcOrd="2" destOrd="0" presId="urn:microsoft.com/office/officeart/2018/2/layout/IconVerticalSolidList"/>
    <dgm:cxn modelId="{4798FCE5-1994-40A8-BF96-F2EDF6684B6B}" type="presParOf" srcId="{2DE177DE-DDBE-4E3E-81D4-DC4D3907B587}" destId="{0C95569D-16A8-4DC5-B9C5-E8E67751EEDB}" srcOrd="3" destOrd="0" presId="urn:microsoft.com/office/officeart/2018/2/layout/IconVerticalSolidList"/>
    <dgm:cxn modelId="{5CDD95D2-C30A-4136-9E60-4157D2498145}" type="presParOf" srcId="{23D8F242-893C-4A38-B19D-FF1FF415F1D6}" destId="{09BA4D14-6654-47D4-B41F-4A862374FBF4}" srcOrd="3" destOrd="0" presId="urn:microsoft.com/office/officeart/2018/2/layout/IconVerticalSolidList"/>
    <dgm:cxn modelId="{4CEB6D93-9FBE-4177-8D7A-4E98827DC11C}" type="presParOf" srcId="{23D8F242-893C-4A38-B19D-FF1FF415F1D6}" destId="{E9D1D7CB-7521-4223-B510-3F58C4192F98}" srcOrd="4" destOrd="0" presId="urn:microsoft.com/office/officeart/2018/2/layout/IconVerticalSolidList"/>
    <dgm:cxn modelId="{DBFA701C-12D3-4F1E-9482-3F805259F1FA}" type="presParOf" srcId="{E9D1D7CB-7521-4223-B510-3F58C4192F98}" destId="{C177D0EA-9062-4059-84A0-82C2ED77E36A}" srcOrd="0" destOrd="0" presId="urn:microsoft.com/office/officeart/2018/2/layout/IconVerticalSolidList"/>
    <dgm:cxn modelId="{1AA90F46-57A3-48CC-AF5B-9E416CE99B17}" type="presParOf" srcId="{E9D1D7CB-7521-4223-B510-3F58C4192F98}" destId="{5413BC89-B4B7-4731-B1DA-0D47549188C4}" srcOrd="1" destOrd="0" presId="urn:microsoft.com/office/officeart/2018/2/layout/IconVerticalSolidList"/>
    <dgm:cxn modelId="{2D832168-4425-4162-9878-6B73E1C12791}" type="presParOf" srcId="{E9D1D7CB-7521-4223-B510-3F58C4192F98}" destId="{9CE5F220-7049-45D1-B03F-4F0B5AA57AEA}" srcOrd="2" destOrd="0" presId="urn:microsoft.com/office/officeart/2018/2/layout/IconVerticalSolidList"/>
    <dgm:cxn modelId="{4AE2BA8D-D384-4E32-9BFE-499E2574B919}" type="presParOf" srcId="{E9D1D7CB-7521-4223-B510-3F58C4192F98}" destId="{58F1512B-DBA1-45C9-984C-E1AEA7CE0B6D}" srcOrd="3" destOrd="0" presId="urn:microsoft.com/office/officeart/2018/2/layout/IconVerticalSolidList"/>
    <dgm:cxn modelId="{9F7E27CA-28F0-4D27-AD70-C84C3FA5EC99}" type="presParOf" srcId="{23D8F242-893C-4A38-B19D-FF1FF415F1D6}" destId="{169B23F5-10BB-4BF7-A9D3-2B3881033043}" srcOrd="5" destOrd="0" presId="urn:microsoft.com/office/officeart/2018/2/layout/IconVerticalSolidList"/>
    <dgm:cxn modelId="{55644915-386E-49EC-A0C8-8246175B7DA1}" type="presParOf" srcId="{23D8F242-893C-4A38-B19D-FF1FF415F1D6}" destId="{851673C0-C5F0-4D1E-98F3-976697F5DFE3}" srcOrd="6" destOrd="0" presId="urn:microsoft.com/office/officeart/2018/2/layout/IconVerticalSolidList"/>
    <dgm:cxn modelId="{3F7888F2-9418-4C5A-A9BE-01195282E4F3}" type="presParOf" srcId="{851673C0-C5F0-4D1E-98F3-976697F5DFE3}" destId="{68EB44D7-8DB3-42EF-80F7-D12E3CC5D177}" srcOrd="0" destOrd="0" presId="urn:microsoft.com/office/officeart/2018/2/layout/IconVerticalSolidList"/>
    <dgm:cxn modelId="{0BC7121B-5A6E-4D73-AFA6-E9F20C4E1995}" type="presParOf" srcId="{851673C0-C5F0-4D1E-98F3-976697F5DFE3}" destId="{EA7B0808-C83B-4851-9F98-154B6B759C76}" srcOrd="1" destOrd="0" presId="urn:microsoft.com/office/officeart/2018/2/layout/IconVerticalSolidList"/>
    <dgm:cxn modelId="{B089C1AA-3F5F-4FCB-965C-20FDCC47F28A}" type="presParOf" srcId="{851673C0-C5F0-4D1E-98F3-976697F5DFE3}" destId="{F3A25C41-0871-44A1-A71F-1B08FF7F3B32}" srcOrd="2" destOrd="0" presId="urn:microsoft.com/office/officeart/2018/2/layout/IconVerticalSolidList"/>
    <dgm:cxn modelId="{2127B7F1-A41F-4202-8FBA-A41D334F6E53}" type="presParOf" srcId="{851673C0-C5F0-4D1E-98F3-976697F5DFE3}" destId="{5DD2F71C-508E-4E3C-8C1C-CD785CA9E775}" srcOrd="3" destOrd="0" presId="urn:microsoft.com/office/officeart/2018/2/layout/IconVerticalSolidList"/>
    <dgm:cxn modelId="{2C06369D-C25A-4D06-8ABD-0BC00C444864}" type="presParOf" srcId="{23D8F242-893C-4A38-B19D-FF1FF415F1D6}" destId="{A263EF67-3A51-4726-8BD9-80CC747EB387}" srcOrd="7" destOrd="0" presId="urn:microsoft.com/office/officeart/2018/2/layout/IconVerticalSolidList"/>
    <dgm:cxn modelId="{CF1CB4AA-4022-4206-821D-A8990D3CF4B0}" type="presParOf" srcId="{23D8F242-893C-4A38-B19D-FF1FF415F1D6}" destId="{BD2D3ED8-5A2E-43F5-8BB1-FBC06CDDB082}" srcOrd="8" destOrd="0" presId="urn:microsoft.com/office/officeart/2018/2/layout/IconVerticalSolidList"/>
    <dgm:cxn modelId="{1464308F-4CD3-4296-A2D3-EF5CE783D45C}" type="presParOf" srcId="{BD2D3ED8-5A2E-43F5-8BB1-FBC06CDDB082}" destId="{8AAD7856-11CC-40FE-B3D1-3B251D9BE17F}" srcOrd="0" destOrd="0" presId="urn:microsoft.com/office/officeart/2018/2/layout/IconVerticalSolidList"/>
    <dgm:cxn modelId="{41290CD3-975C-4429-B23C-504FDDAD50CF}" type="presParOf" srcId="{BD2D3ED8-5A2E-43F5-8BB1-FBC06CDDB082}" destId="{A4E75520-6014-426A-9F6D-CF4120BA82CE}" srcOrd="1" destOrd="0" presId="urn:microsoft.com/office/officeart/2018/2/layout/IconVerticalSolidList"/>
    <dgm:cxn modelId="{E507C8D9-C4B8-4951-A21A-D07CBAB9C479}" type="presParOf" srcId="{BD2D3ED8-5A2E-43F5-8BB1-FBC06CDDB082}" destId="{7AC641A4-0DA9-48BE-837E-501E85334BC5}" srcOrd="2" destOrd="0" presId="urn:microsoft.com/office/officeart/2018/2/layout/IconVerticalSolidList"/>
    <dgm:cxn modelId="{8D603390-93D8-49D2-8527-D0303EDD8B41}" type="presParOf" srcId="{BD2D3ED8-5A2E-43F5-8BB1-FBC06CDDB082}" destId="{ADEEC942-E8DC-40E6-8123-D6CE0F4CEC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42F3A76-0377-4ABF-8E1C-F70AE46B5DCF}" type="doc">
      <dgm:prSet loTypeId="urn:microsoft.com/office/officeart/2005/8/layout/process5" loCatId="process" qsTypeId="urn:microsoft.com/office/officeart/2005/8/quickstyle/3d2" qsCatId="3D" csTypeId="urn:microsoft.com/office/officeart/2005/8/colors/colorful1" csCatId="colorful"/>
      <dgm:spPr/>
      <dgm:t>
        <a:bodyPr/>
        <a:lstStyle/>
        <a:p>
          <a:endParaRPr lang="en-US"/>
        </a:p>
      </dgm:t>
    </dgm:pt>
    <dgm:pt modelId="{32D3927E-04EC-4B80-B948-87FA78B5F3E4}">
      <dgm:prSet/>
      <dgm:spPr/>
      <dgm:t>
        <a:bodyPr/>
        <a:lstStyle/>
        <a:p>
          <a:r>
            <a:rPr lang="en-US"/>
            <a:t>Anonymity is when it is impossible for anyone, including the researcher, to connect specific data to any particular member of the sample (this is the case in quantitative surveys).</a:t>
          </a:r>
        </a:p>
      </dgm:t>
    </dgm:pt>
    <dgm:pt modelId="{9D38E57C-B595-4B06-ACEA-E6975F6AE719}" type="parTrans" cxnId="{4FDD02FF-A9E8-4DD1-9E47-802571F9FE19}">
      <dgm:prSet/>
      <dgm:spPr/>
      <dgm:t>
        <a:bodyPr/>
        <a:lstStyle/>
        <a:p>
          <a:endParaRPr lang="en-US"/>
        </a:p>
      </dgm:t>
    </dgm:pt>
    <dgm:pt modelId="{3A5FFC8C-CE8C-4270-AA5E-987CA6582B44}" type="sibTrans" cxnId="{4FDD02FF-A9E8-4DD1-9E47-802571F9FE19}">
      <dgm:prSet phldrT="1" phldr="0"/>
      <dgm:spPr/>
      <dgm:t>
        <a:bodyPr/>
        <a:lstStyle/>
        <a:p>
          <a:r>
            <a:rPr lang="en-US"/>
            <a:t>1</a:t>
          </a:r>
        </a:p>
      </dgm:t>
    </dgm:pt>
    <dgm:pt modelId="{4846E71F-7CAC-46B1-B54B-2C871D7DA376}">
      <dgm:prSet/>
      <dgm:spPr/>
      <dgm:t>
        <a:bodyPr/>
        <a:lstStyle/>
        <a:p>
          <a:r>
            <a:rPr lang="en-US"/>
            <a:t>If it is not possible or practical to collect data anonymously (as is the case usually in qualitative research methods), re-search ethics dictate keeping them confidential. </a:t>
          </a:r>
        </a:p>
      </dgm:t>
    </dgm:pt>
    <dgm:pt modelId="{902F66E3-8C2D-4838-84C5-CFDD78E76A1D}" type="parTrans" cxnId="{CA653557-58F6-4944-BFB0-7C27A43E2EFE}">
      <dgm:prSet/>
      <dgm:spPr/>
      <dgm:t>
        <a:bodyPr/>
        <a:lstStyle/>
        <a:p>
          <a:endParaRPr lang="en-US"/>
        </a:p>
      </dgm:t>
    </dgm:pt>
    <dgm:pt modelId="{652168C7-DD91-43DD-848C-8D25531F38F0}" type="sibTrans" cxnId="{CA653557-58F6-4944-BFB0-7C27A43E2EFE}">
      <dgm:prSet phldrT="2" phldr="0"/>
      <dgm:spPr/>
      <dgm:t>
        <a:bodyPr/>
        <a:lstStyle/>
        <a:p>
          <a:r>
            <a:rPr lang="en-US"/>
            <a:t>2</a:t>
          </a:r>
        </a:p>
      </dgm:t>
    </dgm:pt>
    <dgm:pt modelId="{03B85876-17BF-40D7-8E48-79FFC6D73437}">
      <dgm:prSet/>
      <dgm:spPr/>
      <dgm:t>
        <a:bodyPr/>
        <a:lstStyle/>
        <a:p>
          <a:r>
            <a:rPr lang="en-US"/>
            <a:t>Confidentiality, or privacy, is not revealing publicly the identity of any given person that has participated in the research. </a:t>
          </a:r>
        </a:p>
      </dgm:t>
    </dgm:pt>
    <dgm:pt modelId="{9A268587-7485-4DF4-8D82-C5B6ECCB28DB}" type="parTrans" cxnId="{F4A6CF5F-6F72-448F-A897-AE8A66DB24E8}">
      <dgm:prSet/>
      <dgm:spPr/>
      <dgm:t>
        <a:bodyPr/>
        <a:lstStyle/>
        <a:p>
          <a:endParaRPr lang="en-US"/>
        </a:p>
      </dgm:t>
    </dgm:pt>
    <dgm:pt modelId="{8FA4C9C4-5076-47B8-A745-B383423C3DBD}" type="sibTrans" cxnId="{F4A6CF5F-6F72-448F-A897-AE8A66DB24E8}">
      <dgm:prSet phldrT="3" phldr="0"/>
      <dgm:spPr/>
      <dgm:t>
        <a:bodyPr/>
        <a:lstStyle/>
        <a:p>
          <a:r>
            <a:rPr lang="en-US"/>
            <a:t>3</a:t>
          </a:r>
        </a:p>
      </dgm:t>
    </dgm:pt>
    <dgm:pt modelId="{06AD78AA-DF1D-4818-8E97-FD5E1FC5DF40}">
      <dgm:prSet/>
      <dgm:spPr/>
      <dgm:t>
        <a:bodyPr/>
        <a:lstStyle/>
        <a:p>
          <a:r>
            <a:rPr lang="en-US"/>
            <a:t>Thus, keeping the information of study participants, including their identities, disclosed from any other parties, (e.g., parents, teachers, school administrators, and any other individual or institution).</a:t>
          </a:r>
        </a:p>
      </dgm:t>
    </dgm:pt>
    <dgm:pt modelId="{1B186CA1-D61D-47CB-BA40-0B5F94648B30}" type="parTrans" cxnId="{444A7230-C158-4AAB-9032-8135FFD75493}">
      <dgm:prSet/>
      <dgm:spPr/>
      <dgm:t>
        <a:bodyPr/>
        <a:lstStyle/>
        <a:p>
          <a:endParaRPr lang="en-US"/>
        </a:p>
      </dgm:t>
    </dgm:pt>
    <dgm:pt modelId="{943E5B7B-70BD-42B0-B0C1-8F6182B7FC22}" type="sibTrans" cxnId="{444A7230-C158-4AAB-9032-8135FFD75493}">
      <dgm:prSet phldrT="4" phldr="0"/>
      <dgm:spPr/>
      <dgm:t>
        <a:bodyPr/>
        <a:lstStyle/>
        <a:p>
          <a:endParaRPr lang="en-US"/>
        </a:p>
      </dgm:t>
    </dgm:pt>
    <dgm:pt modelId="{DAA1D835-9623-4D88-8F45-3D136F55AF12}" type="pres">
      <dgm:prSet presAssocID="{B42F3A76-0377-4ABF-8E1C-F70AE46B5DCF}" presName="diagram" presStyleCnt="0">
        <dgm:presLayoutVars>
          <dgm:dir/>
          <dgm:resizeHandles val="exact"/>
        </dgm:presLayoutVars>
      </dgm:prSet>
      <dgm:spPr/>
    </dgm:pt>
    <dgm:pt modelId="{63A07E64-EB70-47C9-88A5-CFEFD1F8A4CF}" type="pres">
      <dgm:prSet presAssocID="{32D3927E-04EC-4B80-B948-87FA78B5F3E4}" presName="node" presStyleLbl="node1" presStyleIdx="0" presStyleCnt="4">
        <dgm:presLayoutVars>
          <dgm:bulletEnabled val="1"/>
        </dgm:presLayoutVars>
      </dgm:prSet>
      <dgm:spPr/>
    </dgm:pt>
    <dgm:pt modelId="{29D90157-62A7-497F-92DC-8A408FE02A04}" type="pres">
      <dgm:prSet presAssocID="{3A5FFC8C-CE8C-4270-AA5E-987CA6582B44}" presName="sibTrans" presStyleLbl="sibTrans2D1" presStyleIdx="0" presStyleCnt="3"/>
      <dgm:spPr/>
    </dgm:pt>
    <dgm:pt modelId="{E140B134-7765-41C8-B741-1BDB7B46BE4A}" type="pres">
      <dgm:prSet presAssocID="{3A5FFC8C-CE8C-4270-AA5E-987CA6582B44}" presName="connectorText" presStyleLbl="sibTrans2D1" presStyleIdx="0" presStyleCnt="3"/>
      <dgm:spPr/>
    </dgm:pt>
    <dgm:pt modelId="{B961E0ED-D64A-4295-A3DD-910BB2252921}" type="pres">
      <dgm:prSet presAssocID="{4846E71F-7CAC-46B1-B54B-2C871D7DA376}" presName="node" presStyleLbl="node1" presStyleIdx="1" presStyleCnt="4">
        <dgm:presLayoutVars>
          <dgm:bulletEnabled val="1"/>
        </dgm:presLayoutVars>
      </dgm:prSet>
      <dgm:spPr/>
    </dgm:pt>
    <dgm:pt modelId="{A3EFB229-F960-40EC-BFB2-04BFA0635619}" type="pres">
      <dgm:prSet presAssocID="{652168C7-DD91-43DD-848C-8D25531F38F0}" presName="sibTrans" presStyleLbl="sibTrans2D1" presStyleIdx="1" presStyleCnt="3"/>
      <dgm:spPr/>
    </dgm:pt>
    <dgm:pt modelId="{A9432BBA-2EE5-4EDF-8FA5-F47EAA82B8B3}" type="pres">
      <dgm:prSet presAssocID="{652168C7-DD91-43DD-848C-8D25531F38F0}" presName="connectorText" presStyleLbl="sibTrans2D1" presStyleIdx="1" presStyleCnt="3"/>
      <dgm:spPr/>
    </dgm:pt>
    <dgm:pt modelId="{E0BABEB7-EB2A-4CEE-808C-49250067176C}" type="pres">
      <dgm:prSet presAssocID="{03B85876-17BF-40D7-8E48-79FFC6D73437}" presName="node" presStyleLbl="node1" presStyleIdx="2" presStyleCnt="4">
        <dgm:presLayoutVars>
          <dgm:bulletEnabled val="1"/>
        </dgm:presLayoutVars>
      </dgm:prSet>
      <dgm:spPr/>
    </dgm:pt>
    <dgm:pt modelId="{79EC34C6-702D-4774-80A8-5E84E2903288}" type="pres">
      <dgm:prSet presAssocID="{8FA4C9C4-5076-47B8-A745-B383423C3DBD}" presName="sibTrans" presStyleLbl="sibTrans2D1" presStyleIdx="2" presStyleCnt="3"/>
      <dgm:spPr/>
    </dgm:pt>
    <dgm:pt modelId="{E511A2B7-BBE6-4F84-8DE3-0016D677C91D}" type="pres">
      <dgm:prSet presAssocID="{8FA4C9C4-5076-47B8-A745-B383423C3DBD}" presName="connectorText" presStyleLbl="sibTrans2D1" presStyleIdx="2" presStyleCnt="3"/>
      <dgm:spPr/>
    </dgm:pt>
    <dgm:pt modelId="{DE52FBA0-E4D5-4ED5-8A14-1AC9ED526067}" type="pres">
      <dgm:prSet presAssocID="{06AD78AA-DF1D-4818-8E97-FD5E1FC5DF40}" presName="node" presStyleLbl="node1" presStyleIdx="3" presStyleCnt="4">
        <dgm:presLayoutVars>
          <dgm:bulletEnabled val="1"/>
        </dgm:presLayoutVars>
      </dgm:prSet>
      <dgm:spPr/>
    </dgm:pt>
  </dgm:ptLst>
  <dgm:cxnLst>
    <dgm:cxn modelId="{444A7230-C158-4AAB-9032-8135FFD75493}" srcId="{B42F3A76-0377-4ABF-8E1C-F70AE46B5DCF}" destId="{06AD78AA-DF1D-4818-8E97-FD5E1FC5DF40}" srcOrd="3" destOrd="0" parTransId="{1B186CA1-D61D-47CB-BA40-0B5F94648B30}" sibTransId="{943E5B7B-70BD-42B0-B0C1-8F6182B7FC22}"/>
    <dgm:cxn modelId="{F4A6CF5F-6F72-448F-A897-AE8A66DB24E8}" srcId="{B42F3A76-0377-4ABF-8E1C-F70AE46B5DCF}" destId="{03B85876-17BF-40D7-8E48-79FFC6D73437}" srcOrd="2" destOrd="0" parTransId="{9A268587-7485-4DF4-8D82-C5B6ECCB28DB}" sibTransId="{8FA4C9C4-5076-47B8-A745-B383423C3DBD}"/>
    <dgm:cxn modelId="{2A66A164-F92B-420C-AD27-D462948105E6}" type="presOf" srcId="{03B85876-17BF-40D7-8E48-79FFC6D73437}" destId="{E0BABEB7-EB2A-4CEE-808C-49250067176C}" srcOrd="0" destOrd="0" presId="urn:microsoft.com/office/officeart/2005/8/layout/process5"/>
    <dgm:cxn modelId="{3ADEC371-916D-4879-A2F0-07DE5B5704B1}" type="presOf" srcId="{8FA4C9C4-5076-47B8-A745-B383423C3DBD}" destId="{E511A2B7-BBE6-4F84-8DE3-0016D677C91D}" srcOrd="1" destOrd="0" presId="urn:microsoft.com/office/officeart/2005/8/layout/process5"/>
    <dgm:cxn modelId="{CA653557-58F6-4944-BFB0-7C27A43E2EFE}" srcId="{B42F3A76-0377-4ABF-8E1C-F70AE46B5DCF}" destId="{4846E71F-7CAC-46B1-B54B-2C871D7DA376}" srcOrd="1" destOrd="0" parTransId="{902F66E3-8C2D-4838-84C5-CFDD78E76A1D}" sibTransId="{652168C7-DD91-43DD-848C-8D25531F38F0}"/>
    <dgm:cxn modelId="{04C0B38A-AD1A-4680-92AE-0F1C4D27594D}" type="presOf" srcId="{32D3927E-04EC-4B80-B948-87FA78B5F3E4}" destId="{63A07E64-EB70-47C9-88A5-CFEFD1F8A4CF}" srcOrd="0" destOrd="0" presId="urn:microsoft.com/office/officeart/2005/8/layout/process5"/>
    <dgm:cxn modelId="{08CBD18F-EADB-457D-907C-BA9CDE43CDE5}" type="presOf" srcId="{3A5FFC8C-CE8C-4270-AA5E-987CA6582B44}" destId="{29D90157-62A7-497F-92DC-8A408FE02A04}" srcOrd="0" destOrd="0" presId="urn:microsoft.com/office/officeart/2005/8/layout/process5"/>
    <dgm:cxn modelId="{2F7707A2-EDD8-443D-8C53-DD6BFAD05922}" type="presOf" srcId="{652168C7-DD91-43DD-848C-8D25531F38F0}" destId="{A9432BBA-2EE5-4EDF-8FA5-F47EAA82B8B3}" srcOrd="1" destOrd="0" presId="urn:microsoft.com/office/officeart/2005/8/layout/process5"/>
    <dgm:cxn modelId="{098D22A9-B884-4278-8372-7563CC484EFC}" type="presOf" srcId="{8FA4C9C4-5076-47B8-A745-B383423C3DBD}" destId="{79EC34C6-702D-4774-80A8-5E84E2903288}" srcOrd="0" destOrd="0" presId="urn:microsoft.com/office/officeart/2005/8/layout/process5"/>
    <dgm:cxn modelId="{8E1716CB-288A-4C9B-93F5-44079F919F63}" type="presOf" srcId="{3A5FFC8C-CE8C-4270-AA5E-987CA6582B44}" destId="{E140B134-7765-41C8-B741-1BDB7B46BE4A}" srcOrd="1" destOrd="0" presId="urn:microsoft.com/office/officeart/2005/8/layout/process5"/>
    <dgm:cxn modelId="{688DE0E4-9C9A-4F4F-920E-290CB5249547}" type="presOf" srcId="{652168C7-DD91-43DD-848C-8D25531F38F0}" destId="{A3EFB229-F960-40EC-BFB2-04BFA0635619}" srcOrd="0" destOrd="0" presId="urn:microsoft.com/office/officeart/2005/8/layout/process5"/>
    <dgm:cxn modelId="{94DF98EB-99C8-4F58-A02E-3ADBE259115E}" type="presOf" srcId="{B42F3A76-0377-4ABF-8E1C-F70AE46B5DCF}" destId="{DAA1D835-9623-4D88-8F45-3D136F55AF12}" srcOrd="0" destOrd="0" presId="urn:microsoft.com/office/officeart/2005/8/layout/process5"/>
    <dgm:cxn modelId="{FC2C55ED-8B16-4957-A5E5-F8F91F2E2F53}" type="presOf" srcId="{4846E71F-7CAC-46B1-B54B-2C871D7DA376}" destId="{B961E0ED-D64A-4295-A3DD-910BB2252921}" srcOrd="0" destOrd="0" presId="urn:microsoft.com/office/officeart/2005/8/layout/process5"/>
    <dgm:cxn modelId="{03772AFC-61B3-405A-B816-E22617B50414}" type="presOf" srcId="{06AD78AA-DF1D-4818-8E97-FD5E1FC5DF40}" destId="{DE52FBA0-E4D5-4ED5-8A14-1AC9ED526067}" srcOrd="0" destOrd="0" presId="urn:microsoft.com/office/officeart/2005/8/layout/process5"/>
    <dgm:cxn modelId="{4FDD02FF-A9E8-4DD1-9E47-802571F9FE19}" srcId="{B42F3A76-0377-4ABF-8E1C-F70AE46B5DCF}" destId="{32D3927E-04EC-4B80-B948-87FA78B5F3E4}" srcOrd="0" destOrd="0" parTransId="{9D38E57C-B595-4B06-ACEA-E6975F6AE719}" sibTransId="{3A5FFC8C-CE8C-4270-AA5E-987CA6582B44}"/>
    <dgm:cxn modelId="{A2AAEEA2-BBA4-44FA-9F42-829ABDF6FFD4}" type="presParOf" srcId="{DAA1D835-9623-4D88-8F45-3D136F55AF12}" destId="{63A07E64-EB70-47C9-88A5-CFEFD1F8A4CF}" srcOrd="0" destOrd="0" presId="urn:microsoft.com/office/officeart/2005/8/layout/process5"/>
    <dgm:cxn modelId="{D47DB83E-CB84-4E3B-A7FC-419CDD316849}" type="presParOf" srcId="{DAA1D835-9623-4D88-8F45-3D136F55AF12}" destId="{29D90157-62A7-497F-92DC-8A408FE02A04}" srcOrd="1" destOrd="0" presId="urn:microsoft.com/office/officeart/2005/8/layout/process5"/>
    <dgm:cxn modelId="{1B0F745F-60B5-4319-938A-E7F4B7E29EBC}" type="presParOf" srcId="{29D90157-62A7-497F-92DC-8A408FE02A04}" destId="{E140B134-7765-41C8-B741-1BDB7B46BE4A}" srcOrd="0" destOrd="0" presId="urn:microsoft.com/office/officeart/2005/8/layout/process5"/>
    <dgm:cxn modelId="{8872BE95-FF13-440C-8D27-BDBA726FFC12}" type="presParOf" srcId="{DAA1D835-9623-4D88-8F45-3D136F55AF12}" destId="{B961E0ED-D64A-4295-A3DD-910BB2252921}" srcOrd="2" destOrd="0" presId="urn:microsoft.com/office/officeart/2005/8/layout/process5"/>
    <dgm:cxn modelId="{DA38517F-3BE2-4EE1-837D-9D917FD964EF}" type="presParOf" srcId="{DAA1D835-9623-4D88-8F45-3D136F55AF12}" destId="{A3EFB229-F960-40EC-BFB2-04BFA0635619}" srcOrd="3" destOrd="0" presId="urn:microsoft.com/office/officeart/2005/8/layout/process5"/>
    <dgm:cxn modelId="{D75DCACB-3BFC-45A3-89B0-C50B6350150E}" type="presParOf" srcId="{A3EFB229-F960-40EC-BFB2-04BFA0635619}" destId="{A9432BBA-2EE5-4EDF-8FA5-F47EAA82B8B3}" srcOrd="0" destOrd="0" presId="urn:microsoft.com/office/officeart/2005/8/layout/process5"/>
    <dgm:cxn modelId="{5F9FD6A1-DA0C-44D9-86CA-D23AF2F2FC79}" type="presParOf" srcId="{DAA1D835-9623-4D88-8F45-3D136F55AF12}" destId="{E0BABEB7-EB2A-4CEE-808C-49250067176C}" srcOrd="4" destOrd="0" presId="urn:microsoft.com/office/officeart/2005/8/layout/process5"/>
    <dgm:cxn modelId="{071B29B5-8923-46F6-805F-B7612EA29448}" type="presParOf" srcId="{DAA1D835-9623-4D88-8F45-3D136F55AF12}" destId="{79EC34C6-702D-4774-80A8-5E84E2903288}" srcOrd="5" destOrd="0" presId="urn:microsoft.com/office/officeart/2005/8/layout/process5"/>
    <dgm:cxn modelId="{805E8047-5D17-4BDB-A955-E1981CC59FE4}" type="presParOf" srcId="{79EC34C6-702D-4774-80A8-5E84E2903288}" destId="{E511A2B7-BBE6-4F84-8DE3-0016D677C91D}" srcOrd="0" destOrd="0" presId="urn:microsoft.com/office/officeart/2005/8/layout/process5"/>
    <dgm:cxn modelId="{189AB2E8-77D8-4DB3-B8B7-E393D21841E0}" type="presParOf" srcId="{DAA1D835-9623-4D88-8F45-3D136F55AF12}" destId="{DE52FBA0-E4D5-4ED5-8A14-1AC9ED526067}"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7428B65-3323-4D0B-8E32-33B0631ED12A}" type="doc">
      <dgm:prSet loTypeId="urn:microsoft.com/office/officeart/2005/8/layout/process5" loCatId="process" qsTypeId="urn:microsoft.com/office/officeart/2005/8/quickstyle/3d1" qsCatId="3D" csTypeId="urn:microsoft.com/office/officeart/2005/8/colors/colorful1" csCatId="colorful"/>
      <dgm:spPr/>
      <dgm:t>
        <a:bodyPr/>
        <a:lstStyle/>
        <a:p>
          <a:endParaRPr lang="en-US"/>
        </a:p>
      </dgm:t>
    </dgm:pt>
    <dgm:pt modelId="{4F81B1AE-9FD8-4684-BA61-BB66C7B8FD50}">
      <dgm:prSet/>
      <dgm:spPr/>
      <dgm:t>
        <a:bodyPr/>
        <a:lstStyle/>
        <a:p>
          <a:r>
            <a:rPr lang="en-US" dirty="0"/>
            <a:t>Anonymity is when it is impossible for anyone, including the researcher, to connect specific data to any particular member of the sample (this is the case in quantitative surveys).</a:t>
          </a:r>
        </a:p>
      </dgm:t>
    </dgm:pt>
    <dgm:pt modelId="{EB9FF354-9FAB-44C7-93B2-6206A99FA7B2}" type="parTrans" cxnId="{80AC425B-41D6-48E8-A6FE-1F1313E14D34}">
      <dgm:prSet/>
      <dgm:spPr/>
      <dgm:t>
        <a:bodyPr/>
        <a:lstStyle/>
        <a:p>
          <a:endParaRPr lang="en-US"/>
        </a:p>
      </dgm:t>
    </dgm:pt>
    <dgm:pt modelId="{1F6184F3-DDBB-4D9A-B8B8-25C9DE184DE0}" type="sibTrans" cxnId="{80AC425B-41D6-48E8-A6FE-1F1313E14D34}">
      <dgm:prSet/>
      <dgm:spPr/>
      <dgm:t>
        <a:bodyPr/>
        <a:lstStyle/>
        <a:p>
          <a:endParaRPr lang="en-US"/>
        </a:p>
      </dgm:t>
    </dgm:pt>
    <dgm:pt modelId="{D8B12C90-9622-4013-B51F-5F00B2706A37}">
      <dgm:prSet/>
      <dgm:spPr/>
      <dgm:t>
        <a:bodyPr/>
        <a:lstStyle/>
        <a:p>
          <a:r>
            <a:rPr lang="en-US"/>
            <a:t>If it is not possible or practical to collect data anonymously (as is the case usually in qualitative research methods), re-search ethics dictate keeping them confidential. </a:t>
          </a:r>
        </a:p>
      </dgm:t>
    </dgm:pt>
    <dgm:pt modelId="{ABF4C488-9A07-42A2-9692-8F4436FCF875}" type="parTrans" cxnId="{85152851-FE26-4188-A780-056CEAF281E9}">
      <dgm:prSet/>
      <dgm:spPr/>
      <dgm:t>
        <a:bodyPr/>
        <a:lstStyle/>
        <a:p>
          <a:endParaRPr lang="en-US"/>
        </a:p>
      </dgm:t>
    </dgm:pt>
    <dgm:pt modelId="{68563937-32EB-4AB7-A29F-8F99D29EF966}" type="sibTrans" cxnId="{85152851-FE26-4188-A780-056CEAF281E9}">
      <dgm:prSet/>
      <dgm:spPr/>
      <dgm:t>
        <a:bodyPr/>
        <a:lstStyle/>
        <a:p>
          <a:endParaRPr lang="en-US"/>
        </a:p>
      </dgm:t>
    </dgm:pt>
    <dgm:pt modelId="{4E3B4A18-69B5-4917-B36C-146CD8FC38B2}">
      <dgm:prSet/>
      <dgm:spPr/>
      <dgm:t>
        <a:bodyPr/>
        <a:lstStyle/>
        <a:p>
          <a:r>
            <a:rPr lang="en-US"/>
            <a:t>Confidentiality, or privacy, is not revealing publicly the identity of any given person that has participated in the research. </a:t>
          </a:r>
        </a:p>
      </dgm:t>
    </dgm:pt>
    <dgm:pt modelId="{209F651D-6424-4AF6-A0A0-312357464A07}" type="parTrans" cxnId="{4D08F49B-D00E-470C-9108-8591F691A7CD}">
      <dgm:prSet/>
      <dgm:spPr/>
      <dgm:t>
        <a:bodyPr/>
        <a:lstStyle/>
        <a:p>
          <a:endParaRPr lang="en-US"/>
        </a:p>
      </dgm:t>
    </dgm:pt>
    <dgm:pt modelId="{F95B68CB-38BC-4527-A7C9-C6E10E501A54}" type="sibTrans" cxnId="{4D08F49B-D00E-470C-9108-8591F691A7CD}">
      <dgm:prSet/>
      <dgm:spPr/>
      <dgm:t>
        <a:bodyPr/>
        <a:lstStyle/>
        <a:p>
          <a:endParaRPr lang="en-US"/>
        </a:p>
      </dgm:t>
    </dgm:pt>
    <dgm:pt modelId="{A619F49A-E2DF-4662-AA84-E338B7114871}">
      <dgm:prSet/>
      <dgm:spPr/>
      <dgm:t>
        <a:bodyPr/>
        <a:lstStyle/>
        <a:p>
          <a:r>
            <a:rPr lang="en-US"/>
            <a:t>Thus, keeping the information of study participants, including their identities, disclosed from any other parties, (e.g., parents, teachers, school administrators, and any other individual or institution).</a:t>
          </a:r>
        </a:p>
      </dgm:t>
    </dgm:pt>
    <dgm:pt modelId="{6C2343A3-EB65-4452-BD8E-FA0750433E3A}" type="parTrans" cxnId="{F5C4C8D6-4A4B-4882-84F8-3BB0996F2C20}">
      <dgm:prSet/>
      <dgm:spPr/>
      <dgm:t>
        <a:bodyPr/>
        <a:lstStyle/>
        <a:p>
          <a:endParaRPr lang="en-US"/>
        </a:p>
      </dgm:t>
    </dgm:pt>
    <dgm:pt modelId="{4E778E33-C1B9-475F-B2BC-4CBD4E8A6AC7}" type="sibTrans" cxnId="{F5C4C8D6-4A4B-4882-84F8-3BB0996F2C20}">
      <dgm:prSet/>
      <dgm:spPr/>
      <dgm:t>
        <a:bodyPr/>
        <a:lstStyle/>
        <a:p>
          <a:endParaRPr lang="en-US"/>
        </a:p>
      </dgm:t>
    </dgm:pt>
    <dgm:pt modelId="{CFB28281-459E-449F-AB66-0C3018E13696}" type="pres">
      <dgm:prSet presAssocID="{87428B65-3323-4D0B-8E32-33B0631ED12A}" presName="diagram" presStyleCnt="0">
        <dgm:presLayoutVars>
          <dgm:dir/>
          <dgm:resizeHandles val="exact"/>
        </dgm:presLayoutVars>
      </dgm:prSet>
      <dgm:spPr/>
    </dgm:pt>
    <dgm:pt modelId="{AFC6CEA8-CDB3-45A3-8A43-7FFB18C58C93}" type="pres">
      <dgm:prSet presAssocID="{4F81B1AE-9FD8-4684-BA61-BB66C7B8FD50}" presName="node" presStyleLbl="node1" presStyleIdx="0" presStyleCnt="4">
        <dgm:presLayoutVars>
          <dgm:bulletEnabled val="1"/>
        </dgm:presLayoutVars>
      </dgm:prSet>
      <dgm:spPr/>
    </dgm:pt>
    <dgm:pt modelId="{992EDDA1-D184-4164-AAB5-3FA419A37A1D}" type="pres">
      <dgm:prSet presAssocID="{1F6184F3-DDBB-4D9A-B8B8-25C9DE184DE0}" presName="sibTrans" presStyleLbl="sibTrans2D1" presStyleIdx="0" presStyleCnt="3"/>
      <dgm:spPr/>
    </dgm:pt>
    <dgm:pt modelId="{7E3E29EC-D959-45D0-8DCD-EDBE4B88EE2C}" type="pres">
      <dgm:prSet presAssocID="{1F6184F3-DDBB-4D9A-B8B8-25C9DE184DE0}" presName="connectorText" presStyleLbl="sibTrans2D1" presStyleIdx="0" presStyleCnt="3"/>
      <dgm:spPr/>
    </dgm:pt>
    <dgm:pt modelId="{6DE75BD5-ED90-4303-9A34-9C3195E35689}" type="pres">
      <dgm:prSet presAssocID="{D8B12C90-9622-4013-B51F-5F00B2706A37}" presName="node" presStyleLbl="node1" presStyleIdx="1" presStyleCnt="4">
        <dgm:presLayoutVars>
          <dgm:bulletEnabled val="1"/>
        </dgm:presLayoutVars>
      </dgm:prSet>
      <dgm:spPr/>
    </dgm:pt>
    <dgm:pt modelId="{4A84C91E-A96C-4659-8D7D-7D2DB8C115FA}" type="pres">
      <dgm:prSet presAssocID="{68563937-32EB-4AB7-A29F-8F99D29EF966}" presName="sibTrans" presStyleLbl="sibTrans2D1" presStyleIdx="1" presStyleCnt="3"/>
      <dgm:spPr/>
    </dgm:pt>
    <dgm:pt modelId="{55E605C2-D984-4594-9575-11C06E1B7871}" type="pres">
      <dgm:prSet presAssocID="{68563937-32EB-4AB7-A29F-8F99D29EF966}" presName="connectorText" presStyleLbl="sibTrans2D1" presStyleIdx="1" presStyleCnt="3"/>
      <dgm:spPr/>
    </dgm:pt>
    <dgm:pt modelId="{E6619118-BD3F-4E6F-A7F3-AEB6F5210952}" type="pres">
      <dgm:prSet presAssocID="{4E3B4A18-69B5-4917-B36C-146CD8FC38B2}" presName="node" presStyleLbl="node1" presStyleIdx="2" presStyleCnt="4">
        <dgm:presLayoutVars>
          <dgm:bulletEnabled val="1"/>
        </dgm:presLayoutVars>
      </dgm:prSet>
      <dgm:spPr/>
    </dgm:pt>
    <dgm:pt modelId="{D9BF4429-9FA9-4492-A54D-A5C1B650BB35}" type="pres">
      <dgm:prSet presAssocID="{F95B68CB-38BC-4527-A7C9-C6E10E501A54}" presName="sibTrans" presStyleLbl="sibTrans2D1" presStyleIdx="2" presStyleCnt="3"/>
      <dgm:spPr/>
    </dgm:pt>
    <dgm:pt modelId="{52BEB84E-D9CD-47C0-8904-3A1C09CE4DBD}" type="pres">
      <dgm:prSet presAssocID="{F95B68CB-38BC-4527-A7C9-C6E10E501A54}" presName="connectorText" presStyleLbl="sibTrans2D1" presStyleIdx="2" presStyleCnt="3"/>
      <dgm:spPr/>
    </dgm:pt>
    <dgm:pt modelId="{4CA7DA2D-B8BF-40EB-8D10-6158BF87DE40}" type="pres">
      <dgm:prSet presAssocID="{A619F49A-E2DF-4662-AA84-E338B7114871}" presName="node" presStyleLbl="node1" presStyleIdx="3" presStyleCnt="4">
        <dgm:presLayoutVars>
          <dgm:bulletEnabled val="1"/>
        </dgm:presLayoutVars>
      </dgm:prSet>
      <dgm:spPr/>
    </dgm:pt>
  </dgm:ptLst>
  <dgm:cxnLst>
    <dgm:cxn modelId="{76EA9711-AFC2-4CEC-99C3-32A6E49C3F3D}" type="presOf" srcId="{68563937-32EB-4AB7-A29F-8F99D29EF966}" destId="{55E605C2-D984-4594-9575-11C06E1B7871}" srcOrd="1" destOrd="0" presId="urn:microsoft.com/office/officeart/2005/8/layout/process5"/>
    <dgm:cxn modelId="{E8377321-CC30-4CF4-ABD3-6F1855C21377}" type="presOf" srcId="{1F6184F3-DDBB-4D9A-B8B8-25C9DE184DE0}" destId="{7E3E29EC-D959-45D0-8DCD-EDBE4B88EE2C}" srcOrd="1" destOrd="0" presId="urn:microsoft.com/office/officeart/2005/8/layout/process5"/>
    <dgm:cxn modelId="{79011224-41B8-4266-8F28-07E36180ADC2}" type="presOf" srcId="{1F6184F3-DDBB-4D9A-B8B8-25C9DE184DE0}" destId="{992EDDA1-D184-4164-AAB5-3FA419A37A1D}" srcOrd="0" destOrd="0" presId="urn:microsoft.com/office/officeart/2005/8/layout/process5"/>
    <dgm:cxn modelId="{8B145428-1A88-40DE-B350-447AD4297D71}" type="presOf" srcId="{4E3B4A18-69B5-4917-B36C-146CD8FC38B2}" destId="{E6619118-BD3F-4E6F-A7F3-AEB6F5210952}" srcOrd="0" destOrd="0" presId="urn:microsoft.com/office/officeart/2005/8/layout/process5"/>
    <dgm:cxn modelId="{80AC425B-41D6-48E8-A6FE-1F1313E14D34}" srcId="{87428B65-3323-4D0B-8E32-33B0631ED12A}" destId="{4F81B1AE-9FD8-4684-BA61-BB66C7B8FD50}" srcOrd="0" destOrd="0" parTransId="{EB9FF354-9FAB-44C7-93B2-6206A99FA7B2}" sibTransId="{1F6184F3-DDBB-4D9A-B8B8-25C9DE184DE0}"/>
    <dgm:cxn modelId="{25F48A4C-361D-49D5-AF07-E077B6C00BA5}" type="presOf" srcId="{4F81B1AE-9FD8-4684-BA61-BB66C7B8FD50}" destId="{AFC6CEA8-CDB3-45A3-8A43-7FFB18C58C93}" srcOrd="0" destOrd="0" presId="urn:microsoft.com/office/officeart/2005/8/layout/process5"/>
    <dgm:cxn modelId="{B3317D6D-7325-430F-864A-B67DFE3A0E84}" type="presOf" srcId="{D8B12C90-9622-4013-B51F-5F00B2706A37}" destId="{6DE75BD5-ED90-4303-9A34-9C3195E35689}" srcOrd="0" destOrd="0" presId="urn:microsoft.com/office/officeart/2005/8/layout/process5"/>
    <dgm:cxn modelId="{5FA88D6D-33E6-445D-AFDE-1ADE0216D193}" type="presOf" srcId="{A619F49A-E2DF-4662-AA84-E338B7114871}" destId="{4CA7DA2D-B8BF-40EB-8D10-6158BF87DE40}" srcOrd="0" destOrd="0" presId="urn:microsoft.com/office/officeart/2005/8/layout/process5"/>
    <dgm:cxn modelId="{85152851-FE26-4188-A780-056CEAF281E9}" srcId="{87428B65-3323-4D0B-8E32-33B0631ED12A}" destId="{D8B12C90-9622-4013-B51F-5F00B2706A37}" srcOrd="1" destOrd="0" parTransId="{ABF4C488-9A07-42A2-9692-8F4436FCF875}" sibTransId="{68563937-32EB-4AB7-A29F-8F99D29EF966}"/>
    <dgm:cxn modelId="{51B29454-B64D-4254-AF5D-35A07328A17B}" type="presOf" srcId="{F95B68CB-38BC-4527-A7C9-C6E10E501A54}" destId="{52BEB84E-D9CD-47C0-8904-3A1C09CE4DBD}" srcOrd="1" destOrd="0" presId="urn:microsoft.com/office/officeart/2005/8/layout/process5"/>
    <dgm:cxn modelId="{4D08F49B-D00E-470C-9108-8591F691A7CD}" srcId="{87428B65-3323-4D0B-8E32-33B0631ED12A}" destId="{4E3B4A18-69B5-4917-B36C-146CD8FC38B2}" srcOrd="2" destOrd="0" parTransId="{209F651D-6424-4AF6-A0A0-312357464A07}" sibTransId="{F95B68CB-38BC-4527-A7C9-C6E10E501A54}"/>
    <dgm:cxn modelId="{CC9A66AB-1073-46E7-8455-43B431521A7B}" type="presOf" srcId="{68563937-32EB-4AB7-A29F-8F99D29EF966}" destId="{4A84C91E-A96C-4659-8D7D-7D2DB8C115FA}" srcOrd="0" destOrd="0" presId="urn:microsoft.com/office/officeart/2005/8/layout/process5"/>
    <dgm:cxn modelId="{D7C0E8C9-2EBD-4EAD-8489-8037F390E34F}" type="presOf" srcId="{87428B65-3323-4D0B-8E32-33B0631ED12A}" destId="{CFB28281-459E-449F-AB66-0C3018E13696}" srcOrd="0" destOrd="0" presId="urn:microsoft.com/office/officeart/2005/8/layout/process5"/>
    <dgm:cxn modelId="{41113FD3-BEAC-4B8C-AFF4-B99F72C46F62}" type="presOf" srcId="{F95B68CB-38BC-4527-A7C9-C6E10E501A54}" destId="{D9BF4429-9FA9-4492-A54D-A5C1B650BB35}" srcOrd="0" destOrd="0" presId="urn:microsoft.com/office/officeart/2005/8/layout/process5"/>
    <dgm:cxn modelId="{F5C4C8D6-4A4B-4882-84F8-3BB0996F2C20}" srcId="{87428B65-3323-4D0B-8E32-33B0631ED12A}" destId="{A619F49A-E2DF-4662-AA84-E338B7114871}" srcOrd="3" destOrd="0" parTransId="{6C2343A3-EB65-4452-BD8E-FA0750433E3A}" sibTransId="{4E778E33-C1B9-475F-B2BC-4CBD4E8A6AC7}"/>
    <dgm:cxn modelId="{D95B4FD3-F021-48ED-B396-6E6C7D3DE5DA}" type="presParOf" srcId="{CFB28281-459E-449F-AB66-0C3018E13696}" destId="{AFC6CEA8-CDB3-45A3-8A43-7FFB18C58C93}" srcOrd="0" destOrd="0" presId="urn:microsoft.com/office/officeart/2005/8/layout/process5"/>
    <dgm:cxn modelId="{1C501FA1-AFA9-4F97-BF49-92E038090FB5}" type="presParOf" srcId="{CFB28281-459E-449F-AB66-0C3018E13696}" destId="{992EDDA1-D184-4164-AAB5-3FA419A37A1D}" srcOrd="1" destOrd="0" presId="urn:microsoft.com/office/officeart/2005/8/layout/process5"/>
    <dgm:cxn modelId="{59AD9E4D-B47B-4D59-99BF-99C6A98872CB}" type="presParOf" srcId="{992EDDA1-D184-4164-AAB5-3FA419A37A1D}" destId="{7E3E29EC-D959-45D0-8DCD-EDBE4B88EE2C}" srcOrd="0" destOrd="0" presId="urn:microsoft.com/office/officeart/2005/8/layout/process5"/>
    <dgm:cxn modelId="{B7250EC7-19F6-400A-A441-73224DD8BC40}" type="presParOf" srcId="{CFB28281-459E-449F-AB66-0C3018E13696}" destId="{6DE75BD5-ED90-4303-9A34-9C3195E35689}" srcOrd="2" destOrd="0" presId="urn:microsoft.com/office/officeart/2005/8/layout/process5"/>
    <dgm:cxn modelId="{EA4F26A7-2E99-4FA1-9A16-8AD374744BDF}" type="presParOf" srcId="{CFB28281-459E-449F-AB66-0C3018E13696}" destId="{4A84C91E-A96C-4659-8D7D-7D2DB8C115FA}" srcOrd="3" destOrd="0" presId="urn:microsoft.com/office/officeart/2005/8/layout/process5"/>
    <dgm:cxn modelId="{4F5C5BF6-CE75-4CE2-AA4B-AE89741A9275}" type="presParOf" srcId="{4A84C91E-A96C-4659-8D7D-7D2DB8C115FA}" destId="{55E605C2-D984-4594-9575-11C06E1B7871}" srcOrd="0" destOrd="0" presId="urn:microsoft.com/office/officeart/2005/8/layout/process5"/>
    <dgm:cxn modelId="{EB65A714-47FF-49CA-8D0B-BE82054301B1}" type="presParOf" srcId="{CFB28281-459E-449F-AB66-0C3018E13696}" destId="{E6619118-BD3F-4E6F-A7F3-AEB6F5210952}" srcOrd="4" destOrd="0" presId="urn:microsoft.com/office/officeart/2005/8/layout/process5"/>
    <dgm:cxn modelId="{79DEF26E-4C4E-4216-BA33-58D953E68EE2}" type="presParOf" srcId="{CFB28281-459E-449F-AB66-0C3018E13696}" destId="{D9BF4429-9FA9-4492-A54D-A5C1B650BB35}" srcOrd="5" destOrd="0" presId="urn:microsoft.com/office/officeart/2005/8/layout/process5"/>
    <dgm:cxn modelId="{A48C6DF5-E8AC-4BD9-84AB-18E5D5933652}" type="presParOf" srcId="{D9BF4429-9FA9-4492-A54D-A5C1B650BB35}" destId="{52BEB84E-D9CD-47C0-8904-3A1C09CE4DBD}" srcOrd="0" destOrd="0" presId="urn:microsoft.com/office/officeart/2005/8/layout/process5"/>
    <dgm:cxn modelId="{4DAF1E25-D860-4347-9E5C-75822679001B}" type="presParOf" srcId="{CFB28281-459E-449F-AB66-0C3018E13696}" destId="{4CA7DA2D-B8BF-40EB-8D10-6158BF87DE40}"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715B121-65A0-45B1-A36B-F6E61CD7A5D8}"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12E6BCD0-7602-497A-A1F2-74211BAFB52F}">
      <dgm:prSet/>
      <dgm:spPr/>
      <dgm:t>
        <a:bodyPr/>
        <a:lstStyle/>
        <a:p>
          <a:pPr>
            <a:lnSpc>
              <a:spcPct val="100000"/>
            </a:lnSpc>
          </a:pPr>
          <a:r>
            <a:rPr lang="en-US"/>
            <a:t>The issue of informed consent is in many respects the area within social research ethics that is most hotly debated. </a:t>
          </a:r>
        </a:p>
      </dgm:t>
    </dgm:pt>
    <dgm:pt modelId="{B3D3D091-50C9-42A3-B243-2CAF2B11AA88}" type="parTrans" cxnId="{CF9AB86E-27FD-4B15-96FB-D2A3B24717EC}">
      <dgm:prSet/>
      <dgm:spPr/>
      <dgm:t>
        <a:bodyPr/>
        <a:lstStyle/>
        <a:p>
          <a:endParaRPr lang="en-US"/>
        </a:p>
      </dgm:t>
    </dgm:pt>
    <dgm:pt modelId="{3DC3F6F6-CB5F-4DAE-A17E-005B53229AEF}" type="sibTrans" cxnId="{CF9AB86E-27FD-4B15-96FB-D2A3B24717EC}">
      <dgm:prSet/>
      <dgm:spPr/>
      <dgm:t>
        <a:bodyPr/>
        <a:lstStyle/>
        <a:p>
          <a:endParaRPr lang="en-US"/>
        </a:p>
      </dgm:t>
    </dgm:pt>
    <dgm:pt modelId="{5A454F6B-DA5C-4D99-8602-287669C9B007}">
      <dgm:prSet/>
      <dgm:spPr/>
      <dgm:t>
        <a:bodyPr/>
        <a:lstStyle/>
        <a:p>
          <a:pPr>
            <a:lnSpc>
              <a:spcPct val="100000"/>
            </a:lnSpc>
          </a:pPr>
          <a:r>
            <a:rPr lang="en-US"/>
            <a:t>The discussion tends to focus on what is called disguised or covert observation. </a:t>
          </a:r>
        </a:p>
      </dgm:t>
    </dgm:pt>
    <dgm:pt modelId="{B5901F53-685C-49A1-A5B1-F62D00213E34}" type="parTrans" cxnId="{048B57CF-2FAF-4EDE-8D02-B6A7391B6A3A}">
      <dgm:prSet/>
      <dgm:spPr/>
      <dgm:t>
        <a:bodyPr/>
        <a:lstStyle/>
        <a:p>
          <a:endParaRPr lang="en-US"/>
        </a:p>
      </dgm:t>
    </dgm:pt>
    <dgm:pt modelId="{56F98DDD-B7CD-4CF8-AA81-FEBA7286EBDF}" type="sibTrans" cxnId="{048B57CF-2FAF-4EDE-8D02-B6A7391B6A3A}">
      <dgm:prSet/>
      <dgm:spPr/>
      <dgm:t>
        <a:bodyPr/>
        <a:lstStyle/>
        <a:p>
          <a:endParaRPr lang="en-US"/>
        </a:p>
      </dgm:t>
    </dgm:pt>
    <dgm:pt modelId="{F5E01293-7C70-4FF1-B83F-D42C84D08744}">
      <dgm:prSet/>
      <dgm:spPr/>
      <dgm:t>
        <a:bodyPr/>
        <a:lstStyle/>
        <a:p>
          <a:pPr>
            <a:lnSpc>
              <a:spcPct val="100000"/>
            </a:lnSpc>
          </a:pPr>
          <a:r>
            <a:rPr lang="en-US"/>
            <a:t>The principle means that (prospective) research participants should be given as much information as might be needed to make an informed decision about whether or not they wish to participate in a study. </a:t>
          </a:r>
        </a:p>
      </dgm:t>
    </dgm:pt>
    <dgm:pt modelId="{1CDB1FEE-AC42-4AAA-90EA-4DC83A0A133D}" type="parTrans" cxnId="{A1702B50-B255-49C8-A4D4-0AAD6225261E}">
      <dgm:prSet/>
      <dgm:spPr/>
      <dgm:t>
        <a:bodyPr/>
        <a:lstStyle/>
        <a:p>
          <a:endParaRPr lang="en-US"/>
        </a:p>
      </dgm:t>
    </dgm:pt>
    <dgm:pt modelId="{515A90F5-3E24-4507-AF26-8B21FD830AE2}" type="sibTrans" cxnId="{A1702B50-B255-49C8-A4D4-0AAD6225261E}">
      <dgm:prSet/>
      <dgm:spPr/>
      <dgm:t>
        <a:bodyPr/>
        <a:lstStyle/>
        <a:p>
          <a:endParaRPr lang="en-US"/>
        </a:p>
      </dgm:t>
    </dgm:pt>
    <dgm:pt modelId="{7E59BA9B-8B77-4504-9206-F948B073BC6C}">
      <dgm:prSet/>
      <dgm:spPr/>
      <dgm:t>
        <a:bodyPr/>
        <a:lstStyle/>
        <a:p>
          <a:pPr>
            <a:lnSpc>
              <a:spcPct val="100000"/>
            </a:lnSpc>
          </a:pPr>
          <a:r>
            <a:rPr lang="en-US"/>
            <a:t>Covert observation transgresses that principle because participants are not given the opportunity to refuse to co-operate.</a:t>
          </a:r>
        </a:p>
      </dgm:t>
    </dgm:pt>
    <dgm:pt modelId="{76225148-EFF4-480C-B18E-288BF8365BEC}" type="parTrans" cxnId="{FB682A65-8DDF-45CD-990F-978A98B4890D}">
      <dgm:prSet/>
      <dgm:spPr/>
      <dgm:t>
        <a:bodyPr/>
        <a:lstStyle/>
        <a:p>
          <a:endParaRPr lang="en-US"/>
        </a:p>
      </dgm:t>
    </dgm:pt>
    <dgm:pt modelId="{95FF2C9D-22E8-4F02-A174-6E82D9F3434F}" type="sibTrans" cxnId="{FB682A65-8DDF-45CD-990F-978A98B4890D}">
      <dgm:prSet/>
      <dgm:spPr/>
      <dgm:t>
        <a:bodyPr/>
        <a:lstStyle/>
        <a:p>
          <a:endParaRPr lang="en-US"/>
        </a:p>
      </dgm:t>
    </dgm:pt>
    <dgm:pt modelId="{72D8C73A-CF50-4247-A107-FCBA4CE15FF4}">
      <dgm:prSet/>
      <dgm:spPr/>
      <dgm:t>
        <a:bodyPr/>
        <a:lstStyle/>
        <a:p>
          <a:pPr>
            <a:lnSpc>
              <a:spcPct val="100000"/>
            </a:lnSpc>
          </a:pPr>
          <a:r>
            <a:rPr lang="en-US"/>
            <a:t>It is extremely difficult to present (prospective) participants with absolutely all the information that might be required for them to make an informed decision about their involvement in a research project.</a:t>
          </a:r>
        </a:p>
      </dgm:t>
    </dgm:pt>
    <dgm:pt modelId="{1E4CDF4B-3ADD-403D-8224-842E44BABE79}" type="parTrans" cxnId="{2B1578C4-8D70-4924-B91B-1DA2CFFB4D82}">
      <dgm:prSet/>
      <dgm:spPr/>
      <dgm:t>
        <a:bodyPr/>
        <a:lstStyle/>
        <a:p>
          <a:endParaRPr lang="en-US"/>
        </a:p>
      </dgm:t>
    </dgm:pt>
    <dgm:pt modelId="{0EA6866C-5FA7-456E-AE38-E1A963517BDC}" type="sibTrans" cxnId="{2B1578C4-8D70-4924-B91B-1DA2CFFB4D82}">
      <dgm:prSet/>
      <dgm:spPr/>
      <dgm:t>
        <a:bodyPr/>
        <a:lstStyle/>
        <a:p>
          <a:endParaRPr lang="en-US"/>
        </a:p>
      </dgm:t>
    </dgm:pt>
    <dgm:pt modelId="{182B5873-97B4-430C-B532-6A5496417F98}" type="pres">
      <dgm:prSet presAssocID="{F715B121-65A0-45B1-A36B-F6E61CD7A5D8}" presName="root" presStyleCnt="0">
        <dgm:presLayoutVars>
          <dgm:dir/>
          <dgm:resizeHandles val="exact"/>
        </dgm:presLayoutVars>
      </dgm:prSet>
      <dgm:spPr/>
    </dgm:pt>
    <dgm:pt modelId="{6110D221-42AB-4A52-9614-13991B029290}" type="pres">
      <dgm:prSet presAssocID="{12E6BCD0-7602-497A-A1F2-74211BAFB52F}" presName="compNode" presStyleCnt="0"/>
      <dgm:spPr/>
    </dgm:pt>
    <dgm:pt modelId="{C0D2CCE2-52B0-46DF-A7AA-B4B6F7F4A4D0}" type="pres">
      <dgm:prSet presAssocID="{12E6BCD0-7602-497A-A1F2-74211BAFB52F}" presName="bgRect" presStyleLbl="bgShp" presStyleIdx="0" presStyleCnt="5"/>
      <dgm:spPr/>
    </dgm:pt>
    <dgm:pt modelId="{5B454E8D-9541-48EA-81BA-7DE9AC4505B6}" type="pres">
      <dgm:prSet presAssocID="{12E6BCD0-7602-497A-A1F2-74211BAFB5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90A776E5-22A1-4D57-AA9D-49452BBB8AA5}" type="pres">
      <dgm:prSet presAssocID="{12E6BCD0-7602-497A-A1F2-74211BAFB52F}" presName="spaceRect" presStyleCnt="0"/>
      <dgm:spPr/>
    </dgm:pt>
    <dgm:pt modelId="{B0D1172E-F0AB-427F-BF53-CB508B6C081D}" type="pres">
      <dgm:prSet presAssocID="{12E6BCD0-7602-497A-A1F2-74211BAFB52F}" presName="parTx" presStyleLbl="revTx" presStyleIdx="0" presStyleCnt="5">
        <dgm:presLayoutVars>
          <dgm:chMax val="0"/>
          <dgm:chPref val="0"/>
        </dgm:presLayoutVars>
      </dgm:prSet>
      <dgm:spPr/>
    </dgm:pt>
    <dgm:pt modelId="{2DC5C87B-201A-4EFD-A978-7668086775C6}" type="pres">
      <dgm:prSet presAssocID="{3DC3F6F6-CB5F-4DAE-A17E-005B53229AEF}" presName="sibTrans" presStyleCnt="0"/>
      <dgm:spPr/>
    </dgm:pt>
    <dgm:pt modelId="{E86248B0-A7E0-4AC2-A6B6-DC833DC959D1}" type="pres">
      <dgm:prSet presAssocID="{5A454F6B-DA5C-4D99-8602-287669C9B007}" presName="compNode" presStyleCnt="0"/>
      <dgm:spPr/>
    </dgm:pt>
    <dgm:pt modelId="{3257AE8E-FD80-48FC-A3E3-2FC5CC711FE2}" type="pres">
      <dgm:prSet presAssocID="{5A454F6B-DA5C-4D99-8602-287669C9B007}" presName="bgRect" presStyleLbl="bgShp" presStyleIdx="1" presStyleCnt="5"/>
      <dgm:spPr/>
    </dgm:pt>
    <dgm:pt modelId="{3FBC80D2-0DFD-42F5-ADFC-1B6A7C4E2D7B}" type="pres">
      <dgm:prSet presAssocID="{5A454F6B-DA5C-4D99-8602-287669C9B0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ye"/>
        </a:ext>
      </dgm:extLst>
    </dgm:pt>
    <dgm:pt modelId="{2486A209-F680-4CEB-9BB0-C71245E06AD2}" type="pres">
      <dgm:prSet presAssocID="{5A454F6B-DA5C-4D99-8602-287669C9B007}" presName="spaceRect" presStyleCnt="0"/>
      <dgm:spPr/>
    </dgm:pt>
    <dgm:pt modelId="{44B834B6-DC18-4ED1-9C76-4F5320E3FA97}" type="pres">
      <dgm:prSet presAssocID="{5A454F6B-DA5C-4D99-8602-287669C9B007}" presName="parTx" presStyleLbl="revTx" presStyleIdx="1" presStyleCnt="5">
        <dgm:presLayoutVars>
          <dgm:chMax val="0"/>
          <dgm:chPref val="0"/>
        </dgm:presLayoutVars>
      </dgm:prSet>
      <dgm:spPr/>
    </dgm:pt>
    <dgm:pt modelId="{3CD2AD8C-2736-448A-99F3-D1F4BAD2611E}" type="pres">
      <dgm:prSet presAssocID="{56F98DDD-B7CD-4CF8-AA81-FEBA7286EBDF}" presName="sibTrans" presStyleCnt="0"/>
      <dgm:spPr/>
    </dgm:pt>
    <dgm:pt modelId="{641B8C7F-F477-4966-82F0-DFA2489CC701}" type="pres">
      <dgm:prSet presAssocID="{F5E01293-7C70-4FF1-B83F-D42C84D08744}" presName="compNode" presStyleCnt="0"/>
      <dgm:spPr/>
    </dgm:pt>
    <dgm:pt modelId="{CCF2F55A-531C-471A-9005-5624B84994A6}" type="pres">
      <dgm:prSet presAssocID="{F5E01293-7C70-4FF1-B83F-D42C84D08744}" presName="bgRect" presStyleLbl="bgShp" presStyleIdx="2" presStyleCnt="5"/>
      <dgm:spPr/>
    </dgm:pt>
    <dgm:pt modelId="{609C13C6-3F1F-439A-8413-39F01486120A}" type="pres">
      <dgm:prSet presAssocID="{F5E01293-7C70-4FF1-B83F-D42C84D087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A0C830DD-1184-490E-875A-26AA6D014707}" type="pres">
      <dgm:prSet presAssocID="{F5E01293-7C70-4FF1-B83F-D42C84D08744}" presName="spaceRect" presStyleCnt="0"/>
      <dgm:spPr/>
    </dgm:pt>
    <dgm:pt modelId="{AED7BC69-9E50-45F0-9779-DF187B71A47A}" type="pres">
      <dgm:prSet presAssocID="{F5E01293-7C70-4FF1-B83F-D42C84D08744}" presName="parTx" presStyleLbl="revTx" presStyleIdx="2" presStyleCnt="5">
        <dgm:presLayoutVars>
          <dgm:chMax val="0"/>
          <dgm:chPref val="0"/>
        </dgm:presLayoutVars>
      </dgm:prSet>
      <dgm:spPr/>
    </dgm:pt>
    <dgm:pt modelId="{1C0D5AC7-7F88-4FC9-90FF-4B0D8DA13F2A}" type="pres">
      <dgm:prSet presAssocID="{515A90F5-3E24-4507-AF26-8B21FD830AE2}" presName="sibTrans" presStyleCnt="0"/>
      <dgm:spPr/>
    </dgm:pt>
    <dgm:pt modelId="{2193E286-32CF-40A7-B834-ADBB21F527A1}" type="pres">
      <dgm:prSet presAssocID="{7E59BA9B-8B77-4504-9206-F948B073BC6C}" presName="compNode" presStyleCnt="0"/>
      <dgm:spPr/>
    </dgm:pt>
    <dgm:pt modelId="{08C5EEA0-2931-4BF5-9A4A-CB8E3EFD7A1D}" type="pres">
      <dgm:prSet presAssocID="{7E59BA9B-8B77-4504-9206-F948B073BC6C}" presName="bgRect" presStyleLbl="bgShp" presStyleIdx="3" presStyleCnt="5"/>
      <dgm:spPr/>
    </dgm:pt>
    <dgm:pt modelId="{E33C1F8A-4B45-469F-BF98-8497AFCAE91B}" type="pres">
      <dgm:prSet presAssocID="{7E59BA9B-8B77-4504-9206-F948B073BC6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ind"/>
        </a:ext>
      </dgm:extLst>
    </dgm:pt>
    <dgm:pt modelId="{87059F37-C2A8-47EC-A319-ACF95070F8E7}" type="pres">
      <dgm:prSet presAssocID="{7E59BA9B-8B77-4504-9206-F948B073BC6C}" presName="spaceRect" presStyleCnt="0"/>
      <dgm:spPr/>
    </dgm:pt>
    <dgm:pt modelId="{5B41315C-71CE-4189-9397-CE2CDE0E6CD6}" type="pres">
      <dgm:prSet presAssocID="{7E59BA9B-8B77-4504-9206-F948B073BC6C}" presName="parTx" presStyleLbl="revTx" presStyleIdx="3" presStyleCnt="5">
        <dgm:presLayoutVars>
          <dgm:chMax val="0"/>
          <dgm:chPref val="0"/>
        </dgm:presLayoutVars>
      </dgm:prSet>
      <dgm:spPr/>
    </dgm:pt>
    <dgm:pt modelId="{C8E09D2F-8B57-461D-B923-B79B8DA877DB}" type="pres">
      <dgm:prSet presAssocID="{95FF2C9D-22E8-4F02-A174-6E82D9F3434F}" presName="sibTrans" presStyleCnt="0"/>
      <dgm:spPr/>
    </dgm:pt>
    <dgm:pt modelId="{E4900CC3-651D-4759-962A-6565DD946CA3}" type="pres">
      <dgm:prSet presAssocID="{72D8C73A-CF50-4247-A107-FCBA4CE15FF4}" presName="compNode" presStyleCnt="0"/>
      <dgm:spPr/>
    </dgm:pt>
    <dgm:pt modelId="{9F1327D0-8048-4C77-880A-5675ADF8954A}" type="pres">
      <dgm:prSet presAssocID="{72D8C73A-CF50-4247-A107-FCBA4CE15FF4}" presName="bgRect" presStyleLbl="bgShp" presStyleIdx="4" presStyleCnt="5"/>
      <dgm:spPr/>
    </dgm:pt>
    <dgm:pt modelId="{02C6BD20-257B-4664-ADC2-BC1287B82618}" type="pres">
      <dgm:prSet presAssocID="{72D8C73A-CF50-4247-A107-FCBA4CE15FF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Irritant"/>
        </a:ext>
      </dgm:extLst>
    </dgm:pt>
    <dgm:pt modelId="{C9005AED-1A7D-40D6-91DB-79F9942F4D20}" type="pres">
      <dgm:prSet presAssocID="{72D8C73A-CF50-4247-A107-FCBA4CE15FF4}" presName="spaceRect" presStyleCnt="0"/>
      <dgm:spPr/>
    </dgm:pt>
    <dgm:pt modelId="{916C7920-F43A-42F5-9E7B-B273459E2C96}" type="pres">
      <dgm:prSet presAssocID="{72D8C73A-CF50-4247-A107-FCBA4CE15FF4}" presName="parTx" presStyleLbl="revTx" presStyleIdx="4" presStyleCnt="5">
        <dgm:presLayoutVars>
          <dgm:chMax val="0"/>
          <dgm:chPref val="0"/>
        </dgm:presLayoutVars>
      </dgm:prSet>
      <dgm:spPr/>
    </dgm:pt>
  </dgm:ptLst>
  <dgm:cxnLst>
    <dgm:cxn modelId="{FB682A65-8DDF-45CD-990F-978A98B4890D}" srcId="{F715B121-65A0-45B1-A36B-F6E61CD7A5D8}" destId="{7E59BA9B-8B77-4504-9206-F948B073BC6C}" srcOrd="3" destOrd="0" parTransId="{76225148-EFF4-480C-B18E-288BF8365BEC}" sibTransId="{95FF2C9D-22E8-4F02-A174-6E82D9F3434F}"/>
    <dgm:cxn modelId="{CF9AB86E-27FD-4B15-96FB-D2A3B24717EC}" srcId="{F715B121-65A0-45B1-A36B-F6E61CD7A5D8}" destId="{12E6BCD0-7602-497A-A1F2-74211BAFB52F}" srcOrd="0" destOrd="0" parTransId="{B3D3D091-50C9-42A3-B243-2CAF2B11AA88}" sibTransId="{3DC3F6F6-CB5F-4DAE-A17E-005B53229AEF}"/>
    <dgm:cxn modelId="{A1702B50-B255-49C8-A4D4-0AAD6225261E}" srcId="{F715B121-65A0-45B1-A36B-F6E61CD7A5D8}" destId="{F5E01293-7C70-4FF1-B83F-D42C84D08744}" srcOrd="2" destOrd="0" parTransId="{1CDB1FEE-AC42-4AAA-90EA-4DC83A0A133D}" sibTransId="{515A90F5-3E24-4507-AF26-8B21FD830AE2}"/>
    <dgm:cxn modelId="{90BCCC50-01F6-4631-9FF5-D0E35D1E66BA}" type="presOf" srcId="{72D8C73A-CF50-4247-A107-FCBA4CE15FF4}" destId="{916C7920-F43A-42F5-9E7B-B273459E2C96}" srcOrd="0" destOrd="0" presId="urn:microsoft.com/office/officeart/2018/2/layout/IconVerticalSolidList"/>
    <dgm:cxn modelId="{5F67A451-53A3-43D3-8F9C-9EBEE3004B79}" type="presOf" srcId="{5A454F6B-DA5C-4D99-8602-287669C9B007}" destId="{44B834B6-DC18-4ED1-9C76-4F5320E3FA97}" srcOrd="0" destOrd="0" presId="urn:microsoft.com/office/officeart/2018/2/layout/IconVerticalSolidList"/>
    <dgm:cxn modelId="{AAD7897B-17E7-4BC8-A82D-23E8B82DEE3F}" type="presOf" srcId="{F5E01293-7C70-4FF1-B83F-D42C84D08744}" destId="{AED7BC69-9E50-45F0-9779-DF187B71A47A}" srcOrd="0" destOrd="0" presId="urn:microsoft.com/office/officeart/2018/2/layout/IconVerticalSolidList"/>
    <dgm:cxn modelId="{1E67F486-BD57-4F5E-AA34-BDBC408ADD70}" type="presOf" srcId="{7E59BA9B-8B77-4504-9206-F948B073BC6C}" destId="{5B41315C-71CE-4189-9397-CE2CDE0E6CD6}" srcOrd="0" destOrd="0" presId="urn:microsoft.com/office/officeart/2018/2/layout/IconVerticalSolidList"/>
    <dgm:cxn modelId="{2B1578C4-8D70-4924-B91B-1DA2CFFB4D82}" srcId="{F715B121-65A0-45B1-A36B-F6E61CD7A5D8}" destId="{72D8C73A-CF50-4247-A107-FCBA4CE15FF4}" srcOrd="4" destOrd="0" parTransId="{1E4CDF4B-3ADD-403D-8224-842E44BABE79}" sibTransId="{0EA6866C-5FA7-456E-AE38-E1A963517BDC}"/>
    <dgm:cxn modelId="{048B57CF-2FAF-4EDE-8D02-B6A7391B6A3A}" srcId="{F715B121-65A0-45B1-A36B-F6E61CD7A5D8}" destId="{5A454F6B-DA5C-4D99-8602-287669C9B007}" srcOrd="1" destOrd="0" parTransId="{B5901F53-685C-49A1-A5B1-F62D00213E34}" sibTransId="{56F98DDD-B7CD-4CF8-AA81-FEBA7286EBDF}"/>
    <dgm:cxn modelId="{3484C7D6-7315-4552-B006-071BF08D12A6}" type="presOf" srcId="{F715B121-65A0-45B1-A36B-F6E61CD7A5D8}" destId="{182B5873-97B4-430C-B532-6A5496417F98}" srcOrd="0" destOrd="0" presId="urn:microsoft.com/office/officeart/2018/2/layout/IconVerticalSolidList"/>
    <dgm:cxn modelId="{1B77F8E4-6DB4-4A11-A02C-5EE53035A67A}" type="presOf" srcId="{12E6BCD0-7602-497A-A1F2-74211BAFB52F}" destId="{B0D1172E-F0AB-427F-BF53-CB508B6C081D}" srcOrd="0" destOrd="0" presId="urn:microsoft.com/office/officeart/2018/2/layout/IconVerticalSolidList"/>
    <dgm:cxn modelId="{A0FA1E91-63F4-47D2-A9E8-41B02A84AB69}" type="presParOf" srcId="{182B5873-97B4-430C-B532-6A5496417F98}" destId="{6110D221-42AB-4A52-9614-13991B029290}" srcOrd="0" destOrd="0" presId="urn:microsoft.com/office/officeart/2018/2/layout/IconVerticalSolidList"/>
    <dgm:cxn modelId="{FF6B7B93-B2DF-4CE0-8CB8-1C2B8CC3B674}" type="presParOf" srcId="{6110D221-42AB-4A52-9614-13991B029290}" destId="{C0D2CCE2-52B0-46DF-A7AA-B4B6F7F4A4D0}" srcOrd="0" destOrd="0" presId="urn:microsoft.com/office/officeart/2018/2/layout/IconVerticalSolidList"/>
    <dgm:cxn modelId="{C861954D-44CB-4D8C-84C9-6DF9BAC841B5}" type="presParOf" srcId="{6110D221-42AB-4A52-9614-13991B029290}" destId="{5B454E8D-9541-48EA-81BA-7DE9AC4505B6}" srcOrd="1" destOrd="0" presId="urn:microsoft.com/office/officeart/2018/2/layout/IconVerticalSolidList"/>
    <dgm:cxn modelId="{BAAE1B11-BA94-4154-92AF-489D57CFF862}" type="presParOf" srcId="{6110D221-42AB-4A52-9614-13991B029290}" destId="{90A776E5-22A1-4D57-AA9D-49452BBB8AA5}" srcOrd="2" destOrd="0" presId="urn:microsoft.com/office/officeart/2018/2/layout/IconVerticalSolidList"/>
    <dgm:cxn modelId="{0516EE76-2C2C-4860-82FD-4ED73121B074}" type="presParOf" srcId="{6110D221-42AB-4A52-9614-13991B029290}" destId="{B0D1172E-F0AB-427F-BF53-CB508B6C081D}" srcOrd="3" destOrd="0" presId="urn:microsoft.com/office/officeart/2018/2/layout/IconVerticalSolidList"/>
    <dgm:cxn modelId="{AD2263E2-DF92-4B8B-B29A-F4CF7E18BE44}" type="presParOf" srcId="{182B5873-97B4-430C-B532-6A5496417F98}" destId="{2DC5C87B-201A-4EFD-A978-7668086775C6}" srcOrd="1" destOrd="0" presId="urn:microsoft.com/office/officeart/2018/2/layout/IconVerticalSolidList"/>
    <dgm:cxn modelId="{F6282936-B8CC-4136-88EB-E3862FB74064}" type="presParOf" srcId="{182B5873-97B4-430C-B532-6A5496417F98}" destId="{E86248B0-A7E0-4AC2-A6B6-DC833DC959D1}" srcOrd="2" destOrd="0" presId="urn:microsoft.com/office/officeart/2018/2/layout/IconVerticalSolidList"/>
    <dgm:cxn modelId="{715B8D83-6666-447E-84B8-60EC24E8ADDE}" type="presParOf" srcId="{E86248B0-A7E0-4AC2-A6B6-DC833DC959D1}" destId="{3257AE8E-FD80-48FC-A3E3-2FC5CC711FE2}" srcOrd="0" destOrd="0" presId="urn:microsoft.com/office/officeart/2018/2/layout/IconVerticalSolidList"/>
    <dgm:cxn modelId="{EDDAAE90-1661-4532-AB42-024716FDD101}" type="presParOf" srcId="{E86248B0-A7E0-4AC2-A6B6-DC833DC959D1}" destId="{3FBC80D2-0DFD-42F5-ADFC-1B6A7C4E2D7B}" srcOrd="1" destOrd="0" presId="urn:microsoft.com/office/officeart/2018/2/layout/IconVerticalSolidList"/>
    <dgm:cxn modelId="{ADB97BB6-695B-480B-83F4-100949FC65E0}" type="presParOf" srcId="{E86248B0-A7E0-4AC2-A6B6-DC833DC959D1}" destId="{2486A209-F680-4CEB-9BB0-C71245E06AD2}" srcOrd="2" destOrd="0" presId="urn:microsoft.com/office/officeart/2018/2/layout/IconVerticalSolidList"/>
    <dgm:cxn modelId="{F169D805-7535-44AA-BE74-A444DD4F28C8}" type="presParOf" srcId="{E86248B0-A7E0-4AC2-A6B6-DC833DC959D1}" destId="{44B834B6-DC18-4ED1-9C76-4F5320E3FA97}" srcOrd="3" destOrd="0" presId="urn:microsoft.com/office/officeart/2018/2/layout/IconVerticalSolidList"/>
    <dgm:cxn modelId="{1367A328-5655-49F7-904C-46C5F3864435}" type="presParOf" srcId="{182B5873-97B4-430C-B532-6A5496417F98}" destId="{3CD2AD8C-2736-448A-99F3-D1F4BAD2611E}" srcOrd="3" destOrd="0" presId="urn:microsoft.com/office/officeart/2018/2/layout/IconVerticalSolidList"/>
    <dgm:cxn modelId="{CDDA17F8-D7E2-4B82-93AA-1025AEF7A336}" type="presParOf" srcId="{182B5873-97B4-430C-B532-6A5496417F98}" destId="{641B8C7F-F477-4966-82F0-DFA2489CC701}" srcOrd="4" destOrd="0" presId="urn:microsoft.com/office/officeart/2018/2/layout/IconVerticalSolidList"/>
    <dgm:cxn modelId="{0832DF66-7F82-4BCF-B46B-7B9B14F6C081}" type="presParOf" srcId="{641B8C7F-F477-4966-82F0-DFA2489CC701}" destId="{CCF2F55A-531C-471A-9005-5624B84994A6}" srcOrd="0" destOrd="0" presId="urn:microsoft.com/office/officeart/2018/2/layout/IconVerticalSolidList"/>
    <dgm:cxn modelId="{41AAF089-A58C-4E70-9BF0-BFC4CC07739A}" type="presParOf" srcId="{641B8C7F-F477-4966-82F0-DFA2489CC701}" destId="{609C13C6-3F1F-439A-8413-39F01486120A}" srcOrd="1" destOrd="0" presId="urn:microsoft.com/office/officeart/2018/2/layout/IconVerticalSolidList"/>
    <dgm:cxn modelId="{D59783C7-232D-4E1A-84CA-AA018014E844}" type="presParOf" srcId="{641B8C7F-F477-4966-82F0-DFA2489CC701}" destId="{A0C830DD-1184-490E-875A-26AA6D014707}" srcOrd="2" destOrd="0" presId="urn:microsoft.com/office/officeart/2018/2/layout/IconVerticalSolidList"/>
    <dgm:cxn modelId="{7F0810B5-862A-4503-9E1F-AA8E2274F014}" type="presParOf" srcId="{641B8C7F-F477-4966-82F0-DFA2489CC701}" destId="{AED7BC69-9E50-45F0-9779-DF187B71A47A}" srcOrd="3" destOrd="0" presId="urn:microsoft.com/office/officeart/2018/2/layout/IconVerticalSolidList"/>
    <dgm:cxn modelId="{41C849D7-A5B0-44E1-8583-C82D8822418C}" type="presParOf" srcId="{182B5873-97B4-430C-B532-6A5496417F98}" destId="{1C0D5AC7-7F88-4FC9-90FF-4B0D8DA13F2A}" srcOrd="5" destOrd="0" presId="urn:microsoft.com/office/officeart/2018/2/layout/IconVerticalSolidList"/>
    <dgm:cxn modelId="{CB240D07-86C5-437A-8A3E-05D599F0F3A0}" type="presParOf" srcId="{182B5873-97B4-430C-B532-6A5496417F98}" destId="{2193E286-32CF-40A7-B834-ADBB21F527A1}" srcOrd="6" destOrd="0" presId="urn:microsoft.com/office/officeart/2018/2/layout/IconVerticalSolidList"/>
    <dgm:cxn modelId="{D1E6E4E3-B480-4BD8-9D85-DDF42A93B0B9}" type="presParOf" srcId="{2193E286-32CF-40A7-B834-ADBB21F527A1}" destId="{08C5EEA0-2931-4BF5-9A4A-CB8E3EFD7A1D}" srcOrd="0" destOrd="0" presId="urn:microsoft.com/office/officeart/2018/2/layout/IconVerticalSolidList"/>
    <dgm:cxn modelId="{3D18CD5F-59D4-4679-845E-8E4B6AC36190}" type="presParOf" srcId="{2193E286-32CF-40A7-B834-ADBB21F527A1}" destId="{E33C1F8A-4B45-469F-BF98-8497AFCAE91B}" srcOrd="1" destOrd="0" presId="urn:microsoft.com/office/officeart/2018/2/layout/IconVerticalSolidList"/>
    <dgm:cxn modelId="{E00A10BC-D1A3-4C85-ADC9-E5FE2109EDA0}" type="presParOf" srcId="{2193E286-32CF-40A7-B834-ADBB21F527A1}" destId="{87059F37-C2A8-47EC-A319-ACF95070F8E7}" srcOrd="2" destOrd="0" presId="urn:microsoft.com/office/officeart/2018/2/layout/IconVerticalSolidList"/>
    <dgm:cxn modelId="{3C40603C-DACC-43D2-8882-3CCEAB64FE00}" type="presParOf" srcId="{2193E286-32CF-40A7-B834-ADBB21F527A1}" destId="{5B41315C-71CE-4189-9397-CE2CDE0E6CD6}" srcOrd="3" destOrd="0" presId="urn:microsoft.com/office/officeart/2018/2/layout/IconVerticalSolidList"/>
    <dgm:cxn modelId="{39A9D9C4-D8DC-4E6D-82B6-499770C0DEF5}" type="presParOf" srcId="{182B5873-97B4-430C-B532-6A5496417F98}" destId="{C8E09D2F-8B57-461D-B923-B79B8DA877DB}" srcOrd="7" destOrd="0" presId="urn:microsoft.com/office/officeart/2018/2/layout/IconVerticalSolidList"/>
    <dgm:cxn modelId="{F0D1DAB4-F372-4B73-8F52-B5ED11D63810}" type="presParOf" srcId="{182B5873-97B4-430C-B532-6A5496417F98}" destId="{E4900CC3-651D-4759-962A-6565DD946CA3}" srcOrd="8" destOrd="0" presId="urn:microsoft.com/office/officeart/2018/2/layout/IconVerticalSolidList"/>
    <dgm:cxn modelId="{FDB8C599-06E7-46F3-B1CA-E9692349AB8E}" type="presParOf" srcId="{E4900CC3-651D-4759-962A-6565DD946CA3}" destId="{9F1327D0-8048-4C77-880A-5675ADF8954A}" srcOrd="0" destOrd="0" presId="urn:microsoft.com/office/officeart/2018/2/layout/IconVerticalSolidList"/>
    <dgm:cxn modelId="{8A46AAF6-9F04-411D-9286-2B949A3CCC41}" type="presParOf" srcId="{E4900CC3-651D-4759-962A-6565DD946CA3}" destId="{02C6BD20-257B-4664-ADC2-BC1287B82618}" srcOrd="1" destOrd="0" presId="urn:microsoft.com/office/officeart/2018/2/layout/IconVerticalSolidList"/>
    <dgm:cxn modelId="{86936D03-5543-4643-9762-6FEB637AE596}" type="presParOf" srcId="{E4900CC3-651D-4759-962A-6565DD946CA3}" destId="{C9005AED-1A7D-40D6-91DB-79F9942F4D20}" srcOrd="2" destOrd="0" presId="urn:microsoft.com/office/officeart/2018/2/layout/IconVerticalSolidList"/>
    <dgm:cxn modelId="{B16471A7-959A-4C6A-8CBB-68F44B03AE18}" type="presParOf" srcId="{E4900CC3-651D-4759-962A-6565DD946CA3}" destId="{916C7920-F43A-42F5-9E7B-B273459E2C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02B50B8-B47F-4A94-8753-E2A9480AF62C}" type="doc">
      <dgm:prSet loTypeId="urn:microsoft.com/office/officeart/2018/2/layout/IconVerticalSolidList" loCatId="icon" qsTypeId="urn:microsoft.com/office/officeart/2005/8/quickstyle/3d1" qsCatId="3D" csTypeId="urn:microsoft.com/office/officeart/2018/5/colors/Iconchunking_neutralbg_colorful1" csCatId="colorful" phldr="1"/>
      <dgm:spPr/>
      <dgm:t>
        <a:bodyPr/>
        <a:lstStyle/>
        <a:p>
          <a:endParaRPr lang="en-US"/>
        </a:p>
      </dgm:t>
    </dgm:pt>
    <dgm:pt modelId="{00B9B1C2-8724-49CE-A849-9BD022AFB8B1}">
      <dgm:prSet/>
      <dgm:spPr/>
      <dgm:t>
        <a:bodyPr/>
        <a:lstStyle/>
        <a:p>
          <a:pPr>
            <a:lnSpc>
              <a:spcPct val="100000"/>
            </a:lnSpc>
          </a:pPr>
          <a:r>
            <a:rPr lang="en-US"/>
            <a:t>The right to privacy is very much linked to the notion of informed consent, because, to the de-gree that informed consent is given on the basis of a detailed understanding of what the research participant’s involvement is likely to entail, (s)he in a sense acknowledges that the right to privacy has been surrendered for that limited domain </a:t>
          </a:r>
        </a:p>
      </dgm:t>
    </dgm:pt>
    <dgm:pt modelId="{5A055F5A-87B8-4F13-8B08-6860B40C497D}" type="parTrans" cxnId="{C7113F10-84B3-430C-9D9E-354E6E71577A}">
      <dgm:prSet/>
      <dgm:spPr/>
      <dgm:t>
        <a:bodyPr/>
        <a:lstStyle/>
        <a:p>
          <a:endParaRPr lang="en-US"/>
        </a:p>
      </dgm:t>
    </dgm:pt>
    <dgm:pt modelId="{F4DA4AAB-0F07-4068-9AE6-93A8D840D139}" type="sibTrans" cxnId="{C7113F10-84B3-430C-9D9E-354E6E71577A}">
      <dgm:prSet/>
      <dgm:spPr/>
      <dgm:t>
        <a:bodyPr/>
        <a:lstStyle/>
        <a:p>
          <a:endParaRPr lang="en-US"/>
        </a:p>
      </dgm:t>
    </dgm:pt>
    <dgm:pt modelId="{8785320F-4ABF-46A9-8C41-2F02F67B264D}">
      <dgm:prSet/>
      <dgm:spPr/>
      <dgm:t>
        <a:bodyPr/>
        <a:lstStyle/>
        <a:p>
          <a:pPr>
            <a:lnSpc>
              <a:spcPct val="100000"/>
            </a:lnSpc>
          </a:pPr>
          <a:r>
            <a:rPr lang="en-US"/>
            <a:t>For example, when people agree to be interviewed, they may refuse to answer certain questions on what-ever grounds they feel are justified. </a:t>
          </a:r>
        </a:p>
      </dgm:t>
    </dgm:pt>
    <dgm:pt modelId="{7EF11B17-B170-41EE-8C5E-00A440A432C0}" type="parTrans" cxnId="{E52CD534-4EEE-46DC-A54A-B31B5C04D785}">
      <dgm:prSet/>
      <dgm:spPr/>
      <dgm:t>
        <a:bodyPr/>
        <a:lstStyle/>
        <a:p>
          <a:endParaRPr lang="en-US"/>
        </a:p>
      </dgm:t>
    </dgm:pt>
    <dgm:pt modelId="{B0660A9D-9DF9-4A0F-BA9E-03DA698ADFAD}" type="sibTrans" cxnId="{E52CD534-4EEE-46DC-A54A-B31B5C04D785}">
      <dgm:prSet/>
      <dgm:spPr/>
      <dgm:t>
        <a:bodyPr/>
        <a:lstStyle/>
        <a:p>
          <a:endParaRPr lang="en-US"/>
        </a:p>
      </dgm:t>
    </dgm:pt>
    <dgm:pt modelId="{54FD175A-6884-4CAE-965D-031EA8EA298C}" type="pres">
      <dgm:prSet presAssocID="{102B50B8-B47F-4A94-8753-E2A9480AF62C}" presName="root" presStyleCnt="0">
        <dgm:presLayoutVars>
          <dgm:dir/>
          <dgm:resizeHandles val="exact"/>
        </dgm:presLayoutVars>
      </dgm:prSet>
      <dgm:spPr/>
    </dgm:pt>
    <dgm:pt modelId="{15AEBFC5-2C38-4C69-BE84-03F117E7A635}" type="pres">
      <dgm:prSet presAssocID="{00B9B1C2-8724-49CE-A849-9BD022AFB8B1}" presName="compNode" presStyleCnt="0"/>
      <dgm:spPr/>
    </dgm:pt>
    <dgm:pt modelId="{CF8D8432-7D7E-4D39-93D7-3178A8DEF6AC}" type="pres">
      <dgm:prSet presAssocID="{00B9B1C2-8724-49CE-A849-9BD022AFB8B1}" presName="bgRect" presStyleLbl="bgShp" presStyleIdx="0" presStyleCnt="2"/>
      <dgm:spPr/>
    </dgm:pt>
    <dgm:pt modelId="{F95A52E8-3807-4B84-ABE8-0D60A1CE8852}" type="pres">
      <dgm:prSet presAssocID="{00B9B1C2-8724-49CE-A849-9BD022AFB8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tract"/>
        </a:ext>
      </dgm:extLst>
    </dgm:pt>
    <dgm:pt modelId="{125FB930-1F3B-4A84-80A4-E16106C0CF03}" type="pres">
      <dgm:prSet presAssocID="{00B9B1C2-8724-49CE-A849-9BD022AFB8B1}" presName="spaceRect" presStyleCnt="0"/>
      <dgm:spPr/>
    </dgm:pt>
    <dgm:pt modelId="{E26C7128-5EE1-49C7-8FCA-D95BC107C7E2}" type="pres">
      <dgm:prSet presAssocID="{00B9B1C2-8724-49CE-A849-9BD022AFB8B1}" presName="parTx" presStyleLbl="revTx" presStyleIdx="0" presStyleCnt="2">
        <dgm:presLayoutVars>
          <dgm:chMax val="0"/>
          <dgm:chPref val="0"/>
        </dgm:presLayoutVars>
      </dgm:prSet>
      <dgm:spPr/>
    </dgm:pt>
    <dgm:pt modelId="{727CBAFD-A388-41FF-B845-D0C78CC9764E}" type="pres">
      <dgm:prSet presAssocID="{F4DA4AAB-0F07-4068-9AE6-93A8D840D139}" presName="sibTrans" presStyleCnt="0"/>
      <dgm:spPr/>
    </dgm:pt>
    <dgm:pt modelId="{0E6152D2-9D90-424A-8D58-0C314AA00C70}" type="pres">
      <dgm:prSet presAssocID="{8785320F-4ABF-46A9-8C41-2F02F67B264D}" presName="compNode" presStyleCnt="0"/>
      <dgm:spPr/>
    </dgm:pt>
    <dgm:pt modelId="{41885FCF-635F-4440-B439-D7B6D1573266}" type="pres">
      <dgm:prSet presAssocID="{8785320F-4ABF-46A9-8C41-2F02F67B264D}" presName="bgRect" presStyleLbl="bgShp" presStyleIdx="1" presStyleCnt="2"/>
      <dgm:spPr/>
    </dgm:pt>
    <dgm:pt modelId="{9897CC8E-A065-43B7-B495-CAE9D258ECA4}" type="pres">
      <dgm:prSet presAssocID="{8785320F-4ABF-46A9-8C41-2F02F67B264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5BDEEDCC-3D02-47ED-90EA-13451DB3D1AF}" type="pres">
      <dgm:prSet presAssocID="{8785320F-4ABF-46A9-8C41-2F02F67B264D}" presName="spaceRect" presStyleCnt="0"/>
      <dgm:spPr/>
    </dgm:pt>
    <dgm:pt modelId="{74900906-F6D2-48BF-A089-1F97B7771EB8}" type="pres">
      <dgm:prSet presAssocID="{8785320F-4ABF-46A9-8C41-2F02F67B264D}" presName="parTx" presStyleLbl="revTx" presStyleIdx="1" presStyleCnt="2">
        <dgm:presLayoutVars>
          <dgm:chMax val="0"/>
          <dgm:chPref val="0"/>
        </dgm:presLayoutVars>
      </dgm:prSet>
      <dgm:spPr/>
    </dgm:pt>
  </dgm:ptLst>
  <dgm:cxnLst>
    <dgm:cxn modelId="{C7113F10-84B3-430C-9D9E-354E6E71577A}" srcId="{102B50B8-B47F-4A94-8753-E2A9480AF62C}" destId="{00B9B1C2-8724-49CE-A849-9BD022AFB8B1}" srcOrd="0" destOrd="0" parTransId="{5A055F5A-87B8-4F13-8B08-6860B40C497D}" sibTransId="{F4DA4AAB-0F07-4068-9AE6-93A8D840D139}"/>
    <dgm:cxn modelId="{E52CD534-4EEE-46DC-A54A-B31B5C04D785}" srcId="{102B50B8-B47F-4A94-8753-E2A9480AF62C}" destId="{8785320F-4ABF-46A9-8C41-2F02F67B264D}" srcOrd="1" destOrd="0" parTransId="{7EF11B17-B170-41EE-8C5E-00A440A432C0}" sibTransId="{B0660A9D-9DF9-4A0F-BA9E-03DA698ADFAD}"/>
    <dgm:cxn modelId="{B2C3F641-8C0A-4823-9F07-6FEA8E88054D}" type="presOf" srcId="{8785320F-4ABF-46A9-8C41-2F02F67B264D}" destId="{74900906-F6D2-48BF-A089-1F97B7771EB8}" srcOrd="0" destOrd="0" presId="urn:microsoft.com/office/officeart/2018/2/layout/IconVerticalSolidList"/>
    <dgm:cxn modelId="{11B2A36B-30DD-4A1D-B636-D3B5A65DB585}" type="presOf" srcId="{00B9B1C2-8724-49CE-A849-9BD022AFB8B1}" destId="{E26C7128-5EE1-49C7-8FCA-D95BC107C7E2}" srcOrd="0" destOrd="0" presId="urn:microsoft.com/office/officeart/2018/2/layout/IconVerticalSolidList"/>
    <dgm:cxn modelId="{E6331E8A-D415-42E4-93BA-88CF6C1B30D8}" type="presOf" srcId="{102B50B8-B47F-4A94-8753-E2A9480AF62C}" destId="{54FD175A-6884-4CAE-965D-031EA8EA298C}" srcOrd="0" destOrd="0" presId="urn:microsoft.com/office/officeart/2018/2/layout/IconVerticalSolidList"/>
    <dgm:cxn modelId="{6F91540A-B0D5-4336-AA6C-C286A6CFD160}" type="presParOf" srcId="{54FD175A-6884-4CAE-965D-031EA8EA298C}" destId="{15AEBFC5-2C38-4C69-BE84-03F117E7A635}" srcOrd="0" destOrd="0" presId="urn:microsoft.com/office/officeart/2018/2/layout/IconVerticalSolidList"/>
    <dgm:cxn modelId="{E63BBF2D-B27E-492C-B527-7E960637DA16}" type="presParOf" srcId="{15AEBFC5-2C38-4C69-BE84-03F117E7A635}" destId="{CF8D8432-7D7E-4D39-93D7-3178A8DEF6AC}" srcOrd="0" destOrd="0" presId="urn:microsoft.com/office/officeart/2018/2/layout/IconVerticalSolidList"/>
    <dgm:cxn modelId="{26FEA428-F547-425B-81EC-381A6C9ACB4A}" type="presParOf" srcId="{15AEBFC5-2C38-4C69-BE84-03F117E7A635}" destId="{F95A52E8-3807-4B84-ABE8-0D60A1CE8852}" srcOrd="1" destOrd="0" presId="urn:microsoft.com/office/officeart/2018/2/layout/IconVerticalSolidList"/>
    <dgm:cxn modelId="{8FE14284-9C60-48C6-A18F-E0070437DBFF}" type="presParOf" srcId="{15AEBFC5-2C38-4C69-BE84-03F117E7A635}" destId="{125FB930-1F3B-4A84-80A4-E16106C0CF03}" srcOrd="2" destOrd="0" presId="urn:microsoft.com/office/officeart/2018/2/layout/IconVerticalSolidList"/>
    <dgm:cxn modelId="{51864E4B-CCEC-4E08-B484-A347BBA0219A}" type="presParOf" srcId="{15AEBFC5-2C38-4C69-BE84-03F117E7A635}" destId="{E26C7128-5EE1-49C7-8FCA-D95BC107C7E2}" srcOrd="3" destOrd="0" presId="urn:microsoft.com/office/officeart/2018/2/layout/IconVerticalSolidList"/>
    <dgm:cxn modelId="{C2017A49-0956-4F37-A962-F0FDA166E3CF}" type="presParOf" srcId="{54FD175A-6884-4CAE-965D-031EA8EA298C}" destId="{727CBAFD-A388-41FF-B845-D0C78CC9764E}" srcOrd="1" destOrd="0" presId="urn:microsoft.com/office/officeart/2018/2/layout/IconVerticalSolidList"/>
    <dgm:cxn modelId="{E37ABE49-2EDD-4BEF-BD71-D033EBBEC97C}" type="presParOf" srcId="{54FD175A-6884-4CAE-965D-031EA8EA298C}" destId="{0E6152D2-9D90-424A-8D58-0C314AA00C70}" srcOrd="2" destOrd="0" presId="urn:microsoft.com/office/officeart/2018/2/layout/IconVerticalSolidList"/>
    <dgm:cxn modelId="{CFF6C392-DBA8-40EA-BECA-AAFFE4CD3CCB}" type="presParOf" srcId="{0E6152D2-9D90-424A-8D58-0C314AA00C70}" destId="{41885FCF-635F-4440-B439-D7B6D1573266}" srcOrd="0" destOrd="0" presId="urn:microsoft.com/office/officeart/2018/2/layout/IconVerticalSolidList"/>
    <dgm:cxn modelId="{0D1955CE-122E-4679-85D3-D08B7DA264EE}" type="presParOf" srcId="{0E6152D2-9D90-424A-8D58-0C314AA00C70}" destId="{9897CC8E-A065-43B7-B495-CAE9D258ECA4}" srcOrd="1" destOrd="0" presId="urn:microsoft.com/office/officeart/2018/2/layout/IconVerticalSolidList"/>
    <dgm:cxn modelId="{96CA9280-F937-435A-94BE-0DAD30042E17}" type="presParOf" srcId="{0E6152D2-9D90-424A-8D58-0C314AA00C70}" destId="{5BDEEDCC-3D02-47ED-90EA-13451DB3D1AF}" srcOrd="2" destOrd="0" presId="urn:microsoft.com/office/officeart/2018/2/layout/IconVerticalSolidList"/>
    <dgm:cxn modelId="{A38C05A3-A814-46D8-B986-074E8FA3D659}" type="presParOf" srcId="{0E6152D2-9D90-424A-8D58-0C314AA00C70}" destId="{74900906-F6D2-48BF-A089-1F97B7771E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D83DFD5-3F3C-4F3A-AB7C-DC7237E755F2}"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10538397-1032-40D4-92C4-DA72191F8BBA}">
      <dgm:prSet/>
      <dgm:spPr/>
      <dgm:t>
        <a:bodyPr/>
        <a:lstStyle/>
        <a:p>
          <a:pPr>
            <a:lnSpc>
              <a:spcPct val="100000"/>
            </a:lnSpc>
          </a:pPr>
          <a:r>
            <a:rPr lang="en-US"/>
            <a:t>Deception occurs when researchers represent their work as something other than what it is. </a:t>
          </a:r>
        </a:p>
      </dgm:t>
    </dgm:pt>
    <dgm:pt modelId="{2B770D1C-4D50-4639-A3B0-D8527D5FCA91}" type="parTrans" cxnId="{887626AC-6153-4E3A-A225-4B990869DB78}">
      <dgm:prSet/>
      <dgm:spPr/>
      <dgm:t>
        <a:bodyPr/>
        <a:lstStyle/>
        <a:p>
          <a:endParaRPr lang="en-US"/>
        </a:p>
      </dgm:t>
    </dgm:pt>
    <dgm:pt modelId="{A12B289F-91A2-4372-BA16-7C08B1BF3973}" type="sibTrans" cxnId="{887626AC-6153-4E3A-A225-4B990869DB78}">
      <dgm:prSet/>
      <dgm:spPr/>
      <dgm:t>
        <a:bodyPr/>
        <a:lstStyle/>
        <a:p>
          <a:endParaRPr lang="en-US"/>
        </a:p>
      </dgm:t>
    </dgm:pt>
    <dgm:pt modelId="{3125C6C8-A4EB-4538-966A-1C55AF7D8F30}">
      <dgm:prSet/>
      <dgm:spPr/>
      <dgm:t>
        <a:bodyPr/>
        <a:lstStyle/>
        <a:p>
          <a:pPr>
            <a:lnSpc>
              <a:spcPct val="100000"/>
            </a:lnSpc>
          </a:pPr>
          <a:r>
            <a:rPr lang="en-US"/>
            <a:t>Deception in various degrees is probably quite widespread in such research, because researchers often want to limit participants’ understanding of what the research is about so that they respond more naturally to the experimental treatment. </a:t>
          </a:r>
        </a:p>
      </dgm:t>
    </dgm:pt>
    <dgm:pt modelId="{CCEBC646-A14E-442D-96D3-D496C254C98F}" type="parTrans" cxnId="{646A8061-65A2-43DA-BCBE-31B2CCEC0672}">
      <dgm:prSet/>
      <dgm:spPr/>
      <dgm:t>
        <a:bodyPr/>
        <a:lstStyle/>
        <a:p>
          <a:endParaRPr lang="en-US"/>
        </a:p>
      </dgm:t>
    </dgm:pt>
    <dgm:pt modelId="{9318152B-34FD-4D37-824A-08434EFFD17D}" type="sibTrans" cxnId="{646A8061-65A2-43DA-BCBE-31B2CCEC0672}">
      <dgm:prSet/>
      <dgm:spPr/>
      <dgm:t>
        <a:bodyPr/>
        <a:lstStyle/>
        <a:p>
          <a:endParaRPr lang="en-US"/>
        </a:p>
      </dgm:t>
    </dgm:pt>
    <dgm:pt modelId="{E6BEB0E6-EC32-4841-819D-6BECCC6DE948}">
      <dgm:prSet/>
      <dgm:spPr/>
      <dgm:t>
        <a:bodyPr/>
        <a:lstStyle/>
        <a:p>
          <a:pPr>
            <a:lnSpc>
              <a:spcPct val="100000"/>
            </a:lnSpc>
          </a:pPr>
          <a:r>
            <a:rPr lang="en-US"/>
            <a:t>Especially, qualitative research is frequently very open-ended, and, as a result, research questions are either loose or not specified, so that it is doubtful whether ethnographers in particular are able to inform others accurately about the nature of their research</a:t>
          </a:r>
        </a:p>
      </dgm:t>
    </dgm:pt>
    <dgm:pt modelId="{D3AF9199-63F3-4728-BED3-6C0556371751}" type="parTrans" cxnId="{1EFF6FE2-C640-4095-B839-84EA73EFE4C0}">
      <dgm:prSet/>
      <dgm:spPr/>
      <dgm:t>
        <a:bodyPr/>
        <a:lstStyle/>
        <a:p>
          <a:endParaRPr lang="en-US"/>
        </a:p>
      </dgm:t>
    </dgm:pt>
    <dgm:pt modelId="{F897D888-DDDC-49BE-B7BE-FDFFB61B233A}" type="sibTrans" cxnId="{1EFF6FE2-C640-4095-B839-84EA73EFE4C0}">
      <dgm:prSet/>
      <dgm:spPr/>
      <dgm:t>
        <a:bodyPr/>
        <a:lstStyle/>
        <a:p>
          <a:endParaRPr lang="en-US"/>
        </a:p>
      </dgm:t>
    </dgm:pt>
    <dgm:pt modelId="{A407F764-58B9-40A6-AD91-103EF7B65510}" type="pres">
      <dgm:prSet presAssocID="{4D83DFD5-3F3C-4F3A-AB7C-DC7237E755F2}" presName="root" presStyleCnt="0">
        <dgm:presLayoutVars>
          <dgm:dir/>
          <dgm:resizeHandles val="exact"/>
        </dgm:presLayoutVars>
      </dgm:prSet>
      <dgm:spPr/>
    </dgm:pt>
    <dgm:pt modelId="{A0968485-6DFB-4B18-8719-D5E72CF2FCBF}" type="pres">
      <dgm:prSet presAssocID="{10538397-1032-40D4-92C4-DA72191F8BBA}" presName="compNode" presStyleCnt="0"/>
      <dgm:spPr/>
    </dgm:pt>
    <dgm:pt modelId="{9E0FF072-98EF-4E45-872C-964D1C2DFD83}" type="pres">
      <dgm:prSet presAssocID="{10538397-1032-40D4-92C4-DA72191F8BBA}" presName="bgRect" presStyleLbl="bgShp" presStyleIdx="0" presStyleCnt="3"/>
      <dgm:spPr/>
    </dgm:pt>
    <dgm:pt modelId="{D1B36255-1222-4AC3-A738-5748D20FECF1}" type="pres">
      <dgm:prSet presAssocID="{10538397-1032-40D4-92C4-DA72191F8B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FE8CCC08-3AEB-464D-A5D2-778FD4FAACA3}" type="pres">
      <dgm:prSet presAssocID="{10538397-1032-40D4-92C4-DA72191F8BBA}" presName="spaceRect" presStyleCnt="0"/>
      <dgm:spPr/>
    </dgm:pt>
    <dgm:pt modelId="{842F4455-11A3-47A0-8C2D-46766245E856}" type="pres">
      <dgm:prSet presAssocID="{10538397-1032-40D4-92C4-DA72191F8BBA}" presName="parTx" presStyleLbl="revTx" presStyleIdx="0" presStyleCnt="3">
        <dgm:presLayoutVars>
          <dgm:chMax val="0"/>
          <dgm:chPref val="0"/>
        </dgm:presLayoutVars>
      </dgm:prSet>
      <dgm:spPr/>
    </dgm:pt>
    <dgm:pt modelId="{7EA82820-E796-4F70-9C32-E392EB719835}" type="pres">
      <dgm:prSet presAssocID="{A12B289F-91A2-4372-BA16-7C08B1BF3973}" presName="sibTrans" presStyleCnt="0"/>
      <dgm:spPr/>
    </dgm:pt>
    <dgm:pt modelId="{EE788F5A-26AC-487B-B158-093CBA6BDBC0}" type="pres">
      <dgm:prSet presAssocID="{3125C6C8-A4EB-4538-966A-1C55AF7D8F30}" presName="compNode" presStyleCnt="0"/>
      <dgm:spPr/>
    </dgm:pt>
    <dgm:pt modelId="{19FB4E2A-F341-406B-B1C4-9E1F929650B2}" type="pres">
      <dgm:prSet presAssocID="{3125C6C8-A4EB-4538-966A-1C55AF7D8F30}" presName="bgRect" presStyleLbl="bgShp" presStyleIdx="1" presStyleCnt="3"/>
      <dgm:spPr/>
    </dgm:pt>
    <dgm:pt modelId="{93CE5E4A-9CA9-4671-8334-732A858FFB9F}" type="pres">
      <dgm:prSet presAssocID="{3125C6C8-A4EB-4538-966A-1C55AF7D8F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8479305A-6048-4C1D-BC6D-437113067990}" type="pres">
      <dgm:prSet presAssocID="{3125C6C8-A4EB-4538-966A-1C55AF7D8F30}" presName="spaceRect" presStyleCnt="0"/>
      <dgm:spPr/>
    </dgm:pt>
    <dgm:pt modelId="{9EE13AE5-3399-40A6-A230-EB1A570E3D7F}" type="pres">
      <dgm:prSet presAssocID="{3125C6C8-A4EB-4538-966A-1C55AF7D8F30}" presName="parTx" presStyleLbl="revTx" presStyleIdx="1" presStyleCnt="3">
        <dgm:presLayoutVars>
          <dgm:chMax val="0"/>
          <dgm:chPref val="0"/>
        </dgm:presLayoutVars>
      </dgm:prSet>
      <dgm:spPr/>
    </dgm:pt>
    <dgm:pt modelId="{8FAA6C96-B480-4E62-8BF8-51DEB7613737}" type="pres">
      <dgm:prSet presAssocID="{9318152B-34FD-4D37-824A-08434EFFD17D}" presName="sibTrans" presStyleCnt="0"/>
      <dgm:spPr/>
    </dgm:pt>
    <dgm:pt modelId="{A8BD5BF5-CBA0-437E-AF1F-CB22EAF32C0D}" type="pres">
      <dgm:prSet presAssocID="{E6BEB0E6-EC32-4841-819D-6BECCC6DE948}" presName="compNode" presStyleCnt="0"/>
      <dgm:spPr/>
    </dgm:pt>
    <dgm:pt modelId="{B14C1E56-5EB4-4596-BD05-B9D4B57043F2}" type="pres">
      <dgm:prSet presAssocID="{E6BEB0E6-EC32-4841-819D-6BECCC6DE948}" presName="bgRect" presStyleLbl="bgShp" presStyleIdx="2" presStyleCnt="3"/>
      <dgm:spPr/>
    </dgm:pt>
    <dgm:pt modelId="{4ADBFB4A-B7CB-4E17-B97D-B5F6F5742FEE}" type="pres">
      <dgm:prSet presAssocID="{E6BEB0E6-EC32-4841-819D-6BECCC6DE9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search"/>
        </a:ext>
      </dgm:extLst>
    </dgm:pt>
    <dgm:pt modelId="{C93A9B8D-21BB-4B3A-BA56-E9B039A51C57}" type="pres">
      <dgm:prSet presAssocID="{E6BEB0E6-EC32-4841-819D-6BECCC6DE948}" presName="spaceRect" presStyleCnt="0"/>
      <dgm:spPr/>
    </dgm:pt>
    <dgm:pt modelId="{02EF54D3-0F9A-43D6-A6A1-80D9391FD205}" type="pres">
      <dgm:prSet presAssocID="{E6BEB0E6-EC32-4841-819D-6BECCC6DE948}" presName="parTx" presStyleLbl="revTx" presStyleIdx="2" presStyleCnt="3">
        <dgm:presLayoutVars>
          <dgm:chMax val="0"/>
          <dgm:chPref val="0"/>
        </dgm:presLayoutVars>
      </dgm:prSet>
      <dgm:spPr/>
    </dgm:pt>
  </dgm:ptLst>
  <dgm:cxnLst>
    <dgm:cxn modelId="{646A8061-65A2-43DA-BCBE-31B2CCEC0672}" srcId="{4D83DFD5-3F3C-4F3A-AB7C-DC7237E755F2}" destId="{3125C6C8-A4EB-4538-966A-1C55AF7D8F30}" srcOrd="1" destOrd="0" parTransId="{CCEBC646-A14E-442D-96D3-D496C254C98F}" sibTransId="{9318152B-34FD-4D37-824A-08434EFFD17D}"/>
    <dgm:cxn modelId="{69B37A4D-E748-47DC-9688-3E8C609D4CCD}" type="presOf" srcId="{3125C6C8-A4EB-4538-966A-1C55AF7D8F30}" destId="{9EE13AE5-3399-40A6-A230-EB1A570E3D7F}" srcOrd="0" destOrd="0" presId="urn:microsoft.com/office/officeart/2018/2/layout/IconVerticalSolidList"/>
    <dgm:cxn modelId="{3484B0A1-F897-4E91-AA9A-2DF42225B76A}" type="presOf" srcId="{10538397-1032-40D4-92C4-DA72191F8BBA}" destId="{842F4455-11A3-47A0-8C2D-46766245E856}" srcOrd="0" destOrd="0" presId="urn:microsoft.com/office/officeart/2018/2/layout/IconVerticalSolidList"/>
    <dgm:cxn modelId="{887626AC-6153-4E3A-A225-4B990869DB78}" srcId="{4D83DFD5-3F3C-4F3A-AB7C-DC7237E755F2}" destId="{10538397-1032-40D4-92C4-DA72191F8BBA}" srcOrd="0" destOrd="0" parTransId="{2B770D1C-4D50-4639-A3B0-D8527D5FCA91}" sibTransId="{A12B289F-91A2-4372-BA16-7C08B1BF3973}"/>
    <dgm:cxn modelId="{CD39AAB9-4E9B-4719-BC30-536EA242388E}" type="presOf" srcId="{4D83DFD5-3F3C-4F3A-AB7C-DC7237E755F2}" destId="{A407F764-58B9-40A6-AD91-103EF7B65510}" srcOrd="0" destOrd="0" presId="urn:microsoft.com/office/officeart/2018/2/layout/IconVerticalSolidList"/>
    <dgm:cxn modelId="{27A2DBCB-F492-41FF-8C34-D7E7E5A41AC2}" type="presOf" srcId="{E6BEB0E6-EC32-4841-819D-6BECCC6DE948}" destId="{02EF54D3-0F9A-43D6-A6A1-80D9391FD205}" srcOrd="0" destOrd="0" presId="urn:microsoft.com/office/officeart/2018/2/layout/IconVerticalSolidList"/>
    <dgm:cxn modelId="{1EFF6FE2-C640-4095-B839-84EA73EFE4C0}" srcId="{4D83DFD5-3F3C-4F3A-AB7C-DC7237E755F2}" destId="{E6BEB0E6-EC32-4841-819D-6BECCC6DE948}" srcOrd="2" destOrd="0" parTransId="{D3AF9199-63F3-4728-BED3-6C0556371751}" sibTransId="{F897D888-DDDC-49BE-B7BE-FDFFB61B233A}"/>
    <dgm:cxn modelId="{131C14C1-D02C-44C2-875E-1A0F1F8431D2}" type="presParOf" srcId="{A407F764-58B9-40A6-AD91-103EF7B65510}" destId="{A0968485-6DFB-4B18-8719-D5E72CF2FCBF}" srcOrd="0" destOrd="0" presId="urn:microsoft.com/office/officeart/2018/2/layout/IconVerticalSolidList"/>
    <dgm:cxn modelId="{736A8032-B8CD-4FDD-BD89-076EDBD20416}" type="presParOf" srcId="{A0968485-6DFB-4B18-8719-D5E72CF2FCBF}" destId="{9E0FF072-98EF-4E45-872C-964D1C2DFD83}" srcOrd="0" destOrd="0" presId="urn:microsoft.com/office/officeart/2018/2/layout/IconVerticalSolidList"/>
    <dgm:cxn modelId="{A09E0F36-FCED-4B18-BF5A-C5AF3DAD54A1}" type="presParOf" srcId="{A0968485-6DFB-4B18-8719-D5E72CF2FCBF}" destId="{D1B36255-1222-4AC3-A738-5748D20FECF1}" srcOrd="1" destOrd="0" presId="urn:microsoft.com/office/officeart/2018/2/layout/IconVerticalSolidList"/>
    <dgm:cxn modelId="{FA762516-657D-4154-9693-62FB39875D99}" type="presParOf" srcId="{A0968485-6DFB-4B18-8719-D5E72CF2FCBF}" destId="{FE8CCC08-3AEB-464D-A5D2-778FD4FAACA3}" srcOrd="2" destOrd="0" presId="urn:microsoft.com/office/officeart/2018/2/layout/IconVerticalSolidList"/>
    <dgm:cxn modelId="{6345437D-D1A0-4B01-98A4-F7FECD164D7E}" type="presParOf" srcId="{A0968485-6DFB-4B18-8719-D5E72CF2FCBF}" destId="{842F4455-11A3-47A0-8C2D-46766245E856}" srcOrd="3" destOrd="0" presId="urn:microsoft.com/office/officeart/2018/2/layout/IconVerticalSolidList"/>
    <dgm:cxn modelId="{C34AAD35-0989-4DA8-A699-B28A28F9A44A}" type="presParOf" srcId="{A407F764-58B9-40A6-AD91-103EF7B65510}" destId="{7EA82820-E796-4F70-9C32-E392EB719835}" srcOrd="1" destOrd="0" presId="urn:microsoft.com/office/officeart/2018/2/layout/IconVerticalSolidList"/>
    <dgm:cxn modelId="{3A460876-6866-4257-939D-001938E49011}" type="presParOf" srcId="{A407F764-58B9-40A6-AD91-103EF7B65510}" destId="{EE788F5A-26AC-487B-B158-093CBA6BDBC0}" srcOrd="2" destOrd="0" presId="urn:microsoft.com/office/officeart/2018/2/layout/IconVerticalSolidList"/>
    <dgm:cxn modelId="{170D518D-E991-4061-B6F1-788CCAFC1DA3}" type="presParOf" srcId="{EE788F5A-26AC-487B-B158-093CBA6BDBC0}" destId="{19FB4E2A-F341-406B-B1C4-9E1F929650B2}" srcOrd="0" destOrd="0" presId="urn:microsoft.com/office/officeart/2018/2/layout/IconVerticalSolidList"/>
    <dgm:cxn modelId="{6535BB3A-B564-4CC4-A8A9-F1A9F8FE96E5}" type="presParOf" srcId="{EE788F5A-26AC-487B-B158-093CBA6BDBC0}" destId="{93CE5E4A-9CA9-4671-8334-732A858FFB9F}" srcOrd="1" destOrd="0" presId="urn:microsoft.com/office/officeart/2018/2/layout/IconVerticalSolidList"/>
    <dgm:cxn modelId="{94F3060F-316A-454A-8762-F3157AB2F2B1}" type="presParOf" srcId="{EE788F5A-26AC-487B-B158-093CBA6BDBC0}" destId="{8479305A-6048-4C1D-BC6D-437113067990}" srcOrd="2" destOrd="0" presId="urn:microsoft.com/office/officeart/2018/2/layout/IconVerticalSolidList"/>
    <dgm:cxn modelId="{9EFBE76A-2D5C-4C53-BB85-887F75391CFB}" type="presParOf" srcId="{EE788F5A-26AC-487B-B158-093CBA6BDBC0}" destId="{9EE13AE5-3399-40A6-A230-EB1A570E3D7F}" srcOrd="3" destOrd="0" presId="urn:microsoft.com/office/officeart/2018/2/layout/IconVerticalSolidList"/>
    <dgm:cxn modelId="{E5EDF022-929B-4B62-A0F7-5349FEC53480}" type="presParOf" srcId="{A407F764-58B9-40A6-AD91-103EF7B65510}" destId="{8FAA6C96-B480-4E62-8BF8-51DEB7613737}" srcOrd="3" destOrd="0" presId="urn:microsoft.com/office/officeart/2018/2/layout/IconVerticalSolidList"/>
    <dgm:cxn modelId="{B041A34A-C1CB-4CD1-BBA9-F5A0535DE2F1}" type="presParOf" srcId="{A407F764-58B9-40A6-AD91-103EF7B65510}" destId="{A8BD5BF5-CBA0-437E-AF1F-CB22EAF32C0D}" srcOrd="4" destOrd="0" presId="urn:microsoft.com/office/officeart/2018/2/layout/IconVerticalSolidList"/>
    <dgm:cxn modelId="{EB019643-8E3A-48BA-8E74-82EB9291A1FA}" type="presParOf" srcId="{A8BD5BF5-CBA0-437E-AF1F-CB22EAF32C0D}" destId="{B14C1E56-5EB4-4596-BD05-B9D4B57043F2}" srcOrd="0" destOrd="0" presId="urn:microsoft.com/office/officeart/2018/2/layout/IconVerticalSolidList"/>
    <dgm:cxn modelId="{EC28A101-BFF4-4A27-BC3A-778CA2364340}" type="presParOf" srcId="{A8BD5BF5-CBA0-437E-AF1F-CB22EAF32C0D}" destId="{4ADBFB4A-B7CB-4E17-B97D-B5F6F5742FEE}" srcOrd="1" destOrd="0" presId="urn:microsoft.com/office/officeart/2018/2/layout/IconVerticalSolidList"/>
    <dgm:cxn modelId="{C30C169D-CC9D-4A58-BB7D-A3056040946F}" type="presParOf" srcId="{A8BD5BF5-CBA0-437E-AF1F-CB22EAF32C0D}" destId="{C93A9B8D-21BB-4B3A-BA56-E9B039A51C57}" srcOrd="2" destOrd="0" presId="urn:microsoft.com/office/officeart/2018/2/layout/IconVerticalSolidList"/>
    <dgm:cxn modelId="{8B888556-9C73-4487-BE59-2325CD7A1D37}" type="presParOf" srcId="{A8BD5BF5-CBA0-437E-AF1F-CB22EAF32C0D}" destId="{02EF54D3-0F9A-43D6-A6A1-80D9391FD2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CA2F881-DBE3-4EE5-B066-53E531A55979}" type="doc">
      <dgm:prSet loTypeId="urn:microsoft.com/office/officeart/2018/2/layout/IconCircleList" loCatId="icon" qsTypeId="urn:microsoft.com/office/officeart/2005/8/quickstyle/simple5" qsCatId="simple" csTypeId="urn:microsoft.com/office/officeart/2018/5/colors/Iconchunking_neutralicon_colorful1" csCatId="colorful" phldr="1"/>
      <dgm:spPr/>
      <dgm:t>
        <a:bodyPr/>
        <a:lstStyle/>
        <a:p>
          <a:endParaRPr lang="en-US"/>
        </a:p>
      </dgm:t>
    </dgm:pt>
    <dgm:pt modelId="{DF62E9CC-5F9C-4A0D-81C4-FBDA46D879EC}">
      <dgm:prSet custT="1"/>
      <dgm:spPr/>
      <dgm:t>
        <a:bodyPr/>
        <a:lstStyle/>
        <a:p>
          <a:pPr>
            <a:lnSpc>
              <a:spcPct val="100000"/>
            </a:lnSpc>
          </a:pPr>
          <a:r>
            <a:rPr lang="en-US" sz="1400" dirty="0"/>
            <a:t>Whether electronic communications are public or private is a matter of debate.</a:t>
          </a:r>
        </a:p>
      </dgm:t>
    </dgm:pt>
    <dgm:pt modelId="{A8C97FB4-5DF8-4BF2-AAB3-66B9533E45B1}" type="parTrans" cxnId="{800D94C2-200D-488B-B086-51DFDF06DDE0}">
      <dgm:prSet/>
      <dgm:spPr/>
      <dgm:t>
        <a:bodyPr/>
        <a:lstStyle/>
        <a:p>
          <a:endParaRPr lang="en-US"/>
        </a:p>
      </dgm:t>
    </dgm:pt>
    <dgm:pt modelId="{CEA96A64-7693-4C38-8ECB-F95C7CAA6090}" type="sibTrans" cxnId="{800D94C2-200D-488B-B086-51DFDF06DDE0}">
      <dgm:prSet/>
      <dgm:spPr/>
      <dgm:t>
        <a:bodyPr/>
        <a:lstStyle/>
        <a:p>
          <a:pPr>
            <a:lnSpc>
              <a:spcPct val="100000"/>
            </a:lnSpc>
          </a:pPr>
          <a:endParaRPr lang="en-US"/>
        </a:p>
      </dgm:t>
    </dgm:pt>
    <dgm:pt modelId="{07719974-DF64-45AB-9834-0CA312C12918}">
      <dgm:prSet custT="1"/>
      <dgm:spPr/>
      <dgm:t>
        <a:bodyPr/>
        <a:lstStyle/>
        <a:p>
          <a:pPr>
            <a:lnSpc>
              <a:spcPct val="100000"/>
            </a:lnSpc>
          </a:pPr>
          <a:r>
            <a:rPr lang="en-US" sz="1400" dirty="0"/>
            <a:t>Pace and Livingston (2005, p.39) argue that electronic communications should be used for research only if the information is publicly archived and readily available, no password is required to access the information, the material is not sensitive in nature, and no stated site policy prohibits the use of the material. </a:t>
          </a:r>
        </a:p>
      </dgm:t>
    </dgm:pt>
    <dgm:pt modelId="{BD2D54EC-C8EE-4BAA-A34C-6EF93AB2E8ED}" type="parTrans" cxnId="{1615C35B-429A-4EA5-BD61-72782131BBA6}">
      <dgm:prSet/>
      <dgm:spPr/>
      <dgm:t>
        <a:bodyPr/>
        <a:lstStyle/>
        <a:p>
          <a:endParaRPr lang="en-US"/>
        </a:p>
      </dgm:t>
    </dgm:pt>
    <dgm:pt modelId="{1766552D-2377-40B1-A425-D2FD911E3C56}" type="sibTrans" cxnId="{1615C35B-429A-4EA5-BD61-72782131BBA6}">
      <dgm:prSet/>
      <dgm:spPr/>
      <dgm:t>
        <a:bodyPr/>
        <a:lstStyle/>
        <a:p>
          <a:pPr>
            <a:lnSpc>
              <a:spcPct val="100000"/>
            </a:lnSpc>
          </a:pPr>
          <a:endParaRPr lang="en-US"/>
        </a:p>
      </dgm:t>
    </dgm:pt>
    <dgm:pt modelId="{E5B294ED-3484-427C-B802-1F548F9F109B}">
      <dgm:prSet custT="1"/>
      <dgm:spPr/>
      <dgm:t>
        <a:bodyPr/>
        <a:lstStyle/>
        <a:p>
          <a:pPr>
            <a:lnSpc>
              <a:spcPct val="100000"/>
            </a:lnSpc>
          </a:pPr>
          <a:r>
            <a:rPr lang="en-US" sz="1400" dirty="0"/>
            <a:t>If these conditions do not pertain, informed consent needs to be obtained and should be obtained without disrupting ongoing online activity.</a:t>
          </a:r>
        </a:p>
      </dgm:t>
    </dgm:pt>
    <dgm:pt modelId="{10297C07-D481-428D-B688-21C4E11543B8}" type="parTrans" cxnId="{EDB09D1C-6B38-4525-B4C9-4424C6119B83}">
      <dgm:prSet/>
      <dgm:spPr/>
      <dgm:t>
        <a:bodyPr/>
        <a:lstStyle/>
        <a:p>
          <a:endParaRPr lang="en-US"/>
        </a:p>
      </dgm:t>
    </dgm:pt>
    <dgm:pt modelId="{5952D7BC-E615-4C2D-B243-84130C129B7F}" type="sibTrans" cxnId="{EDB09D1C-6B38-4525-B4C9-4424C6119B83}">
      <dgm:prSet/>
      <dgm:spPr/>
      <dgm:t>
        <a:bodyPr/>
        <a:lstStyle/>
        <a:p>
          <a:endParaRPr lang="en-US"/>
        </a:p>
      </dgm:t>
    </dgm:pt>
    <dgm:pt modelId="{853F3361-D4A9-4031-8387-3DF749D131AD}" type="pres">
      <dgm:prSet presAssocID="{ECA2F881-DBE3-4EE5-B066-53E531A55979}" presName="root" presStyleCnt="0">
        <dgm:presLayoutVars>
          <dgm:dir/>
          <dgm:resizeHandles val="exact"/>
        </dgm:presLayoutVars>
      </dgm:prSet>
      <dgm:spPr/>
    </dgm:pt>
    <dgm:pt modelId="{515A451B-262B-4206-ACF1-886704704F43}" type="pres">
      <dgm:prSet presAssocID="{ECA2F881-DBE3-4EE5-B066-53E531A55979}" presName="container" presStyleCnt="0">
        <dgm:presLayoutVars>
          <dgm:dir/>
          <dgm:resizeHandles val="exact"/>
        </dgm:presLayoutVars>
      </dgm:prSet>
      <dgm:spPr/>
    </dgm:pt>
    <dgm:pt modelId="{5169D01D-81CB-482F-9FEB-68B123DF04D7}" type="pres">
      <dgm:prSet presAssocID="{DF62E9CC-5F9C-4A0D-81C4-FBDA46D879EC}" presName="compNode" presStyleCnt="0"/>
      <dgm:spPr/>
    </dgm:pt>
    <dgm:pt modelId="{4122E5B5-EADA-4294-A062-62A145EF2796}" type="pres">
      <dgm:prSet presAssocID="{DF62E9CC-5F9C-4A0D-81C4-FBDA46D879EC}" presName="iconBgRect" presStyleLbl="bgShp" presStyleIdx="0" presStyleCnt="3"/>
      <dgm:spPr/>
    </dgm:pt>
    <dgm:pt modelId="{A2DC0791-A35B-4107-9009-FC9130270C65}" type="pres">
      <dgm:prSet presAssocID="{DF62E9CC-5F9C-4A0D-81C4-FBDA46D879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1A318155-585F-4700-BBEC-C64224AE9E37}" type="pres">
      <dgm:prSet presAssocID="{DF62E9CC-5F9C-4A0D-81C4-FBDA46D879EC}" presName="spaceRect" presStyleCnt="0"/>
      <dgm:spPr/>
    </dgm:pt>
    <dgm:pt modelId="{871A1DDF-CDC8-422D-A64C-E13C7FB5A2D6}" type="pres">
      <dgm:prSet presAssocID="{DF62E9CC-5F9C-4A0D-81C4-FBDA46D879EC}" presName="textRect" presStyleLbl="revTx" presStyleIdx="0" presStyleCnt="3">
        <dgm:presLayoutVars>
          <dgm:chMax val="1"/>
          <dgm:chPref val="1"/>
        </dgm:presLayoutVars>
      </dgm:prSet>
      <dgm:spPr/>
    </dgm:pt>
    <dgm:pt modelId="{8ED6FCC1-295A-43B6-9DBA-2029AD610925}" type="pres">
      <dgm:prSet presAssocID="{CEA96A64-7693-4C38-8ECB-F95C7CAA6090}" presName="sibTrans" presStyleLbl="sibTrans2D1" presStyleIdx="0" presStyleCnt="0"/>
      <dgm:spPr/>
    </dgm:pt>
    <dgm:pt modelId="{E7CA4131-9D63-4F03-95DB-49F2EAA79A17}" type="pres">
      <dgm:prSet presAssocID="{07719974-DF64-45AB-9834-0CA312C12918}" presName="compNode" presStyleCnt="0"/>
      <dgm:spPr/>
    </dgm:pt>
    <dgm:pt modelId="{038FA27E-CBE2-4E1C-9BAD-26F206E24953}" type="pres">
      <dgm:prSet presAssocID="{07719974-DF64-45AB-9834-0CA312C12918}" presName="iconBgRect" presStyleLbl="bgShp" presStyleIdx="1" presStyleCnt="3"/>
      <dgm:spPr/>
    </dgm:pt>
    <dgm:pt modelId="{98325DDA-A212-4E18-91EE-3F889309E2FA}" type="pres">
      <dgm:prSet presAssocID="{07719974-DF64-45AB-9834-0CA312C129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4901E13D-EAD1-4D59-87DA-2364D474301B}" type="pres">
      <dgm:prSet presAssocID="{07719974-DF64-45AB-9834-0CA312C12918}" presName="spaceRect" presStyleCnt="0"/>
      <dgm:spPr/>
    </dgm:pt>
    <dgm:pt modelId="{82800405-7058-4C5E-A83B-246A81ED8AC3}" type="pres">
      <dgm:prSet presAssocID="{07719974-DF64-45AB-9834-0CA312C12918}" presName="textRect" presStyleLbl="revTx" presStyleIdx="1" presStyleCnt="3">
        <dgm:presLayoutVars>
          <dgm:chMax val="1"/>
          <dgm:chPref val="1"/>
        </dgm:presLayoutVars>
      </dgm:prSet>
      <dgm:spPr/>
    </dgm:pt>
    <dgm:pt modelId="{2C2A6F83-292C-4512-A599-005246FD5E17}" type="pres">
      <dgm:prSet presAssocID="{1766552D-2377-40B1-A425-D2FD911E3C56}" presName="sibTrans" presStyleLbl="sibTrans2D1" presStyleIdx="0" presStyleCnt="0"/>
      <dgm:spPr/>
    </dgm:pt>
    <dgm:pt modelId="{40B4B8C7-0689-407B-8AD9-12B2F95A61FF}" type="pres">
      <dgm:prSet presAssocID="{E5B294ED-3484-427C-B802-1F548F9F109B}" presName="compNode" presStyleCnt="0"/>
      <dgm:spPr/>
    </dgm:pt>
    <dgm:pt modelId="{6299E132-653A-4C5B-B765-23508FAF5274}" type="pres">
      <dgm:prSet presAssocID="{E5B294ED-3484-427C-B802-1F548F9F109B}" presName="iconBgRect" presStyleLbl="bgShp" presStyleIdx="2" presStyleCnt="3"/>
      <dgm:spPr/>
    </dgm:pt>
    <dgm:pt modelId="{9AA99EC4-D0AE-4329-8993-60811C27AB3F}" type="pres">
      <dgm:prSet presAssocID="{E5B294ED-3484-427C-B802-1F548F9F10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DB43D21F-2F39-4CEC-83FC-9114DD9BADB7}" type="pres">
      <dgm:prSet presAssocID="{E5B294ED-3484-427C-B802-1F548F9F109B}" presName="spaceRect" presStyleCnt="0"/>
      <dgm:spPr/>
    </dgm:pt>
    <dgm:pt modelId="{B4B2C53C-22A5-4497-BBFA-6785E79EF83A}" type="pres">
      <dgm:prSet presAssocID="{E5B294ED-3484-427C-B802-1F548F9F109B}" presName="textRect" presStyleLbl="revTx" presStyleIdx="2" presStyleCnt="3">
        <dgm:presLayoutVars>
          <dgm:chMax val="1"/>
          <dgm:chPref val="1"/>
        </dgm:presLayoutVars>
      </dgm:prSet>
      <dgm:spPr/>
    </dgm:pt>
  </dgm:ptLst>
  <dgm:cxnLst>
    <dgm:cxn modelId="{C9567A0E-C1B1-405B-84B9-A07B9952F820}" type="presOf" srcId="{E5B294ED-3484-427C-B802-1F548F9F109B}" destId="{B4B2C53C-22A5-4497-BBFA-6785E79EF83A}" srcOrd="0" destOrd="0" presId="urn:microsoft.com/office/officeart/2018/2/layout/IconCircleList"/>
    <dgm:cxn modelId="{9EA5D61A-95C8-4C3F-AC16-032BE2F0D670}" type="presOf" srcId="{ECA2F881-DBE3-4EE5-B066-53E531A55979}" destId="{853F3361-D4A9-4031-8387-3DF749D131AD}" srcOrd="0" destOrd="0" presId="urn:microsoft.com/office/officeart/2018/2/layout/IconCircleList"/>
    <dgm:cxn modelId="{EDB09D1C-6B38-4525-B4C9-4424C6119B83}" srcId="{ECA2F881-DBE3-4EE5-B066-53E531A55979}" destId="{E5B294ED-3484-427C-B802-1F548F9F109B}" srcOrd="2" destOrd="0" parTransId="{10297C07-D481-428D-B688-21C4E11543B8}" sibTransId="{5952D7BC-E615-4C2D-B243-84130C129B7F}"/>
    <dgm:cxn modelId="{C7D1AC31-52E6-44C0-AA84-851120F71390}" type="presOf" srcId="{CEA96A64-7693-4C38-8ECB-F95C7CAA6090}" destId="{8ED6FCC1-295A-43B6-9DBA-2029AD610925}" srcOrd="0" destOrd="0" presId="urn:microsoft.com/office/officeart/2018/2/layout/IconCircleList"/>
    <dgm:cxn modelId="{CF74BB5B-CAC7-444E-94B8-EE2E1F88C628}" type="presOf" srcId="{DF62E9CC-5F9C-4A0D-81C4-FBDA46D879EC}" destId="{871A1DDF-CDC8-422D-A64C-E13C7FB5A2D6}" srcOrd="0" destOrd="0" presId="urn:microsoft.com/office/officeart/2018/2/layout/IconCircleList"/>
    <dgm:cxn modelId="{1615C35B-429A-4EA5-BD61-72782131BBA6}" srcId="{ECA2F881-DBE3-4EE5-B066-53E531A55979}" destId="{07719974-DF64-45AB-9834-0CA312C12918}" srcOrd="1" destOrd="0" parTransId="{BD2D54EC-C8EE-4BAA-A34C-6EF93AB2E8ED}" sibTransId="{1766552D-2377-40B1-A425-D2FD911E3C56}"/>
    <dgm:cxn modelId="{5E538067-0483-4B14-95C2-0ED0B0607953}" type="presOf" srcId="{07719974-DF64-45AB-9834-0CA312C12918}" destId="{82800405-7058-4C5E-A83B-246A81ED8AC3}" srcOrd="0" destOrd="0" presId="urn:microsoft.com/office/officeart/2018/2/layout/IconCircleList"/>
    <dgm:cxn modelId="{800D94C2-200D-488B-B086-51DFDF06DDE0}" srcId="{ECA2F881-DBE3-4EE5-B066-53E531A55979}" destId="{DF62E9CC-5F9C-4A0D-81C4-FBDA46D879EC}" srcOrd="0" destOrd="0" parTransId="{A8C97FB4-5DF8-4BF2-AAB3-66B9533E45B1}" sibTransId="{CEA96A64-7693-4C38-8ECB-F95C7CAA6090}"/>
    <dgm:cxn modelId="{1E407DC5-E414-406C-A5CD-1B3F477FEBCA}" type="presOf" srcId="{1766552D-2377-40B1-A425-D2FD911E3C56}" destId="{2C2A6F83-292C-4512-A599-005246FD5E17}" srcOrd="0" destOrd="0" presId="urn:microsoft.com/office/officeart/2018/2/layout/IconCircleList"/>
    <dgm:cxn modelId="{4CD457DD-82FA-4552-8763-706D8D634991}" type="presParOf" srcId="{853F3361-D4A9-4031-8387-3DF749D131AD}" destId="{515A451B-262B-4206-ACF1-886704704F43}" srcOrd="0" destOrd="0" presId="urn:microsoft.com/office/officeart/2018/2/layout/IconCircleList"/>
    <dgm:cxn modelId="{FB2E8CAA-2F92-4CDE-B2E2-BA87A7CEEF91}" type="presParOf" srcId="{515A451B-262B-4206-ACF1-886704704F43}" destId="{5169D01D-81CB-482F-9FEB-68B123DF04D7}" srcOrd="0" destOrd="0" presId="urn:microsoft.com/office/officeart/2018/2/layout/IconCircleList"/>
    <dgm:cxn modelId="{2A7C81D9-1985-4ECF-ACC6-8E76A8C0D2B8}" type="presParOf" srcId="{5169D01D-81CB-482F-9FEB-68B123DF04D7}" destId="{4122E5B5-EADA-4294-A062-62A145EF2796}" srcOrd="0" destOrd="0" presId="urn:microsoft.com/office/officeart/2018/2/layout/IconCircleList"/>
    <dgm:cxn modelId="{0B4F35D9-6153-4709-898A-6CD30A9CAD25}" type="presParOf" srcId="{5169D01D-81CB-482F-9FEB-68B123DF04D7}" destId="{A2DC0791-A35B-4107-9009-FC9130270C65}" srcOrd="1" destOrd="0" presId="urn:microsoft.com/office/officeart/2018/2/layout/IconCircleList"/>
    <dgm:cxn modelId="{ABFD76FD-C521-4B7E-9BB7-B3E5E12F18C9}" type="presParOf" srcId="{5169D01D-81CB-482F-9FEB-68B123DF04D7}" destId="{1A318155-585F-4700-BBEC-C64224AE9E37}" srcOrd="2" destOrd="0" presId="urn:microsoft.com/office/officeart/2018/2/layout/IconCircleList"/>
    <dgm:cxn modelId="{967B5A4B-6DA5-41CE-86CB-C8B4F102FEE3}" type="presParOf" srcId="{5169D01D-81CB-482F-9FEB-68B123DF04D7}" destId="{871A1DDF-CDC8-422D-A64C-E13C7FB5A2D6}" srcOrd="3" destOrd="0" presId="urn:microsoft.com/office/officeart/2018/2/layout/IconCircleList"/>
    <dgm:cxn modelId="{A24B7575-F13A-49F9-901A-D7CB62BE22D0}" type="presParOf" srcId="{515A451B-262B-4206-ACF1-886704704F43}" destId="{8ED6FCC1-295A-43B6-9DBA-2029AD610925}" srcOrd="1" destOrd="0" presId="urn:microsoft.com/office/officeart/2018/2/layout/IconCircleList"/>
    <dgm:cxn modelId="{43F78A01-29CC-494A-8985-DFAF726747F7}" type="presParOf" srcId="{515A451B-262B-4206-ACF1-886704704F43}" destId="{E7CA4131-9D63-4F03-95DB-49F2EAA79A17}" srcOrd="2" destOrd="0" presId="urn:microsoft.com/office/officeart/2018/2/layout/IconCircleList"/>
    <dgm:cxn modelId="{0CB460E2-ADB6-4E97-9DD3-7AD5746962CC}" type="presParOf" srcId="{E7CA4131-9D63-4F03-95DB-49F2EAA79A17}" destId="{038FA27E-CBE2-4E1C-9BAD-26F206E24953}" srcOrd="0" destOrd="0" presId="urn:microsoft.com/office/officeart/2018/2/layout/IconCircleList"/>
    <dgm:cxn modelId="{707A5519-6131-437E-83B5-EF4344843F17}" type="presParOf" srcId="{E7CA4131-9D63-4F03-95DB-49F2EAA79A17}" destId="{98325DDA-A212-4E18-91EE-3F889309E2FA}" srcOrd="1" destOrd="0" presId="urn:microsoft.com/office/officeart/2018/2/layout/IconCircleList"/>
    <dgm:cxn modelId="{EB4C8691-4E00-4E44-8EE7-63A01BB5CF0C}" type="presParOf" srcId="{E7CA4131-9D63-4F03-95DB-49F2EAA79A17}" destId="{4901E13D-EAD1-4D59-87DA-2364D474301B}" srcOrd="2" destOrd="0" presId="urn:microsoft.com/office/officeart/2018/2/layout/IconCircleList"/>
    <dgm:cxn modelId="{2C5BDD32-5706-452B-9A81-ACC02B87998D}" type="presParOf" srcId="{E7CA4131-9D63-4F03-95DB-49F2EAA79A17}" destId="{82800405-7058-4C5E-A83B-246A81ED8AC3}" srcOrd="3" destOrd="0" presId="urn:microsoft.com/office/officeart/2018/2/layout/IconCircleList"/>
    <dgm:cxn modelId="{5246A42A-4738-4921-B9E6-D560FFEF6EB8}" type="presParOf" srcId="{515A451B-262B-4206-ACF1-886704704F43}" destId="{2C2A6F83-292C-4512-A599-005246FD5E17}" srcOrd="3" destOrd="0" presId="urn:microsoft.com/office/officeart/2018/2/layout/IconCircleList"/>
    <dgm:cxn modelId="{1489A159-886C-4829-B48B-FA3DFB100AED}" type="presParOf" srcId="{515A451B-262B-4206-ACF1-886704704F43}" destId="{40B4B8C7-0689-407B-8AD9-12B2F95A61FF}" srcOrd="4" destOrd="0" presId="urn:microsoft.com/office/officeart/2018/2/layout/IconCircleList"/>
    <dgm:cxn modelId="{F5116C29-8D72-4B96-90DA-F0671C0B280D}" type="presParOf" srcId="{40B4B8C7-0689-407B-8AD9-12B2F95A61FF}" destId="{6299E132-653A-4C5B-B765-23508FAF5274}" srcOrd="0" destOrd="0" presId="urn:microsoft.com/office/officeart/2018/2/layout/IconCircleList"/>
    <dgm:cxn modelId="{AB820252-FB09-4E3B-A5BB-2A0D77950F9C}" type="presParOf" srcId="{40B4B8C7-0689-407B-8AD9-12B2F95A61FF}" destId="{9AA99EC4-D0AE-4329-8993-60811C27AB3F}" srcOrd="1" destOrd="0" presId="urn:microsoft.com/office/officeart/2018/2/layout/IconCircleList"/>
    <dgm:cxn modelId="{F150D6B5-893E-403C-9F0C-7D75AD7330D9}" type="presParOf" srcId="{40B4B8C7-0689-407B-8AD9-12B2F95A61FF}" destId="{DB43D21F-2F39-4CEC-83FC-9114DD9BADB7}" srcOrd="2" destOrd="0" presId="urn:microsoft.com/office/officeart/2018/2/layout/IconCircleList"/>
    <dgm:cxn modelId="{D66E40D7-6F1E-4D92-B8CE-7D6AE15D2EA5}" type="presParOf" srcId="{40B4B8C7-0689-407B-8AD9-12B2F95A61FF}" destId="{B4B2C53C-22A5-4497-BBFA-6785E79EF83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35F9BC0-279A-439E-8F7E-A06AB8AA9C38}" type="doc">
      <dgm:prSet loTypeId="urn:microsoft.com/office/officeart/2005/8/layout/process1" loCatId="process" qsTypeId="urn:microsoft.com/office/officeart/2005/8/quickstyle/3d3" qsCatId="3D" csTypeId="urn:microsoft.com/office/officeart/2005/8/colors/colorful1" csCatId="colorful"/>
      <dgm:spPr/>
      <dgm:t>
        <a:bodyPr/>
        <a:lstStyle/>
        <a:p>
          <a:endParaRPr lang="en-US"/>
        </a:p>
      </dgm:t>
    </dgm:pt>
    <dgm:pt modelId="{CB260C74-336B-4493-BCDF-383C9B23E9BD}">
      <dgm:prSet/>
      <dgm:spPr/>
      <dgm:t>
        <a:bodyPr/>
        <a:lstStyle/>
        <a:p>
          <a:r>
            <a:rPr lang="en-US"/>
            <a:t>For some writers on social research, a “conscious partiality” is celebrated. </a:t>
          </a:r>
        </a:p>
      </dgm:t>
    </dgm:pt>
    <dgm:pt modelId="{143CA7B9-5384-412F-AAD4-49005F954504}" type="parTrans" cxnId="{A674FE22-F696-44B4-9015-11FCF82B9690}">
      <dgm:prSet/>
      <dgm:spPr/>
      <dgm:t>
        <a:bodyPr/>
        <a:lstStyle/>
        <a:p>
          <a:endParaRPr lang="en-US"/>
        </a:p>
      </dgm:t>
    </dgm:pt>
    <dgm:pt modelId="{1C74390B-B7C1-4FD8-BBF8-F293B202CAA8}" type="sibTrans" cxnId="{A674FE22-F696-44B4-9015-11FCF82B9690}">
      <dgm:prSet/>
      <dgm:spPr/>
      <dgm:t>
        <a:bodyPr/>
        <a:lstStyle/>
        <a:p>
          <a:endParaRPr lang="en-US"/>
        </a:p>
      </dgm:t>
    </dgm:pt>
    <dgm:pt modelId="{BCE65778-ACDA-410D-9CEE-212C3D152DA9}">
      <dgm:prSet/>
      <dgm:spPr/>
      <dgm:t>
        <a:bodyPr/>
        <a:lstStyle/>
        <a:p>
          <a:r>
            <a:rPr lang="en-US"/>
            <a:t>Particularly among feminist researchers, to do research on women in a value-neutral way would be undesirable (apart from being difficult to achieve), because it would be incompatible with the values of feminism. </a:t>
          </a:r>
        </a:p>
      </dgm:t>
    </dgm:pt>
    <dgm:pt modelId="{1F40C28C-4D7E-45F9-B5E8-A2BA2220E266}" type="parTrans" cxnId="{DD2D295C-0CEC-43DF-A23A-FB62A1C34977}">
      <dgm:prSet/>
      <dgm:spPr/>
      <dgm:t>
        <a:bodyPr/>
        <a:lstStyle/>
        <a:p>
          <a:endParaRPr lang="en-US"/>
        </a:p>
      </dgm:t>
    </dgm:pt>
    <dgm:pt modelId="{1F27CB26-147D-4C7D-82F7-2E6EDFDE4118}" type="sibTrans" cxnId="{DD2D295C-0CEC-43DF-A23A-FB62A1C34977}">
      <dgm:prSet/>
      <dgm:spPr/>
      <dgm:t>
        <a:bodyPr/>
        <a:lstStyle/>
        <a:p>
          <a:endParaRPr lang="en-US"/>
        </a:p>
      </dgm:t>
    </dgm:pt>
    <dgm:pt modelId="{FE0D1E2A-9933-4B5E-AA4A-0E5FF4592C55}">
      <dgm:prSet/>
      <dgm:spPr/>
      <dgm:t>
        <a:bodyPr/>
        <a:lstStyle/>
        <a:p>
          <a:r>
            <a:rPr lang="en-US"/>
            <a:t>Instead, many feminist researchers advocate a stance that extols the virtues of a commitment to women and exposing the conditions of their disadvantage in a male-dominated society.</a:t>
          </a:r>
        </a:p>
      </dgm:t>
    </dgm:pt>
    <dgm:pt modelId="{F920EB4E-D196-4665-8D44-0146B3538ABA}" type="parTrans" cxnId="{EC2F82EF-9BC7-45EC-8561-581F9CF6DEB0}">
      <dgm:prSet/>
      <dgm:spPr/>
      <dgm:t>
        <a:bodyPr/>
        <a:lstStyle/>
        <a:p>
          <a:endParaRPr lang="en-US"/>
        </a:p>
      </dgm:t>
    </dgm:pt>
    <dgm:pt modelId="{73135EDC-DB59-4C4F-B4F4-726F59BD472A}" type="sibTrans" cxnId="{EC2F82EF-9BC7-45EC-8561-581F9CF6DEB0}">
      <dgm:prSet/>
      <dgm:spPr/>
      <dgm:t>
        <a:bodyPr/>
        <a:lstStyle/>
        <a:p>
          <a:endParaRPr lang="en-US"/>
        </a:p>
      </dgm:t>
    </dgm:pt>
    <dgm:pt modelId="{15AD6777-8907-4A9B-B115-2893DB3E8F14}" type="pres">
      <dgm:prSet presAssocID="{E35F9BC0-279A-439E-8F7E-A06AB8AA9C38}" presName="Name0" presStyleCnt="0">
        <dgm:presLayoutVars>
          <dgm:dir/>
          <dgm:resizeHandles val="exact"/>
        </dgm:presLayoutVars>
      </dgm:prSet>
      <dgm:spPr/>
    </dgm:pt>
    <dgm:pt modelId="{1FA92569-A126-4831-A7B5-59E63ED6F2E7}" type="pres">
      <dgm:prSet presAssocID="{CB260C74-336B-4493-BCDF-383C9B23E9BD}" presName="node" presStyleLbl="node1" presStyleIdx="0" presStyleCnt="3">
        <dgm:presLayoutVars>
          <dgm:bulletEnabled val="1"/>
        </dgm:presLayoutVars>
      </dgm:prSet>
      <dgm:spPr/>
    </dgm:pt>
    <dgm:pt modelId="{0F02ADE5-0137-4CCC-B176-C8B24A5777CB}" type="pres">
      <dgm:prSet presAssocID="{1C74390B-B7C1-4FD8-BBF8-F293B202CAA8}" presName="sibTrans" presStyleLbl="sibTrans2D1" presStyleIdx="0" presStyleCnt="2"/>
      <dgm:spPr/>
    </dgm:pt>
    <dgm:pt modelId="{19DEF681-900B-4D05-86DC-474ECFF1E536}" type="pres">
      <dgm:prSet presAssocID="{1C74390B-B7C1-4FD8-BBF8-F293B202CAA8}" presName="connectorText" presStyleLbl="sibTrans2D1" presStyleIdx="0" presStyleCnt="2"/>
      <dgm:spPr/>
    </dgm:pt>
    <dgm:pt modelId="{6DE100AE-DB71-40D1-87F8-0A8704CF5DAD}" type="pres">
      <dgm:prSet presAssocID="{BCE65778-ACDA-410D-9CEE-212C3D152DA9}" presName="node" presStyleLbl="node1" presStyleIdx="1" presStyleCnt="3">
        <dgm:presLayoutVars>
          <dgm:bulletEnabled val="1"/>
        </dgm:presLayoutVars>
      </dgm:prSet>
      <dgm:spPr/>
    </dgm:pt>
    <dgm:pt modelId="{F17A142C-4A00-464A-9914-1FD28AFBC269}" type="pres">
      <dgm:prSet presAssocID="{1F27CB26-147D-4C7D-82F7-2E6EDFDE4118}" presName="sibTrans" presStyleLbl="sibTrans2D1" presStyleIdx="1" presStyleCnt="2"/>
      <dgm:spPr/>
    </dgm:pt>
    <dgm:pt modelId="{8044E39F-F4E3-4E1E-8367-2C4AAF630D39}" type="pres">
      <dgm:prSet presAssocID="{1F27CB26-147D-4C7D-82F7-2E6EDFDE4118}" presName="connectorText" presStyleLbl="sibTrans2D1" presStyleIdx="1" presStyleCnt="2"/>
      <dgm:spPr/>
    </dgm:pt>
    <dgm:pt modelId="{28CD8C94-DDC8-46DA-919E-DFC564B3F8A1}" type="pres">
      <dgm:prSet presAssocID="{FE0D1E2A-9933-4B5E-AA4A-0E5FF4592C55}" presName="node" presStyleLbl="node1" presStyleIdx="2" presStyleCnt="3">
        <dgm:presLayoutVars>
          <dgm:bulletEnabled val="1"/>
        </dgm:presLayoutVars>
      </dgm:prSet>
      <dgm:spPr/>
    </dgm:pt>
  </dgm:ptLst>
  <dgm:cxnLst>
    <dgm:cxn modelId="{43CDE80E-E610-403E-90D4-ED985E58D53B}" type="presOf" srcId="{E35F9BC0-279A-439E-8F7E-A06AB8AA9C38}" destId="{15AD6777-8907-4A9B-B115-2893DB3E8F14}" srcOrd="0" destOrd="0" presId="urn:microsoft.com/office/officeart/2005/8/layout/process1"/>
    <dgm:cxn modelId="{A674FE22-F696-44B4-9015-11FCF82B9690}" srcId="{E35F9BC0-279A-439E-8F7E-A06AB8AA9C38}" destId="{CB260C74-336B-4493-BCDF-383C9B23E9BD}" srcOrd="0" destOrd="0" parTransId="{143CA7B9-5384-412F-AAD4-49005F954504}" sibTransId="{1C74390B-B7C1-4FD8-BBF8-F293B202CAA8}"/>
    <dgm:cxn modelId="{DD2D295C-0CEC-43DF-A23A-FB62A1C34977}" srcId="{E35F9BC0-279A-439E-8F7E-A06AB8AA9C38}" destId="{BCE65778-ACDA-410D-9CEE-212C3D152DA9}" srcOrd="1" destOrd="0" parTransId="{1F40C28C-4D7E-45F9-B5E8-A2BA2220E266}" sibTransId="{1F27CB26-147D-4C7D-82F7-2E6EDFDE4118}"/>
    <dgm:cxn modelId="{E4380B52-9719-45F1-BB43-285CD1626DD8}" type="presOf" srcId="{1C74390B-B7C1-4FD8-BBF8-F293B202CAA8}" destId="{19DEF681-900B-4D05-86DC-474ECFF1E536}" srcOrd="1" destOrd="0" presId="urn:microsoft.com/office/officeart/2005/8/layout/process1"/>
    <dgm:cxn modelId="{678ADD53-A1C4-4C65-BF67-49A8991F72DA}" type="presOf" srcId="{1F27CB26-147D-4C7D-82F7-2E6EDFDE4118}" destId="{8044E39F-F4E3-4E1E-8367-2C4AAF630D39}" srcOrd="1" destOrd="0" presId="urn:microsoft.com/office/officeart/2005/8/layout/process1"/>
    <dgm:cxn modelId="{75833E78-9FDC-4E85-99AE-0694FF74C897}" type="presOf" srcId="{1F27CB26-147D-4C7D-82F7-2E6EDFDE4118}" destId="{F17A142C-4A00-464A-9914-1FD28AFBC269}" srcOrd="0" destOrd="0" presId="urn:microsoft.com/office/officeart/2005/8/layout/process1"/>
    <dgm:cxn modelId="{7999888A-CDB1-4A70-838F-2CEE4C7906AC}" type="presOf" srcId="{BCE65778-ACDA-410D-9CEE-212C3D152DA9}" destId="{6DE100AE-DB71-40D1-87F8-0A8704CF5DAD}" srcOrd="0" destOrd="0" presId="urn:microsoft.com/office/officeart/2005/8/layout/process1"/>
    <dgm:cxn modelId="{ABB20C8F-F49F-49A4-9545-F060DC803535}" type="presOf" srcId="{1C74390B-B7C1-4FD8-BBF8-F293B202CAA8}" destId="{0F02ADE5-0137-4CCC-B176-C8B24A5777CB}" srcOrd="0" destOrd="0" presId="urn:microsoft.com/office/officeart/2005/8/layout/process1"/>
    <dgm:cxn modelId="{986BB6E0-622C-4F88-94FD-63E9E2B9E236}" type="presOf" srcId="{CB260C74-336B-4493-BCDF-383C9B23E9BD}" destId="{1FA92569-A126-4831-A7B5-59E63ED6F2E7}" srcOrd="0" destOrd="0" presId="urn:microsoft.com/office/officeart/2005/8/layout/process1"/>
    <dgm:cxn modelId="{EC2F82EF-9BC7-45EC-8561-581F9CF6DEB0}" srcId="{E35F9BC0-279A-439E-8F7E-A06AB8AA9C38}" destId="{FE0D1E2A-9933-4B5E-AA4A-0E5FF4592C55}" srcOrd="2" destOrd="0" parTransId="{F920EB4E-D196-4665-8D44-0146B3538ABA}" sibTransId="{73135EDC-DB59-4C4F-B4F4-726F59BD472A}"/>
    <dgm:cxn modelId="{341CCFF9-17FD-4310-B161-7A18057935DC}" type="presOf" srcId="{FE0D1E2A-9933-4B5E-AA4A-0E5FF4592C55}" destId="{28CD8C94-DDC8-46DA-919E-DFC564B3F8A1}" srcOrd="0" destOrd="0" presId="urn:microsoft.com/office/officeart/2005/8/layout/process1"/>
    <dgm:cxn modelId="{8233D7A4-7C23-48D3-B5E2-5CA0CEF65392}" type="presParOf" srcId="{15AD6777-8907-4A9B-B115-2893DB3E8F14}" destId="{1FA92569-A126-4831-A7B5-59E63ED6F2E7}" srcOrd="0" destOrd="0" presId="urn:microsoft.com/office/officeart/2005/8/layout/process1"/>
    <dgm:cxn modelId="{5C094BB8-F6B1-4069-9EC9-211A5AA0AA82}" type="presParOf" srcId="{15AD6777-8907-4A9B-B115-2893DB3E8F14}" destId="{0F02ADE5-0137-4CCC-B176-C8B24A5777CB}" srcOrd="1" destOrd="0" presId="urn:microsoft.com/office/officeart/2005/8/layout/process1"/>
    <dgm:cxn modelId="{EE0F1E89-13AC-45F0-A27F-5F91E74A3BDA}" type="presParOf" srcId="{0F02ADE5-0137-4CCC-B176-C8B24A5777CB}" destId="{19DEF681-900B-4D05-86DC-474ECFF1E536}" srcOrd="0" destOrd="0" presId="urn:microsoft.com/office/officeart/2005/8/layout/process1"/>
    <dgm:cxn modelId="{BCF26C1D-91BE-410C-9EC6-9AE1881C14E0}" type="presParOf" srcId="{15AD6777-8907-4A9B-B115-2893DB3E8F14}" destId="{6DE100AE-DB71-40D1-87F8-0A8704CF5DAD}" srcOrd="2" destOrd="0" presId="urn:microsoft.com/office/officeart/2005/8/layout/process1"/>
    <dgm:cxn modelId="{449CC9F4-CD2D-464D-BA01-DEDA795B917D}" type="presParOf" srcId="{15AD6777-8907-4A9B-B115-2893DB3E8F14}" destId="{F17A142C-4A00-464A-9914-1FD28AFBC269}" srcOrd="3" destOrd="0" presId="urn:microsoft.com/office/officeart/2005/8/layout/process1"/>
    <dgm:cxn modelId="{27CF15C3-F1A9-47CA-A292-F91542C6DC34}" type="presParOf" srcId="{F17A142C-4A00-464A-9914-1FD28AFBC269}" destId="{8044E39F-F4E3-4E1E-8367-2C4AAF630D39}" srcOrd="0" destOrd="0" presId="urn:microsoft.com/office/officeart/2005/8/layout/process1"/>
    <dgm:cxn modelId="{DCE46A56-2F4B-468F-9EC3-23DF23BAFEDD}" type="presParOf" srcId="{15AD6777-8907-4A9B-B115-2893DB3E8F14}" destId="{28CD8C94-DDC8-46DA-919E-DFC564B3F8A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B145D6D-6C39-462D-B159-04E1A15E3455}" type="doc">
      <dgm:prSet loTypeId="urn:microsoft.com/office/officeart/2018/2/layout/IconCircleList" loCatId="icon" qsTypeId="urn:microsoft.com/office/officeart/2005/8/quickstyle/simple5" qsCatId="simple" csTypeId="urn:microsoft.com/office/officeart/2018/5/colors/Iconchunking_coloredtext_colorful1" csCatId="colorful" phldr="1"/>
      <dgm:spPr/>
      <dgm:t>
        <a:bodyPr/>
        <a:lstStyle/>
        <a:p>
          <a:endParaRPr lang="en-US"/>
        </a:p>
      </dgm:t>
    </dgm:pt>
    <dgm:pt modelId="{61916EA3-25B6-48FC-98FE-D8A743DA326A}">
      <dgm:prSet/>
      <dgm:spPr/>
      <dgm:t>
        <a:bodyPr/>
        <a:lstStyle/>
        <a:p>
          <a:pPr>
            <a:lnSpc>
              <a:spcPct val="100000"/>
            </a:lnSpc>
          </a:pPr>
          <a:r>
            <a:rPr lang="en-US"/>
            <a:t>Most higher education organizations have established ethics committees that issue guidelines about ethical research practice. These guidelines are often based on or influenced by the codes developed by professional associations. </a:t>
          </a:r>
        </a:p>
      </dgm:t>
    </dgm:pt>
    <dgm:pt modelId="{CD2B09EA-8DBA-4466-AE59-870BFA86088A}" type="parTrans" cxnId="{CADD2796-015E-4C2B-A02C-82BBB75D9431}">
      <dgm:prSet/>
      <dgm:spPr/>
      <dgm:t>
        <a:bodyPr/>
        <a:lstStyle/>
        <a:p>
          <a:endParaRPr lang="en-US"/>
        </a:p>
      </dgm:t>
    </dgm:pt>
    <dgm:pt modelId="{64A2443A-2208-4776-BB70-B794763FA247}" type="sibTrans" cxnId="{CADD2796-015E-4C2B-A02C-82BBB75D9431}">
      <dgm:prSet/>
      <dgm:spPr/>
      <dgm:t>
        <a:bodyPr/>
        <a:lstStyle/>
        <a:p>
          <a:pPr>
            <a:lnSpc>
              <a:spcPct val="100000"/>
            </a:lnSpc>
          </a:pPr>
          <a:endParaRPr lang="en-US"/>
        </a:p>
      </dgm:t>
    </dgm:pt>
    <dgm:pt modelId="{38F408E3-D8CE-4C1A-B3F3-FD977358FFB1}">
      <dgm:prSet/>
      <dgm:spPr/>
      <dgm:t>
        <a:bodyPr/>
        <a:lstStyle/>
        <a:p>
          <a:pPr>
            <a:lnSpc>
              <a:spcPct val="100000"/>
            </a:lnSpc>
          </a:pPr>
          <a:r>
            <a:rPr lang="en-US"/>
            <a:t>The basic aims of these committees are, on one hand, to protect the researchers and the institutions, in terms of preserving their positive reputation and publicity, and, on the other hand, to protect the participants in the research project against any physical or psychological harm that can be caused due to their participation in the research. </a:t>
          </a:r>
        </a:p>
      </dgm:t>
    </dgm:pt>
    <dgm:pt modelId="{D993C189-E76D-48F2-9DDC-69E5C09C27C3}" type="parTrans" cxnId="{752640F6-2322-4554-BB11-ED7B98261E8F}">
      <dgm:prSet/>
      <dgm:spPr/>
      <dgm:t>
        <a:bodyPr/>
        <a:lstStyle/>
        <a:p>
          <a:endParaRPr lang="en-US"/>
        </a:p>
      </dgm:t>
    </dgm:pt>
    <dgm:pt modelId="{DDA37B78-A4CC-4BAA-A751-7AD4824EE37B}" type="sibTrans" cxnId="{752640F6-2322-4554-BB11-ED7B98261E8F}">
      <dgm:prSet/>
      <dgm:spPr/>
      <dgm:t>
        <a:bodyPr/>
        <a:lstStyle/>
        <a:p>
          <a:pPr>
            <a:lnSpc>
              <a:spcPct val="100000"/>
            </a:lnSpc>
          </a:pPr>
          <a:endParaRPr lang="en-US"/>
        </a:p>
      </dgm:t>
    </dgm:pt>
    <dgm:pt modelId="{60A4E12A-E578-40CE-A17E-EE79E0BD73BA}">
      <dgm:prSet/>
      <dgm:spPr/>
      <dgm:t>
        <a:bodyPr/>
        <a:lstStyle/>
        <a:p>
          <a:pPr>
            <a:lnSpc>
              <a:spcPct val="100000"/>
            </a:lnSpc>
          </a:pPr>
          <a:r>
            <a:rPr lang="en-US"/>
            <a:t>In recent years, research ethics committees have become quite controversial, since they are sometimes seen as having gone too far in terms of their role of protecting institutions.</a:t>
          </a:r>
        </a:p>
      </dgm:t>
    </dgm:pt>
    <dgm:pt modelId="{FACD724A-5CC5-4F22-BF44-199C9EF55E08}" type="parTrans" cxnId="{3E8A19D8-DCC2-433A-80A2-6D154753A03A}">
      <dgm:prSet/>
      <dgm:spPr/>
      <dgm:t>
        <a:bodyPr/>
        <a:lstStyle/>
        <a:p>
          <a:endParaRPr lang="en-US"/>
        </a:p>
      </dgm:t>
    </dgm:pt>
    <dgm:pt modelId="{7D54CFD9-31D7-40B0-A596-FFEDC207FC63}" type="sibTrans" cxnId="{3E8A19D8-DCC2-433A-80A2-6D154753A03A}">
      <dgm:prSet/>
      <dgm:spPr/>
      <dgm:t>
        <a:bodyPr/>
        <a:lstStyle/>
        <a:p>
          <a:pPr>
            <a:lnSpc>
              <a:spcPct val="100000"/>
            </a:lnSpc>
          </a:pPr>
          <a:endParaRPr lang="en-US"/>
        </a:p>
      </dgm:t>
    </dgm:pt>
    <dgm:pt modelId="{A0888F9F-978C-49A5-AA58-7EE7E6C4D2D7}">
      <dgm:prSet/>
      <dgm:spPr/>
      <dgm:t>
        <a:bodyPr/>
        <a:lstStyle/>
        <a:p>
          <a:pPr>
            <a:lnSpc>
              <a:spcPct val="100000"/>
            </a:lnSpc>
          </a:pPr>
          <a:r>
            <a:rPr lang="en-US"/>
            <a:t>Ethical issues can arise at all stages of the research process, even at the production and presentation of the results.</a:t>
          </a:r>
        </a:p>
      </dgm:t>
    </dgm:pt>
    <dgm:pt modelId="{AD48213D-C88F-48A4-AF40-062247537075}" type="parTrans" cxnId="{267D8B92-DBAB-4054-AB86-E849D7A8419A}">
      <dgm:prSet/>
      <dgm:spPr/>
      <dgm:t>
        <a:bodyPr/>
        <a:lstStyle/>
        <a:p>
          <a:endParaRPr lang="en-US"/>
        </a:p>
      </dgm:t>
    </dgm:pt>
    <dgm:pt modelId="{ED0E6DDF-E2D6-4905-AA34-5BD32242E095}" type="sibTrans" cxnId="{267D8B92-DBAB-4054-AB86-E849D7A8419A}">
      <dgm:prSet/>
      <dgm:spPr/>
      <dgm:t>
        <a:bodyPr/>
        <a:lstStyle/>
        <a:p>
          <a:endParaRPr lang="en-US"/>
        </a:p>
      </dgm:t>
    </dgm:pt>
    <dgm:pt modelId="{5EB42BB5-6542-4113-8E10-A6EE1C638E08}" type="pres">
      <dgm:prSet presAssocID="{CB145D6D-6C39-462D-B159-04E1A15E3455}" presName="root" presStyleCnt="0">
        <dgm:presLayoutVars>
          <dgm:dir/>
          <dgm:resizeHandles val="exact"/>
        </dgm:presLayoutVars>
      </dgm:prSet>
      <dgm:spPr/>
    </dgm:pt>
    <dgm:pt modelId="{C79AF06F-78EA-4B47-8BA9-F8EBCD1520CF}" type="pres">
      <dgm:prSet presAssocID="{CB145D6D-6C39-462D-B159-04E1A15E3455}" presName="container" presStyleCnt="0">
        <dgm:presLayoutVars>
          <dgm:dir/>
          <dgm:resizeHandles val="exact"/>
        </dgm:presLayoutVars>
      </dgm:prSet>
      <dgm:spPr/>
    </dgm:pt>
    <dgm:pt modelId="{A6DB3040-D725-49B4-8F1D-909AF9C8667A}" type="pres">
      <dgm:prSet presAssocID="{61916EA3-25B6-48FC-98FE-D8A743DA326A}" presName="compNode" presStyleCnt="0"/>
      <dgm:spPr/>
    </dgm:pt>
    <dgm:pt modelId="{40B940B9-43EB-4510-8E1B-0902E5286B35}" type="pres">
      <dgm:prSet presAssocID="{61916EA3-25B6-48FC-98FE-D8A743DA326A}" presName="iconBgRect" presStyleLbl="bgShp" presStyleIdx="0" presStyleCnt="4"/>
      <dgm:spPr/>
    </dgm:pt>
    <dgm:pt modelId="{04BAD6D5-1CB0-4368-B9D6-3D69615F3EAD}" type="pres">
      <dgm:prSet presAssocID="{61916EA3-25B6-48FC-98FE-D8A743DA32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7945F69D-7295-45D0-9A78-A6383381A886}" type="pres">
      <dgm:prSet presAssocID="{61916EA3-25B6-48FC-98FE-D8A743DA326A}" presName="spaceRect" presStyleCnt="0"/>
      <dgm:spPr/>
    </dgm:pt>
    <dgm:pt modelId="{488B20F3-CE9C-45BD-B34A-A130E5CC9427}" type="pres">
      <dgm:prSet presAssocID="{61916EA3-25B6-48FC-98FE-D8A743DA326A}" presName="textRect" presStyleLbl="revTx" presStyleIdx="0" presStyleCnt="4">
        <dgm:presLayoutVars>
          <dgm:chMax val="1"/>
          <dgm:chPref val="1"/>
        </dgm:presLayoutVars>
      </dgm:prSet>
      <dgm:spPr/>
    </dgm:pt>
    <dgm:pt modelId="{0F5EA0F6-327B-44AE-8B6D-8DB249C0736A}" type="pres">
      <dgm:prSet presAssocID="{64A2443A-2208-4776-BB70-B794763FA247}" presName="sibTrans" presStyleLbl="sibTrans2D1" presStyleIdx="0" presStyleCnt="0"/>
      <dgm:spPr/>
    </dgm:pt>
    <dgm:pt modelId="{AB804B0B-BCC2-440C-A607-D45FDE888363}" type="pres">
      <dgm:prSet presAssocID="{38F408E3-D8CE-4C1A-B3F3-FD977358FFB1}" presName="compNode" presStyleCnt="0"/>
      <dgm:spPr/>
    </dgm:pt>
    <dgm:pt modelId="{3AD321BD-9D83-4765-9E9B-2B7AF15D0AAE}" type="pres">
      <dgm:prSet presAssocID="{38F408E3-D8CE-4C1A-B3F3-FD977358FFB1}" presName="iconBgRect" presStyleLbl="bgShp" presStyleIdx="1" presStyleCnt="4"/>
      <dgm:spPr/>
    </dgm:pt>
    <dgm:pt modelId="{53F7F171-537C-476B-AF26-8DAFB45CA2F0}" type="pres">
      <dgm:prSet presAssocID="{38F408E3-D8CE-4C1A-B3F3-FD977358FF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AA442334-909C-4DFC-BCC6-7B2324EA334C}" type="pres">
      <dgm:prSet presAssocID="{38F408E3-D8CE-4C1A-B3F3-FD977358FFB1}" presName="spaceRect" presStyleCnt="0"/>
      <dgm:spPr/>
    </dgm:pt>
    <dgm:pt modelId="{9FBAA2D5-48FB-4D33-A5EB-C931E1C63681}" type="pres">
      <dgm:prSet presAssocID="{38F408E3-D8CE-4C1A-B3F3-FD977358FFB1}" presName="textRect" presStyleLbl="revTx" presStyleIdx="1" presStyleCnt="4">
        <dgm:presLayoutVars>
          <dgm:chMax val="1"/>
          <dgm:chPref val="1"/>
        </dgm:presLayoutVars>
      </dgm:prSet>
      <dgm:spPr/>
    </dgm:pt>
    <dgm:pt modelId="{159A26E9-4B55-4AA0-8CBF-89E4B81B4E6B}" type="pres">
      <dgm:prSet presAssocID="{DDA37B78-A4CC-4BAA-A751-7AD4824EE37B}" presName="sibTrans" presStyleLbl="sibTrans2D1" presStyleIdx="0" presStyleCnt="0"/>
      <dgm:spPr/>
    </dgm:pt>
    <dgm:pt modelId="{D8C49B0A-0861-461A-AA62-C09205972CF9}" type="pres">
      <dgm:prSet presAssocID="{60A4E12A-E578-40CE-A17E-EE79E0BD73BA}" presName="compNode" presStyleCnt="0"/>
      <dgm:spPr/>
    </dgm:pt>
    <dgm:pt modelId="{23CF6C14-EEB4-4FC2-8355-2D1281F59352}" type="pres">
      <dgm:prSet presAssocID="{60A4E12A-E578-40CE-A17E-EE79E0BD73BA}" presName="iconBgRect" presStyleLbl="bgShp" presStyleIdx="2" presStyleCnt="4"/>
      <dgm:spPr/>
    </dgm:pt>
    <dgm:pt modelId="{5CFF653F-193F-4C3D-B350-F29063BF2CD7}" type="pres">
      <dgm:prSet presAssocID="{60A4E12A-E578-40CE-A17E-EE79E0BD73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A03F5CE8-EFE1-4508-8A3E-671DB0C3CE4F}" type="pres">
      <dgm:prSet presAssocID="{60A4E12A-E578-40CE-A17E-EE79E0BD73BA}" presName="spaceRect" presStyleCnt="0"/>
      <dgm:spPr/>
    </dgm:pt>
    <dgm:pt modelId="{5EA404A6-827D-40B1-8A69-C480C81DC9AA}" type="pres">
      <dgm:prSet presAssocID="{60A4E12A-E578-40CE-A17E-EE79E0BD73BA}" presName="textRect" presStyleLbl="revTx" presStyleIdx="2" presStyleCnt="4">
        <dgm:presLayoutVars>
          <dgm:chMax val="1"/>
          <dgm:chPref val="1"/>
        </dgm:presLayoutVars>
      </dgm:prSet>
      <dgm:spPr/>
    </dgm:pt>
    <dgm:pt modelId="{5AEF4968-7748-4835-8D20-63F0EDA15069}" type="pres">
      <dgm:prSet presAssocID="{7D54CFD9-31D7-40B0-A596-FFEDC207FC63}" presName="sibTrans" presStyleLbl="sibTrans2D1" presStyleIdx="0" presStyleCnt="0"/>
      <dgm:spPr/>
    </dgm:pt>
    <dgm:pt modelId="{9B552E85-CD81-489F-BE86-41FE7CEFE0A0}" type="pres">
      <dgm:prSet presAssocID="{A0888F9F-978C-49A5-AA58-7EE7E6C4D2D7}" presName="compNode" presStyleCnt="0"/>
      <dgm:spPr/>
    </dgm:pt>
    <dgm:pt modelId="{E5650B06-8D14-42A4-B7FD-7E5EE2473149}" type="pres">
      <dgm:prSet presAssocID="{A0888F9F-978C-49A5-AA58-7EE7E6C4D2D7}" presName="iconBgRect" presStyleLbl="bgShp" presStyleIdx="3" presStyleCnt="4"/>
      <dgm:spPr/>
    </dgm:pt>
    <dgm:pt modelId="{E3E69DD4-2375-4D6B-998B-F7198A6272DB}" type="pres">
      <dgm:prSet presAssocID="{A0888F9F-978C-49A5-AA58-7EE7E6C4D2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rson with Idea"/>
        </a:ext>
      </dgm:extLst>
    </dgm:pt>
    <dgm:pt modelId="{E1C9621E-DD2E-49C3-9FB6-F50640180F2E}" type="pres">
      <dgm:prSet presAssocID="{A0888F9F-978C-49A5-AA58-7EE7E6C4D2D7}" presName="spaceRect" presStyleCnt="0"/>
      <dgm:spPr/>
    </dgm:pt>
    <dgm:pt modelId="{2DE1B3A8-8369-4B0F-AD0D-80BEFC41D420}" type="pres">
      <dgm:prSet presAssocID="{A0888F9F-978C-49A5-AA58-7EE7E6C4D2D7}" presName="textRect" presStyleLbl="revTx" presStyleIdx="3" presStyleCnt="4">
        <dgm:presLayoutVars>
          <dgm:chMax val="1"/>
          <dgm:chPref val="1"/>
        </dgm:presLayoutVars>
      </dgm:prSet>
      <dgm:spPr/>
    </dgm:pt>
  </dgm:ptLst>
  <dgm:cxnLst>
    <dgm:cxn modelId="{2DF2E201-4C63-4E34-A734-FB1E49E06530}" type="presOf" srcId="{60A4E12A-E578-40CE-A17E-EE79E0BD73BA}" destId="{5EA404A6-827D-40B1-8A69-C480C81DC9AA}" srcOrd="0" destOrd="0" presId="urn:microsoft.com/office/officeart/2018/2/layout/IconCircleList"/>
    <dgm:cxn modelId="{0103B009-772B-47F5-A26E-024027603CF6}" type="presOf" srcId="{61916EA3-25B6-48FC-98FE-D8A743DA326A}" destId="{488B20F3-CE9C-45BD-B34A-A130E5CC9427}" srcOrd="0" destOrd="0" presId="urn:microsoft.com/office/officeart/2018/2/layout/IconCircleList"/>
    <dgm:cxn modelId="{46F1406F-5FCE-4FE4-8468-B5ABAC6FBF26}" type="presOf" srcId="{CB145D6D-6C39-462D-B159-04E1A15E3455}" destId="{5EB42BB5-6542-4113-8E10-A6EE1C638E08}" srcOrd="0" destOrd="0" presId="urn:microsoft.com/office/officeart/2018/2/layout/IconCircleList"/>
    <dgm:cxn modelId="{4F2AD972-3804-48BE-9ACC-EBA3646E8357}" type="presOf" srcId="{DDA37B78-A4CC-4BAA-A751-7AD4824EE37B}" destId="{159A26E9-4B55-4AA0-8CBF-89E4B81B4E6B}" srcOrd="0" destOrd="0" presId="urn:microsoft.com/office/officeart/2018/2/layout/IconCircleList"/>
    <dgm:cxn modelId="{10D49B5A-59DC-40CC-91C5-1B867B8D0D7A}" type="presOf" srcId="{64A2443A-2208-4776-BB70-B794763FA247}" destId="{0F5EA0F6-327B-44AE-8B6D-8DB249C0736A}" srcOrd="0" destOrd="0" presId="urn:microsoft.com/office/officeart/2018/2/layout/IconCircleList"/>
    <dgm:cxn modelId="{D5411682-EDFC-4A14-9F3E-7922A93B7835}" type="presOf" srcId="{38F408E3-D8CE-4C1A-B3F3-FD977358FFB1}" destId="{9FBAA2D5-48FB-4D33-A5EB-C931E1C63681}" srcOrd="0" destOrd="0" presId="urn:microsoft.com/office/officeart/2018/2/layout/IconCircleList"/>
    <dgm:cxn modelId="{267D8B92-DBAB-4054-AB86-E849D7A8419A}" srcId="{CB145D6D-6C39-462D-B159-04E1A15E3455}" destId="{A0888F9F-978C-49A5-AA58-7EE7E6C4D2D7}" srcOrd="3" destOrd="0" parTransId="{AD48213D-C88F-48A4-AF40-062247537075}" sibTransId="{ED0E6DDF-E2D6-4905-AA34-5BD32242E095}"/>
    <dgm:cxn modelId="{CADD2796-015E-4C2B-A02C-82BBB75D9431}" srcId="{CB145D6D-6C39-462D-B159-04E1A15E3455}" destId="{61916EA3-25B6-48FC-98FE-D8A743DA326A}" srcOrd="0" destOrd="0" parTransId="{CD2B09EA-8DBA-4466-AE59-870BFA86088A}" sibTransId="{64A2443A-2208-4776-BB70-B794763FA247}"/>
    <dgm:cxn modelId="{DAE8F5AE-3050-4FB9-B57E-91BD02670218}" type="presOf" srcId="{7D54CFD9-31D7-40B0-A596-FFEDC207FC63}" destId="{5AEF4968-7748-4835-8D20-63F0EDA15069}" srcOrd="0" destOrd="0" presId="urn:microsoft.com/office/officeart/2018/2/layout/IconCircleList"/>
    <dgm:cxn modelId="{0B44C5B0-5B4B-4F42-A7FE-4358739B4638}" type="presOf" srcId="{A0888F9F-978C-49A5-AA58-7EE7E6C4D2D7}" destId="{2DE1B3A8-8369-4B0F-AD0D-80BEFC41D420}" srcOrd="0" destOrd="0" presId="urn:microsoft.com/office/officeart/2018/2/layout/IconCircleList"/>
    <dgm:cxn modelId="{3E8A19D8-DCC2-433A-80A2-6D154753A03A}" srcId="{CB145D6D-6C39-462D-B159-04E1A15E3455}" destId="{60A4E12A-E578-40CE-A17E-EE79E0BD73BA}" srcOrd="2" destOrd="0" parTransId="{FACD724A-5CC5-4F22-BF44-199C9EF55E08}" sibTransId="{7D54CFD9-31D7-40B0-A596-FFEDC207FC63}"/>
    <dgm:cxn modelId="{752640F6-2322-4554-BB11-ED7B98261E8F}" srcId="{CB145D6D-6C39-462D-B159-04E1A15E3455}" destId="{38F408E3-D8CE-4C1A-B3F3-FD977358FFB1}" srcOrd="1" destOrd="0" parTransId="{D993C189-E76D-48F2-9DDC-69E5C09C27C3}" sibTransId="{DDA37B78-A4CC-4BAA-A751-7AD4824EE37B}"/>
    <dgm:cxn modelId="{2ED0AEBF-4221-49A6-B12B-5F97A4812F38}" type="presParOf" srcId="{5EB42BB5-6542-4113-8E10-A6EE1C638E08}" destId="{C79AF06F-78EA-4B47-8BA9-F8EBCD1520CF}" srcOrd="0" destOrd="0" presId="urn:microsoft.com/office/officeart/2018/2/layout/IconCircleList"/>
    <dgm:cxn modelId="{E6EFDCC1-6750-47F1-989E-34D1B6DFEE55}" type="presParOf" srcId="{C79AF06F-78EA-4B47-8BA9-F8EBCD1520CF}" destId="{A6DB3040-D725-49B4-8F1D-909AF9C8667A}" srcOrd="0" destOrd="0" presId="urn:microsoft.com/office/officeart/2018/2/layout/IconCircleList"/>
    <dgm:cxn modelId="{8E45D690-0A19-4DE3-9E6D-A23DC8B34EE8}" type="presParOf" srcId="{A6DB3040-D725-49B4-8F1D-909AF9C8667A}" destId="{40B940B9-43EB-4510-8E1B-0902E5286B35}" srcOrd="0" destOrd="0" presId="urn:microsoft.com/office/officeart/2018/2/layout/IconCircleList"/>
    <dgm:cxn modelId="{DC1718B3-4DBD-4898-9DC9-B35B717A9967}" type="presParOf" srcId="{A6DB3040-D725-49B4-8F1D-909AF9C8667A}" destId="{04BAD6D5-1CB0-4368-B9D6-3D69615F3EAD}" srcOrd="1" destOrd="0" presId="urn:microsoft.com/office/officeart/2018/2/layout/IconCircleList"/>
    <dgm:cxn modelId="{72CF235C-7012-4B72-9C34-D957027B2FFF}" type="presParOf" srcId="{A6DB3040-D725-49B4-8F1D-909AF9C8667A}" destId="{7945F69D-7295-45D0-9A78-A6383381A886}" srcOrd="2" destOrd="0" presId="urn:microsoft.com/office/officeart/2018/2/layout/IconCircleList"/>
    <dgm:cxn modelId="{FB4169EA-2318-498B-B33F-B2DCE181F6A9}" type="presParOf" srcId="{A6DB3040-D725-49B4-8F1D-909AF9C8667A}" destId="{488B20F3-CE9C-45BD-B34A-A130E5CC9427}" srcOrd="3" destOrd="0" presId="urn:microsoft.com/office/officeart/2018/2/layout/IconCircleList"/>
    <dgm:cxn modelId="{DD01D02C-101F-4262-A66A-9D4C4C4AA4F4}" type="presParOf" srcId="{C79AF06F-78EA-4B47-8BA9-F8EBCD1520CF}" destId="{0F5EA0F6-327B-44AE-8B6D-8DB249C0736A}" srcOrd="1" destOrd="0" presId="urn:microsoft.com/office/officeart/2018/2/layout/IconCircleList"/>
    <dgm:cxn modelId="{65F59BDD-F87B-414C-ACFF-CEE5AA56DB21}" type="presParOf" srcId="{C79AF06F-78EA-4B47-8BA9-F8EBCD1520CF}" destId="{AB804B0B-BCC2-440C-A607-D45FDE888363}" srcOrd="2" destOrd="0" presId="urn:microsoft.com/office/officeart/2018/2/layout/IconCircleList"/>
    <dgm:cxn modelId="{12E2187F-6CB0-4D39-93D5-A9890A216957}" type="presParOf" srcId="{AB804B0B-BCC2-440C-A607-D45FDE888363}" destId="{3AD321BD-9D83-4765-9E9B-2B7AF15D0AAE}" srcOrd="0" destOrd="0" presId="urn:microsoft.com/office/officeart/2018/2/layout/IconCircleList"/>
    <dgm:cxn modelId="{243AF803-B16B-4E42-9BF1-78B221140251}" type="presParOf" srcId="{AB804B0B-BCC2-440C-A607-D45FDE888363}" destId="{53F7F171-537C-476B-AF26-8DAFB45CA2F0}" srcOrd="1" destOrd="0" presId="urn:microsoft.com/office/officeart/2018/2/layout/IconCircleList"/>
    <dgm:cxn modelId="{ADF718AD-8E33-4E74-9558-12221CEEBFD8}" type="presParOf" srcId="{AB804B0B-BCC2-440C-A607-D45FDE888363}" destId="{AA442334-909C-4DFC-BCC6-7B2324EA334C}" srcOrd="2" destOrd="0" presId="urn:microsoft.com/office/officeart/2018/2/layout/IconCircleList"/>
    <dgm:cxn modelId="{08F447A7-184A-4B52-BC5B-7F34846F810D}" type="presParOf" srcId="{AB804B0B-BCC2-440C-A607-D45FDE888363}" destId="{9FBAA2D5-48FB-4D33-A5EB-C931E1C63681}" srcOrd="3" destOrd="0" presId="urn:microsoft.com/office/officeart/2018/2/layout/IconCircleList"/>
    <dgm:cxn modelId="{933D001E-8792-418E-AD0C-6FBCE6D7C9A9}" type="presParOf" srcId="{C79AF06F-78EA-4B47-8BA9-F8EBCD1520CF}" destId="{159A26E9-4B55-4AA0-8CBF-89E4B81B4E6B}" srcOrd="3" destOrd="0" presId="urn:microsoft.com/office/officeart/2018/2/layout/IconCircleList"/>
    <dgm:cxn modelId="{2F814840-F5C2-44FC-B8FC-C96494B128F6}" type="presParOf" srcId="{C79AF06F-78EA-4B47-8BA9-F8EBCD1520CF}" destId="{D8C49B0A-0861-461A-AA62-C09205972CF9}" srcOrd="4" destOrd="0" presId="urn:microsoft.com/office/officeart/2018/2/layout/IconCircleList"/>
    <dgm:cxn modelId="{CD649516-A3F1-462F-843A-9F82ABCF9CCD}" type="presParOf" srcId="{D8C49B0A-0861-461A-AA62-C09205972CF9}" destId="{23CF6C14-EEB4-4FC2-8355-2D1281F59352}" srcOrd="0" destOrd="0" presId="urn:microsoft.com/office/officeart/2018/2/layout/IconCircleList"/>
    <dgm:cxn modelId="{63FC8CE5-8E86-4A9D-93F3-5234E714A2F2}" type="presParOf" srcId="{D8C49B0A-0861-461A-AA62-C09205972CF9}" destId="{5CFF653F-193F-4C3D-B350-F29063BF2CD7}" srcOrd="1" destOrd="0" presId="urn:microsoft.com/office/officeart/2018/2/layout/IconCircleList"/>
    <dgm:cxn modelId="{9D74042B-ED1D-4A33-93D5-F00C975BD64C}" type="presParOf" srcId="{D8C49B0A-0861-461A-AA62-C09205972CF9}" destId="{A03F5CE8-EFE1-4508-8A3E-671DB0C3CE4F}" srcOrd="2" destOrd="0" presId="urn:microsoft.com/office/officeart/2018/2/layout/IconCircleList"/>
    <dgm:cxn modelId="{BF27B469-0A2C-4C1A-8B88-625AB2138B01}" type="presParOf" srcId="{D8C49B0A-0861-461A-AA62-C09205972CF9}" destId="{5EA404A6-827D-40B1-8A69-C480C81DC9AA}" srcOrd="3" destOrd="0" presId="urn:microsoft.com/office/officeart/2018/2/layout/IconCircleList"/>
    <dgm:cxn modelId="{6571772F-05F4-4811-B36E-819D9728C965}" type="presParOf" srcId="{C79AF06F-78EA-4B47-8BA9-F8EBCD1520CF}" destId="{5AEF4968-7748-4835-8D20-63F0EDA15069}" srcOrd="5" destOrd="0" presId="urn:microsoft.com/office/officeart/2018/2/layout/IconCircleList"/>
    <dgm:cxn modelId="{390A5F64-F72C-428A-B647-830843D512C6}" type="presParOf" srcId="{C79AF06F-78EA-4B47-8BA9-F8EBCD1520CF}" destId="{9B552E85-CD81-489F-BE86-41FE7CEFE0A0}" srcOrd="6" destOrd="0" presId="urn:microsoft.com/office/officeart/2018/2/layout/IconCircleList"/>
    <dgm:cxn modelId="{DAC14E61-8DF4-4491-A6BF-102715688FB4}" type="presParOf" srcId="{9B552E85-CD81-489F-BE86-41FE7CEFE0A0}" destId="{E5650B06-8D14-42A4-B7FD-7E5EE2473149}" srcOrd="0" destOrd="0" presId="urn:microsoft.com/office/officeart/2018/2/layout/IconCircleList"/>
    <dgm:cxn modelId="{935B8765-05B5-47BD-B440-442FEE16D308}" type="presParOf" srcId="{9B552E85-CD81-489F-BE86-41FE7CEFE0A0}" destId="{E3E69DD4-2375-4D6B-998B-F7198A6272DB}" srcOrd="1" destOrd="0" presId="urn:microsoft.com/office/officeart/2018/2/layout/IconCircleList"/>
    <dgm:cxn modelId="{C9165C77-CDEE-4F9E-B4A4-323B061C60A9}" type="presParOf" srcId="{9B552E85-CD81-489F-BE86-41FE7CEFE0A0}" destId="{E1C9621E-DD2E-49C3-9FB6-F50640180F2E}" srcOrd="2" destOrd="0" presId="urn:microsoft.com/office/officeart/2018/2/layout/IconCircleList"/>
    <dgm:cxn modelId="{F41208A1-13AA-4E13-A6DE-E72A21FFB635}" type="presParOf" srcId="{9B552E85-CD81-489F-BE86-41FE7CEFE0A0}" destId="{2DE1B3A8-8369-4B0F-AD0D-80BEFC41D42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BF1863A-7895-4B27-8B8B-C52A0A64E6C4}"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5D813962-8AD8-4D59-8108-4CA20AACE0C8}">
      <dgm:prSet/>
      <dgm:spPr/>
      <dgm:t>
        <a:bodyPr/>
        <a:lstStyle/>
        <a:p>
          <a:pPr>
            <a:lnSpc>
              <a:spcPct val="100000"/>
            </a:lnSpc>
          </a:pPr>
          <a:r>
            <a:rPr lang="en-US"/>
            <a:t>The main advantages of quantitative research are the ability of researcher to generalize results to a whole population or sub-population.  </a:t>
          </a:r>
        </a:p>
      </dgm:t>
    </dgm:pt>
    <dgm:pt modelId="{37A14AF7-9493-4D8A-9A54-0C0CA7DE6424}" type="parTrans" cxnId="{5110924B-F763-47D8-A0A9-C422D988FCA7}">
      <dgm:prSet/>
      <dgm:spPr/>
      <dgm:t>
        <a:bodyPr/>
        <a:lstStyle/>
        <a:p>
          <a:endParaRPr lang="en-US"/>
        </a:p>
      </dgm:t>
    </dgm:pt>
    <dgm:pt modelId="{DDB65E91-4351-475B-A87A-31EC918DCD86}" type="sibTrans" cxnId="{5110924B-F763-47D8-A0A9-C422D988FCA7}">
      <dgm:prSet/>
      <dgm:spPr/>
      <dgm:t>
        <a:bodyPr/>
        <a:lstStyle/>
        <a:p>
          <a:endParaRPr lang="en-US"/>
        </a:p>
      </dgm:t>
    </dgm:pt>
    <dgm:pt modelId="{DC204B08-817F-49C1-A2C4-310270754A91}">
      <dgm:prSet/>
      <dgm:spPr/>
      <dgm:t>
        <a:bodyPr/>
        <a:lstStyle/>
        <a:p>
          <a:pPr>
            <a:lnSpc>
              <a:spcPct val="100000"/>
            </a:lnSpc>
          </a:pPr>
          <a:r>
            <a:rPr lang="en-US"/>
            <a:t>It adopts structured and formal procedures for the development of measurement instruments and data collection. In addition, the researcher is independent from the phenomenon that is examined, and quite often his/her point of view is external. </a:t>
          </a:r>
        </a:p>
      </dgm:t>
    </dgm:pt>
    <dgm:pt modelId="{95BAF3A7-B8C2-4A0E-915D-FDBC4C356176}" type="parTrans" cxnId="{C5D32D17-2567-4B82-BFCB-118E0F3E4832}">
      <dgm:prSet/>
      <dgm:spPr/>
      <dgm:t>
        <a:bodyPr/>
        <a:lstStyle/>
        <a:p>
          <a:endParaRPr lang="en-US"/>
        </a:p>
      </dgm:t>
    </dgm:pt>
    <dgm:pt modelId="{10F87FCE-4182-4A8E-AEAE-6E6E7778DEA0}" type="sibTrans" cxnId="{C5D32D17-2567-4B82-BFCB-118E0F3E4832}">
      <dgm:prSet/>
      <dgm:spPr/>
      <dgm:t>
        <a:bodyPr/>
        <a:lstStyle/>
        <a:p>
          <a:endParaRPr lang="en-US"/>
        </a:p>
      </dgm:t>
    </dgm:pt>
    <dgm:pt modelId="{49AD3534-9A5B-4B53-BA4C-D003991A6BA0}">
      <dgm:prSet/>
      <dgm:spPr/>
      <dgm:t>
        <a:bodyPr/>
        <a:lstStyle/>
        <a:p>
          <a:pPr>
            <a:lnSpc>
              <a:spcPct val="100000"/>
            </a:lnSpc>
          </a:pPr>
          <a:r>
            <a:rPr lang="en-US"/>
            <a:t>However, the main weaknesses of quantitative research lie in the inability to get a deeper understanding of the phenomena examined as well as the temporal nature of the data collected.</a:t>
          </a:r>
        </a:p>
      </dgm:t>
    </dgm:pt>
    <dgm:pt modelId="{82969D95-92EB-4F2D-957B-C677DFB21849}" type="parTrans" cxnId="{C693DC14-99DE-47F6-A083-E571C740ABF0}">
      <dgm:prSet/>
      <dgm:spPr/>
      <dgm:t>
        <a:bodyPr/>
        <a:lstStyle/>
        <a:p>
          <a:endParaRPr lang="en-US"/>
        </a:p>
      </dgm:t>
    </dgm:pt>
    <dgm:pt modelId="{8561E626-1376-47E8-A42E-82FA96D98121}" type="sibTrans" cxnId="{C693DC14-99DE-47F6-A083-E571C740ABF0}">
      <dgm:prSet/>
      <dgm:spPr/>
      <dgm:t>
        <a:bodyPr/>
        <a:lstStyle/>
        <a:p>
          <a:endParaRPr lang="en-US"/>
        </a:p>
      </dgm:t>
    </dgm:pt>
    <dgm:pt modelId="{E7999EB5-CEA6-4A0D-B716-4BE2F766E3F0}" type="pres">
      <dgm:prSet presAssocID="{FBF1863A-7895-4B27-8B8B-C52A0A64E6C4}" presName="root" presStyleCnt="0">
        <dgm:presLayoutVars>
          <dgm:dir/>
          <dgm:resizeHandles val="exact"/>
        </dgm:presLayoutVars>
      </dgm:prSet>
      <dgm:spPr/>
    </dgm:pt>
    <dgm:pt modelId="{CC294B78-8327-4958-8309-32EF81A0E8E1}" type="pres">
      <dgm:prSet presAssocID="{5D813962-8AD8-4D59-8108-4CA20AACE0C8}" presName="compNode" presStyleCnt="0"/>
      <dgm:spPr/>
    </dgm:pt>
    <dgm:pt modelId="{220A7229-4A9E-4DB6-83D7-2847B29A52EE}" type="pres">
      <dgm:prSet presAssocID="{5D813962-8AD8-4D59-8108-4CA20AACE0C8}" presName="bgRect" presStyleLbl="bgShp" presStyleIdx="0" presStyleCnt="3"/>
      <dgm:spPr/>
    </dgm:pt>
    <dgm:pt modelId="{5330AB6F-01DD-4850-B2A9-5E71EDFD0CD1}" type="pres">
      <dgm:prSet presAssocID="{5D813962-8AD8-4D59-8108-4CA20AACE0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1BAA1FDB-16F2-4966-8B4B-D5DA8F626EEA}" type="pres">
      <dgm:prSet presAssocID="{5D813962-8AD8-4D59-8108-4CA20AACE0C8}" presName="spaceRect" presStyleCnt="0"/>
      <dgm:spPr/>
    </dgm:pt>
    <dgm:pt modelId="{39C6946B-E1D6-44E2-ADB3-6BA2D697A8A2}" type="pres">
      <dgm:prSet presAssocID="{5D813962-8AD8-4D59-8108-4CA20AACE0C8}" presName="parTx" presStyleLbl="revTx" presStyleIdx="0" presStyleCnt="3">
        <dgm:presLayoutVars>
          <dgm:chMax val="0"/>
          <dgm:chPref val="0"/>
        </dgm:presLayoutVars>
      </dgm:prSet>
      <dgm:spPr/>
    </dgm:pt>
    <dgm:pt modelId="{74C006D4-9725-441B-A514-858372830ED8}" type="pres">
      <dgm:prSet presAssocID="{DDB65E91-4351-475B-A87A-31EC918DCD86}" presName="sibTrans" presStyleCnt="0"/>
      <dgm:spPr/>
    </dgm:pt>
    <dgm:pt modelId="{3B858722-9F3B-4516-B49C-534E80ED2089}" type="pres">
      <dgm:prSet presAssocID="{DC204B08-817F-49C1-A2C4-310270754A91}" presName="compNode" presStyleCnt="0"/>
      <dgm:spPr/>
    </dgm:pt>
    <dgm:pt modelId="{A185CDCB-BA6C-4884-A9C1-0454A5D939E9}" type="pres">
      <dgm:prSet presAssocID="{DC204B08-817F-49C1-A2C4-310270754A91}" presName="bgRect" presStyleLbl="bgShp" presStyleIdx="1" presStyleCnt="3"/>
      <dgm:spPr/>
    </dgm:pt>
    <dgm:pt modelId="{9109C276-5F53-42D5-A1E9-776232B60FF7}" type="pres">
      <dgm:prSet presAssocID="{DC204B08-817F-49C1-A2C4-310270754A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34A35E07-451E-4D5C-BCD0-12F5DF34ADCA}" type="pres">
      <dgm:prSet presAssocID="{DC204B08-817F-49C1-A2C4-310270754A91}" presName="spaceRect" presStyleCnt="0"/>
      <dgm:spPr/>
    </dgm:pt>
    <dgm:pt modelId="{911D38FE-DB98-4DC6-89E7-D2C9F140F1EB}" type="pres">
      <dgm:prSet presAssocID="{DC204B08-817F-49C1-A2C4-310270754A91}" presName="parTx" presStyleLbl="revTx" presStyleIdx="1" presStyleCnt="3">
        <dgm:presLayoutVars>
          <dgm:chMax val="0"/>
          <dgm:chPref val="0"/>
        </dgm:presLayoutVars>
      </dgm:prSet>
      <dgm:spPr/>
    </dgm:pt>
    <dgm:pt modelId="{6759EBCC-FDAC-4F12-87C0-457D05D4EEC6}" type="pres">
      <dgm:prSet presAssocID="{10F87FCE-4182-4A8E-AEAE-6E6E7778DEA0}" presName="sibTrans" presStyleCnt="0"/>
      <dgm:spPr/>
    </dgm:pt>
    <dgm:pt modelId="{3C88222A-87EB-4EF4-8560-72BCA37136CE}" type="pres">
      <dgm:prSet presAssocID="{49AD3534-9A5B-4B53-BA4C-D003991A6BA0}" presName="compNode" presStyleCnt="0"/>
      <dgm:spPr/>
    </dgm:pt>
    <dgm:pt modelId="{76FB2E95-C8B3-4D41-9EC8-A65AF530AC17}" type="pres">
      <dgm:prSet presAssocID="{49AD3534-9A5B-4B53-BA4C-D003991A6BA0}" presName="bgRect" presStyleLbl="bgShp" presStyleIdx="2" presStyleCnt="3"/>
      <dgm:spPr/>
    </dgm:pt>
    <dgm:pt modelId="{CC7EC035-7B5C-4589-BECB-C9FC275D5FB4}" type="pres">
      <dgm:prSet presAssocID="{49AD3534-9A5B-4B53-BA4C-D003991A6BA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croscope"/>
        </a:ext>
      </dgm:extLst>
    </dgm:pt>
    <dgm:pt modelId="{AE9582D4-994B-4D1D-AD06-ECAD5C2C1408}" type="pres">
      <dgm:prSet presAssocID="{49AD3534-9A5B-4B53-BA4C-D003991A6BA0}" presName="spaceRect" presStyleCnt="0"/>
      <dgm:spPr/>
    </dgm:pt>
    <dgm:pt modelId="{CA2F12F2-36C9-4B8A-939E-BE27958F7040}" type="pres">
      <dgm:prSet presAssocID="{49AD3534-9A5B-4B53-BA4C-D003991A6BA0}" presName="parTx" presStyleLbl="revTx" presStyleIdx="2" presStyleCnt="3">
        <dgm:presLayoutVars>
          <dgm:chMax val="0"/>
          <dgm:chPref val="0"/>
        </dgm:presLayoutVars>
      </dgm:prSet>
      <dgm:spPr/>
    </dgm:pt>
  </dgm:ptLst>
  <dgm:cxnLst>
    <dgm:cxn modelId="{C693DC14-99DE-47F6-A083-E571C740ABF0}" srcId="{FBF1863A-7895-4B27-8B8B-C52A0A64E6C4}" destId="{49AD3534-9A5B-4B53-BA4C-D003991A6BA0}" srcOrd="2" destOrd="0" parTransId="{82969D95-92EB-4F2D-957B-C677DFB21849}" sibTransId="{8561E626-1376-47E8-A42E-82FA96D98121}"/>
    <dgm:cxn modelId="{C5D32D17-2567-4B82-BFCB-118E0F3E4832}" srcId="{FBF1863A-7895-4B27-8B8B-C52A0A64E6C4}" destId="{DC204B08-817F-49C1-A2C4-310270754A91}" srcOrd="1" destOrd="0" parTransId="{95BAF3A7-B8C2-4A0E-915D-FDBC4C356176}" sibTransId="{10F87FCE-4182-4A8E-AEAE-6E6E7778DEA0}"/>
    <dgm:cxn modelId="{5110924B-F763-47D8-A0A9-C422D988FCA7}" srcId="{FBF1863A-7895-4B27-8B8B-C52A0A64E6C4}" destId="{5D813962-8AD8-4D59-8108-4CA20AACE0C8}" srcOrd="0" destOrd="0" parTransId="{37A14AF7-9493-4D8A-9A54-0C0CA7DE6424}" sibTransId="{DDB65E91-4351-475B-A87A-31EC918DCD86}"/>
    <dgm:cxn modelId="{DF61C787-B2F8-44F9-B05E-A95033BC40BC}" type="presOf" srcId="{49AD3534-9A5B-4B53-BA4C-D003991A6BA0}" destId="{CA2F12F2-36C9-4B8A-939E-BE27958F7040}" srcOrd="0" destOrd="0" presId="urn:microsoft.com/office/officeart/2018/2/layout/IconVerticalSolidList"/>
    <dgm:cxn modelId="{D5B95893-2785-47F2-B507-7EA978707978}" type="presOf" srcId="{5D813962-8AD8-4D59-8108-4CA20AACE0C8}" destId="{39C6946B-E1D6-44E2-ADB3-6BA2D697A8A2}" srcOrd="0" destOrd="0" presId="urn:microsoft.com/office/officeart/2018/2/layout/IconVerticalSolidList"/>
    <dgm:cxn modelId="{94251E9F-7BBA-45C0-B14C-6E2B0EFD3CC7}" type="presOf" srcId="{FBF1863A-7895-4B27-8B8B-C52A0A64E6C4}" destId="{E7999EB5-CEA6-4A0D-B716-4BE2F766E3F0}" srcOrd="0" destOrd="0" presId="urn:microsoft.com/office/officeart/2018/2/layout/IconVerticalSolidList"/>
    <dgm:cxn modelId="{78EFCBEA-B3A8-4C3D-974A-5DAE8AA6B5FD}" type="presOf" srcId="{DC204B08-817F-49C1-A2C4-310270754A91}" destId="{911D38FE-DB98-4DC6-89E7-D2C9F140F1EB}" srcOrd="0" destOrd="0" presId="urn:microsoft.com/office/officeart/2018/2/layout/IconVerticalSolidList"/>
    <dgm:cxn modelId="{9DA372DB-5789-43F3-98E5-EFFF3258149A}" type="presParOf" srcId="{E7999EB5-CEA6-4A0D-B716-4BE2F766E3F0}" destId="{CC294B78-8327-4958-8309-32EF81A0E8E1}" srcOrd="0" destOrd="0" presId="urn:microsoft.com/office/officeart/2018/2/layout/IconVerticalSolidList"/>
    <dgm:cxn modelId="{6A05558B-9E83-4E67-AF22-2E5510A481DF}" type="presParOf" srcId="{CC294B78-8327-4958-8309-32EF81A0E8E1}" destId="{220A7229-4A9E-4DB6-83D7-2847B29A52EE}" srcOrd="0" destOrd="0" presId="urn:microsoft.com/office/officeart/2018/2/layout/IconVerticalSolidList"/>
    <dgm:cxn modelId="{F1EF3710-FF64-44EB-8308-A78A1E450047}" type="presParOf" srcId="{CC294B78-8327-4958-8309-32EF81A0E8E1}" destId="{5330AB6F-01DD-4850-B2A9-5E71EDFD0CD1}" srcOrd="1" destOrd="0" presId="urn:microsoft.com/office/officeart/2018/2/layout/IconVerticalSolidList"/>
    <dgm:cxn modelId="{616BF40E-AC8C-4E1F-98E3-7968B964F730}" type="presParOf" srcId="{CC294B78-8327-4958-8309-32EF81A0E8E1}" destId="{1BAA1FDB-16F2-4966-8B4B-D5DA8F626EEA}" srcOrd="2" destOrd="0" presId="urn:microsoft.com/office/officeart/2018/2/layout/IconVerticalSolidList"/>
    <dgm:cxn modelId="{0339B3E2-3ED6-4662-98BC-F98943555BF5}" type="presParOf" srcId="{CC294B78-8327-4958-8309-32EF81A0E8E1}" destId="{39C6946B-E1D6-44E2-ADB3-6BA2D697A8A2}" srcOrd="3" destOrd="0" presId="urn:microsoft.com/office/officeart/2018/2/layout/IconVerticalSolidList"/>
    <dgm:cxn modelId="{3281CC42-9564-4906-9FE5-7F953C4B6DC9}" type="presParOf" srcId="{E7999EB5-CEA6-4A0D-B716-4BE2F766E3F0}" destId="{74C006D4-9725-441B-A514-858372830ED8}" srcOrd="1" destOrd="0" presId="urn:microsoft.com/office/officeart/2018/2/layout/IconVerticalSolidList"/>
    <dgm:cxn modelId="{CC026C99-6E74-4910-9B02-6FF8CA2A5412}" type="presParOf" srcId="{E7999EB5-CEA6-4A0D-B716-4BE2F766E3F0}" destId="{3B858722-9F3B-4516-B49C-534E80ED2089}" srcOrd="2" destOrd="0" presId="urn:microsoft.com/office/officeart/2018/2/layout/IconVerticalSolidList"/>
    <dgm:cxn modelId="{52F18627-FD2C-47D5-9B55-B5B6F99127FD}" type="presParOf" srcId="{3B858722-9F3B-4516-B49C-534E80ED2089}" destId="{A185CDCB-BA6C-4884-A9C1-0454A5D939E9}" srcOrd="0" destOrd="0" presId="urn:microsoft.com/office/officeart/2018/2/layout/IconVerticalSolidList"/>
    <dgm:cxn modelId="{35629FA9-78A5-496F-AFD7-97B7E081CAF8}" type="presParOf" srcId="{3B858722-9F3B-4516-B49C-534E80ED2089}" destId="{9109C276-5F53-42D5-A1E9-776232B60FF7}" srcOrd="1" destOrd="0" presId="urn:microsoft.com/office/officeart/2018/2/layout/IconVerticalSolidList"/>
    <dgm:cxn modelId="{21AA0349-B54B-4FFE-81B5-3839C94FE605}" type="presParOf" srcId="{3B858722-9F3B-4516-B49C-534E80ED2089}" destId="{34A35E07-451E-4D5C-BCD0-12F5DF34ADCA}" srcOrd="2" destOrd="0" presId="urn:microsoft.com/office/officeart/2018/2/layout/IconVerticalSolidList"/>
    <dgm:cxn modelId="{28D12058-E83D-4A04-9F4C-8000DD1C9A71}" type="presParOf" srcId="{3B858722-9F3B-4516-B49C-534E80ED2089}" destId="{911D38FE-DB98-4DC6-89E7-D2C9F140F1EB}" srcOrd="3" destOrd="0" presId="urn:microsoft.com/office/officeart/2018/2/layout/IconVerticalSolidList"/>
    <dgm:cxn modelId="{A447CD24-C798-47EA-9F78-F07A2F44CA29}" type="presParOf" srcId="{E7999EB5-CEA6-4A0D-B716-4BE2F766E3F0}" destId="{6759EBCC-FDAC-4F12-87C0-457D05D4EEC6}" srcOrd="3" destOrd="0" presId="urn:microsoft.com/office/officeart/2018/2/layout/IconVerticalSolidList"/>
    <dgm:cxn modelId="{DD55B235-60F6-4DCD-B282-A6725AF6AF94}" type="presParOf" srcId="{E7999EB5-CEA6-4A0D-B716-4BE2F766E3F0}" destId="{3C88222A-87EB-4EF4-8560-72BCA37136CE}" srcOrd="4" destOrd="0" presId="urn:microsoft.com/office/officeart/2018/2/layout/IconVerticalSolidList"/>
    <dgm:cxn modelId="{652B1C29-570A-4EB4-8ECE-CD0AD11FF9E3}" type="presParOf" srcId="{3C88222A-87EB-4EF4-8560-72BCA37136CE}" destId="{76FB2E95-C8B3-4D41-9EC8-A65AF530AC17}" srcOrd="0" destOrd="0" presId="urn:microsoft.com/office/officeart/2018/2/layout/IconVerticalSolidList"/>
    <dgm:cxn modelId="{CFA92CDD-4FA0-4047-A8DC-0F9C96822353}" type="presParOf" srcId="{3C88222A-87EB-4EF4-8560-72BCA37136CE}" destId="{CC7EC035-7B5C-4589-BECB-C9FC275D5FB4}" srcOrd="1" destOrd="0" presId="urn:microsoft.com/office/officeart/2018/2/layout/IconVerticalSolidList"/>
    <dgm:cxn modelId="{66B70B36-45E9-4942-912A-68CD861A5366}" type="presParOf" srcId="{3C88222A-87EB-4EF4-8560-72BCA37136CE}" destId="{AE9582D4-994B-4D1D-AD06-ECAD5C2C1408}" srcOrd="2" destOrd="0" presId="urn:microsoft.com/office/officeart/2018/2/layout/IconVerticalSolidList"/>
    <dgm:cxn modelId="{8C5906CD-75DC-4C81-BD85-071386611613}" type="presParOf" srcId="{3C88222A-87EB-4EF4-8560-72BCA37136CE}" destId="{CA2F12F2-36C9-4B8A-939E-BE27958F70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47681-4000-487C-B6C6-1DFF913A793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B23A871-0ED2-472C-A3BC-4AD4D6A9C76C}">
      <dgm:prSet/>
      <dgm:spPr/>
      <dgm:t>
        <a:bodyPr/>
        <a:lstStyle/>
        <a:p>
          <a:r>
            <a:rPr lang="en-US"/>
            <a:t>On the other hand, there are studies conducted with action in mind, aiming to produce knowledge that is used immediately to inform the practices of individuals, groups, or organisations. </a:t>
          </a:r>
        </a:p>
      </dgm:t>
    </dgm:pt>
    <dgm:pt modelId="{FB433ECB-CD59-4592-910E-E97342991359}" type="parTrans" cxnId="{E7CE473A-AD52-436F-9F13-5F3995B5474E}">
      <dgm:prSet/>
      <dgm:spPr/>
      <dgm:t>
        <a:bodyPr/>
        <a:lstStyle/>
        <a:p>
          <a:endParaRPr lang="en-US"/>
        </a:p>
      </dgm:t>
    </dgm:pt>
    <dgm:pt modelId="{80B30B8B-7B4A-46A5-85F9-E06971868EE9}" type="sibTrans" cxnId="{E7CE473A-AD52-436F-9F13-5F3995B5474E}">
      <dgm:prSet/>
      <dgm:spPr/>
      <dgm:t>
        <a:bodyPr/>
        <a:lstStyle/>
        <a:p>
          <a:endParaRPr lang="en-US"/>
        </a:p>
      </dgm:t>
    </dgm:pt>
    <dgm:pt modelId="{5CC0D45A-FC2C-4E6A-BF8C-71CE42F7567B}">
      <dgm:prSet/>
      <dgm:spPr/>
      <dgm:t>
        <a:bodyPr/>
        <a:lstStyle/>
        <a:p>
          <a:r>
            <a:rPr lang="en-US"/>
            <a:t>As opposed to the idea of inquiry for its own sake, this type of research is triggered by a specific practical problem or question and its whole purpose is to lead to action that solves this practical problem or answers this practical question. </a:t>
          </a:r>
        </a:p>
      </dgm:t>
    </dgm:pt>
    <dgm:pt modelId="{6220FEAC-B441-4EBB-9527-2248F71701C5}" type="parTrans" cxnId="{6BF81FDF-A0FA-4970-9235-5B36A0C0BFFD}">
      <dgm:prSet/>
      <dgm:spPr/>
      <dgm:t>
        <a:bodyPr/>
        <a:lstStyle/>
        <a:p>
          <a:endParaRPr lang="en-US"/>
        </a:p>
      </dgm:t>
    </dgm:pt>
    <dgm:pt modelId="{54F97E2F-EBF6-4926-A7AA-FFCD1D663873}" type="sibTrans" cxnId="{6BF81FDF-A0FA-4970-9235-5B36A0C0BFFD}">
      <dgm:prSet/>
      <dgm:spPr/>
      <dgm:t>
        <a:bodyPr/>
        <a:lstStyle/>
        <a:p>
          <a:endParaRPr lang="en-US"/>
        </a:p>
      </dgm:t>
    </dgm:pt>
    <dgm:pt modelId="{A0ECBC3F-1083-4F02-8F96-B17E34F83419}">
      <dgm:prSet/>
      <dgm:spPr/>
      <dgm:t>
        <a:bodyPr/>
        <a:lstStyle/>
        <a:p>
          <a:r>
            <a:rPr lang="en-US"/>
            <a:t>This type of research is known as </a:t>
          </a:r>
          <a:r>
            <a:rPr lang="en-US" b="1"/>
            <a:t>applied research</a:t>
          </a:r>
          <a:r>
            <a:rPr lang="en-US"/>
            <a:t>. </a:t>
          </a:r>
        </a:p>
      </dgm:t>
    </dgm:pt>
    <dgm:pt modelId="{E93AD7FA-DFB1-4955-8260-B952E87662AB}" type="parTrans" cxnId="{8D8AB174-96FD-4ACB-B570-7973283D0D10}">
      <dgm:prSet/>
      <dgm:spPr/>
      <dgm:t>
        <a:bodyPr/>
        <a:lstStyle/>
        <a:p>
          <a:endParaRPr lang="en-US"/>
        </a:p>
      </dgm:t>
    </dgm:pt>
    <dgm:pt modelId="{AA19D5D5-7BBB-47C7-99EA-FE8D795C867A}" type="sibTrans" cxnId="{8D8AB174-96FD-4ACB-B570-7973283D0D10}">
      <dgm:prSet/>
      <dgm:spPr/>
      <dgm:t>
        <a:bodyPr/>
        <a:lstStyle/>
        <a:p>
          <a:endParaRPr lang="en-US"/>
        </a:p>
      </dgm:t>
    </dgm:pt>
    <dgm:pt modelId="{7700DD77-9A8B-44F0-A6AC-256EA27DB611}" type="pres">
      <dgm:prSet presAssocID="{1FF47681-4000-487C-B6C6-1DFF913A7931}" presName="root" presStyleCnt="0">
        <dgm:presLayoutVars>
          <dgm:dir/>
          <dgm:resizeHandles val="exact"/>
        </dgm:presLayoutVars>
      </dgm:prSet>
      <dgm:spPr/>
    </dgm:pt>
    <dgm:pt modelId="{F2F1F6DB-7F81-4ADE-BDDC-45844CE511B0}" type="pres">
      <dgm:prSet presAssocID="{AB23A871-0ED2-472C-A3BC-4AD4D6A9C76C}" presName="compNode" presStyleCnt="0"/>
      <dgm:spPr/>
    </dgm:pt>
    <dgm:pt modelId="{06A7F150-0D61-470B-95F8-8CD7F9DBB34B}" type="pres">
      <dgm:prSet presAssocID="{AB23A871-0ED2-472C-A3BC-4AD4D6A9C76C}" presName="bgRect" presStyleLbl="bgShp" presStyleIdx="0" presStyleCnt="3"/>
      <dgm:spPr/>
    </dgm:pt>
    <dgm:pt modelId="{72C08400-61BA-40B3-A912-EB243381407A}" type="pres">
      <dgm:prSet presAssocID="{AB23A871-0ED2-472C-A3BC-4AD4D6A9C7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27B263CC-F11B-4534-9D23-B31775BDD3E6}" type="pres">
      <dgm:prSet presAssocID="{AB23A871-0ED2-472C-A3BC-4AD4D6A9C76C}" presName="spaceRect" presStyleCnt="0"/>
      <dgm:spPr/>
    </dgm:pt>
    <dgm:pt modelId="{546F1A6B-263A-486A-A63D-0CC71B3A404C}" type="pres">
      <dgm:prSet presAssocID="{AB23A871-0ED2-472C-A3BC-4AD4D6A9C76C}" presName="parTx" presStyleLbl="revTx" presStyleIdx="0" presStyleCnt="3">
        <dgm:presLayoutVars>
          <dgm:chMax val="0"/>
          <dgm:chPref val="0"/>
        </dgm:presLayoutVars>
      </dgm:prSet>
      <dgm:spPr/>
    </dgm:pt>
    <dgm:pt modelId="{822D2F3D-8EE8-4963-90A1-6A1BFE533F52}" type="pres">
      <dgm:prSet presAssocID="{80B30B8B-7B4A-46A5-85F9-E06971868EE9}" presName="sibTrans" presStyleCnt="0"/>
      <dgm:spPr/>
    </dgm:pt>
    <dgm:pt modelId="{D31271AA-DB66-4225-9BDF-EB401E46CDCE}" type="pres">
      <dgm:prSet presAssocID="{5CC0D45A-FC2C-4E6A-BF8C-71CE42F7567B}" presName="compNode" presStyleCnt="0"/>
      <dgm:spPr/>
    </dgm:pt>
    <dgm:pt modelId="{CCC0A1B2-F1EC-480F-A72C-DDEB76F23217}" type="pres">
      <dgm:prSet presAssocID="{5CC0D45A-FC2C-4E6A-BF8C-71CE42F7567B}" presName="bgRect" presStyleLbl="bgShp" presStyleIdx="1" presStyleCnt="3"/>
      <dgm:spPr/>
    </dgm:pt>
    <dgm:pt modelId="{85A26A50-D94B-46B4-9D06-6088C8FC60FD}" type="pres">
      <dgm:prSet presAssocID="{5CC0D45A-FC2C-4E6A-BF8C-71CE42F756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D589927F-C6DE-457B-A8C5-1BF9226468C5}" type="pres">
      <dgm:prSet presAssocID="{5CC0D45A-FC2C-4E6A-BF8C-71CE42F7567B}" presName="spaceRect" presStyleCnt="0"/>
      <dgm:spPr/>
    </dgm:pt>
    <dgm:pt modelId="{778E0DB0-59B4-4AB3-A98E-397F84F07410}" type="pres">
      <dgm:prSet presAssocID="{5CC0D45A-FC2C-4E6A-BF8C-71CE42F7567B}" presName="parTx" presStyleLbl="revTx" presStyleIdx="1" presStyleCnt="3">
        <dgm:presLayoutVars>
          <dgm:chMax val="0"/>
          <dgm:chPref val="0"/>
        </dgm:presLayoutVars>
      </dgm:prSet>
      <dgm:spPr/>
    </dgm:pt>
    <dgm:pt modelId="{2587B867-E6F4-4F41-83A9-0FA710869785}" type="pres">
      <dgm:prSet presAssocID="{54F97E2F-EBF6-4926-A7AA-FFCD1D663873}" presName="sibTrans" presStyleCnt="0"/>
      <dgm:spPr/>
    </dgm:pt>
    <dgm:pt modelId="{4755B728-E76F-4C9F-A71C-74290B08DEBA}" type="pres">
      <dgm:prSet presAssocID="{A0ECBC3F-1083-4F02-8F96-B17E34F83419}" presName="compNode" presStyleCnt="0"/>
      <dgm:spPr/>
    </dgm:pt>
    <dgm:pt modelId="{2EC5382A-EB8A-4B0B-A3DE-1E2AB1B2C124}" type="pres">
      <dgm:prSet presAssocID="{A0ECBC3F-1083-4F02-8F96-B17E34F83419}" presName="bgRect" presStyleLbl="bgShp" presStyleIdx="2" presStyleCnt="3"/>
      <dgm:spPr/>
    </dgm:pt>
    <dgm:pt modelId="{656EA105-BB95-4E52-9BDF-850F3AD43C93}" type="pres">
      <dgm:prSet presAssocID="{A0ECBC3F-1083-4F02-8F96-B17E34F834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7BD51C6-F57D-4F55-BA53-02F139944ADC}" type="pres">
      <dgm:prSet presAssocID="{A0ECBC3F-1083-4F02-8F96-B17E34F83419}" presName="spaceRect" presStyleCnt="0"/>
      <dgm:spPr/>
    </dgm:pt>
    <dgm:pt modelId="{0CBFF5C7-4D9F-486B-ADC6-D174C131B0F4}" type="pres">
      <dgm:prSet presAssocID="{A0ECBC3F-1083-4F02-8F96-B17E34F83419}" presName="parTx" presStyleLbl="revTx" presStyleIdx="2" presStyleCnt="3">
        <dgm:presLayoutVars>
          <dgm:chMax val="0"/>
          <dgm:chPref val="0"/>
        </dgm:presLayoutVars>
      </dgm:prSet>
      <dgm:spPr/>
    </dgm:pt>
  </dgm:ptLst>
  <dgm:cxnLst>
    <dgm:cxn modelId="{4A636620-FECC-4904-BAB5-12A241E93C7A}" type="presOf" srcId="{1FF47681-4000-487C-B6C6-1DFF913A7931}" destId="{7700DD77-9A8B-44F0-A6AC-256EA27DB611}" srcOrd="0" destOrd="0" presId="urn:microsoft.com/office/officeart/2018/2/layout/IconVerticalSolidList"/>
    <dgm:cxn modelId="{E7CE473A-AD52-436F-9F13-5F3995B5474E}" srcId="{1FF47681-4000-487C-B6C6-1DFF913A7931}" destId="{AB23A871-0ED2-472C-A3BC-4AD4D6A9C76C}" srcOrd="0" destOrd="0" parTransId="{FB433ECB-CD59-4592-910E-E97342991359}" sibTransId="{80B30B8B-7B4A-46A5-85F9-E06971868EE9}"/>
    <dgm:cxn modelId="{8D8AB174-96FD-4ACB-B570-7973283D0D10}" srcId="{1FF47681-4000-487C-B6C6-1DFF913A7931}" destId="{A0ECBC3F-1083-4F02-8F96-B17E34F83419}" srcOrd="2" destOrd="0" parTransId="{E93AD7FA-DFB1-4955-8260-B952E87662AB}" sibTransId="{AA19D5D5-7BBB-47C7-99EA-FE8D795C867A}"/>
    <dgm:cxn modelId="{1567B3B8-FF74-43E8-8CAB-C123FC900A1F}" type="presOf" srcId="{AB23A871-0ED2-472C-A3BC-4AD4D6A9C76C}" destId="{546F1A6B-263A-486A-A63D-0CC71B3A404C}" srcOrd="0" destOrd="0" presId="urn:microsoft.com/office/officeart/2018/2/layout/IconVerticalSolidList"/>
    <dgm:cxn modelId="{FEF1BCD4-72A8-4203-A7DD-1279C6483267}" type="presOf" srcId="{A0ECBC3F-1083-4F02-8F96-B17E34F83419}" destId="{0CBFF5C7-4D9F-486B-ADC6-D174C131B0F4}" srcOrd="0" destOrd="0" presId="urn:microsoft.com/office/officeart/2018/2/layout/IconVerticalSolidList"/>
    <dgm:cxn modelId="{DD44A4D5-D7FB-4D5D-A78E-2A4EAF9FEE8C}" type="presOf" srcId="{5CC0D45A-FC2C-4E6A-BF8C-71CE42F7567B}" destId="{778E0DB0-59B4-4AB3-A98E-397F84F07410}" srcOrd="0" destOrd="0" presId="urn:microsoft.com/office/officeart/2018/2/layout/IconVerticalSolidList"/>
    <dgm:cxn modelId="{6BF81FDF-A0FA-4970-9235-5B36A0C0BFFD}" srcId="{1FF47681-4000-487C-B6C6-1DFF913A7931}" destId="{5CC0D45A-FC2C-4E6A-BF8C-71CE42F7567B}" srcOrd="1" destOrd="0" parTransId="{6220FEAC-B441-4EBB-9527-2248F71701C5}" sibTransId="{54F97E2F-EBF6-4926-A7AA-FFCD1D663873}"/>
    <dgm:cxn modelId="{3007D6E7-3FD0-4E08-B4E9-2777199D7192}" type="presParOf" srcId="{7700DD77-9A8B-44F0-A6AC-256EA27DB611}" destId="{F2F1F6DB-7F81-4ADE-BDDC-45844CE511B0}" srcOrd="0" destOrd="0" presId="urn:microsoft.com/office/officeart/2018/2/layout/IconVerticalSolidList"/>
    <dgm:cxn modelId="{064F5524-F425-4926-9012-F89724CFA7F9}" type="presParOf" srcId="{F2F1F6DB-7F81-4ADE-BDDC-45844CE511B0}" destId="{06A7F150-0D61-470B-95F8-8CD7F9DBB34B}" srcOrd="0" destOrd="0" presId="urn:microsoft.com/office/officeart/2018/2/layout/IconVerticalSolidList"/>
    <dgm:cxn modelId="{775FAD30-96CF-4759-96FC-BE51ABC556C4}" type="presParOf" srcId="{F2F1F6DB-7F81-4ADE-BDDC-45844CE511B0}" destId="{72C08400-61BA-40B3-A912-EB243381407A}" srcOrd="1" destOrd="0" presId="urn:microsoft.com/office/officeart/2018/2/layout/IconVerticalSolidList"/>
    <dgm:cxn modelId="{2A0E25DB-0989-418B-AFD2-55829F8C0BFE}" type="presParOf" srcId="{F2F1F6DB-7F81-4ADE-BDDC-45844CE511B0}" destId="{27B263CC-F11B-4534-9D23-B31775BDD3E6}" srcOrd="2" destOrd="0" presId="urn:microsoft.com/office/officeart/2018/2/layout/IconVerticalSolidList"/>
    <dgm:cxn modelId="{8395FE18-9F4D-4AA1-8B3D-BEAE6FFA17A0}" type="presParOf" srcId="{F2F1F6DB-7F81-4ADE-BDDC-45844CE511B0}" destId="{546F1A6B-263A-486A-A63D-0CC71B3A404C}" srcOrd="3" destOrd="0" presId="urn:microsoft.com/office/officeart/2018/2/layout/IconVerticalSolidList"/>
    <dgm:cxn modelId="{FD82E5E1-6911-4B08-8477-28247CA50342}" type="presParOf" srcId="{7700DD77-9A8B-44F0-A6AC-256EA27DB611}" destId="{822D2F3D-8EE8-4963-90A1-6A1BFE533F52}" srcOrd="1" destOrd="0" presId="urn:microsoft.com/office/officeart/2018/2/layout/IconVerticalSolidList"/>
    <dgm:cxn modelId="{E444CAB1-183F-44C6-857A-175F3CA036FB}" type="presParOf" srcId="{7700DD77-9A8B-44F0-A6AC-256EA27DB611}" destId="{D31271AA-DB66-4225-9BDF-EB401E46CDCE}" srcOrd="2" destOrd="0" presId="urn:microsoft.com/office/officeart/2018/2/layout/IconVerticalSolidList"/>
    <dgm:cxn modelId="{A6F625DA-4961-433D-9BAD-E4AB9D28F5B7}" type="presParOf" srcId="{D31271AA-DB66-4225-9BDF-EB401E46CDCE}" destId="{CCC0A1B2-F1EC-480F-A72C-DDEB76F23217}" srcOrd="0" destOrd="0" presId="urn:microsoft.com/office/officeart/2018/2/layout/IconVerticalSolidList"/>
    <dgm:cxn modelId="{67417FC3-D2C9-4EBC-B09A-BAEFF0332E2A}" type="presParOf" srcId="{D31271AA-DB66-4225-9BDF-EB401E46CDCE}" destId="{85A26A50-D94B-46B4-9D06-6088C8FC60FD}" srcOrd="1" destOrd="0" presId="urn:microsoft.com/office/officeart/2018/2/layout/IconVerticalSolidList"/>
    <dgm:cxn modelId="{6C30B622-B7AC-43E8-87AA-E5C3E1F15B3F}" type="presParOf" srcId="{D31271AA-DB66-4225-9BDF-EB401E46CDCE}" destId="{D589927F-C6DE-457B-A8C5-1BF9226468C5}" srcOrd="2" destOrd="0" presId="urn:microsoft.com/office/officeart/2018/2/layout/IconVerticalSolidList"/>
    <dgm:cxn modelId="{CAA3D7E5-592E-4830-8CAA-4D36E6C111C2}" type="presParOf" srcId="{D31271AA-DB66-4225-9BDF-EB401E46CDCE}" destId="{778E0DB0-59B4-4AB3-A98E-397F84F07410}" srcOrd="3" destOrd="0" presId="urn:microsoft.com/office/officeart/2018/2/layout/IconVerticalSolidList"/>
    <dgm:cxn modelId="{18713E31-B020-4DB4-AFA2-FFF2A7EAD1C3}" type="presParOf" srcId="{7700DD77-9A8B-44F0-A6AC-256EA27DB611}" destId="{2587B867-E6F4-4F41-83A9-0FA710869785}" srcOrd="3" destOrd="0" presId="urn:microsoft.com/office/officeart/2018/2/layout/IconVerticalSolidList"/>
    <dgm:cxn modelId="{91858A76-2BD4-425B-A603-C190805B2128}" type="presParOf" srcId="{7700DD77-9A8B-44F0-A6AC-256EA27DB611}" destId="{4755B728-E76F-4C9F-A71C-74290B08DEBA}" srcOrd="4" destOrd="0" presId="urn:microsoft.com/office/officeart/2018/2/layout/IconVerticalSolidList"/>
    <dgm:cxn modelId="{6764D0F0-A5F4-4F86-8429-897033148684}" type="presParOf" srcId="{4755B728-E76F-4C9F-A71C-74290B08DEBA}" destId="{2EC5382A-EB8A-4B0B-A3DE-1E2AB1B2C124}" srcOrd="0" destOrd="0" presId="urn:microsoft.com/office/officeart/2018/2/layout/IconVerticalSolidList"/>
    <dgm:cxn modelId="{928810F4-1C47-4C82-8911-8802AB422C0E}" type="presParOf" srcId="{4755B728-E76F-4C9F-A71C-74290B08DEBA}" destId="{656EA105-BB95-4E52-9BDF-850F3AD43C93}" srcOrd="1" destOrd="0" presId="urn:microsoft.com/office/officeart/2018/2/layout/IconVerticalSolidList"/>
    <dgm:cxn modelId="{C84123E4-4A45-4AE6-8F6D-44B6A2E79680}" type="presParOf" srcId="{4755B728-E76F-4C9F-A71C-74290B08DEBA}" destId="{17BD51C6-F57D-4F55-BA53-02F139944ADC}" srcOrd="2" destOrd="0" presId="urn:microsoft.com/office/officeart/2018/2/layout/IconVerticalSolidList"/>
    <dgm:cxn modelId="{0726C25C-E613-4651-BE3D-EDB223C5D678}" type="presParOf" srcId="{4755B728-E76F-4C9F-A71C-74290B08DEBA}" destId="{0CBFF5C7-4D9F-486B-ADC6-D174C131B0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F52827A-B61A-4E7F-80D9-1961999EC8DF}"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679BE46C-A1C9-4A92-A907-AB4A16A8FD6C}">
      <dgm:prSet/>
      <dgm:spPr/>
      <dgm:t>
        <a:bodyPr/>
        <a:lstStyle/>
        <a:p>
          <a:r>
            <a:rPr lang="en-US"/>
            <a:t>Descriptive research tries to portray the characteristics of a population, their attitudes, opinions, behaviors (e.g., demographic characteristics of voters, product preferences of consumers) based on a population’s sample. It answers mainly the who, what, when, where, and how questions. </a:t>
          </a:r>
        </a:p>
      </dgm:t>
    </dgm:pt>
    <dgm:pt modelId="{EFF15B93-CA3A-4D4C-B4D0-12B3FEE9F8E0}" type="parTrans" cxnId="{AF39A59D-DB8A-417D-A253-DAE08B052D4B}">
      <dgm:prSet/>
      <dgm:spPr/>
      <dgm:t>
        <a:bodyPr/>
        <a:lstStyle/>
        <a:p>
          <a:endParaRPr lang="en-US"/>
        </a:p>
      </dgm:t>
    </dgm:pt>
    <dgm:pt modelId="{069B8A8E-425F-4975-97F9-BFDF015FF01D}" type="sibTrans" cxnId="{AF39A59D-DB8A-417D-A253-DAE08B052D4B}">
      <dgm:prSet/>
      <dgm:spPr/>
      <dgm:t>
        <a:bodyPr/>
        <a:lstStyle/>
        <a:p>
          <a:endParaRPr lang="en-US"/>
        </a:p>
      </dgm:t>
    </dgm:pt>
    <dgm:pt modelId="{437DBE83-F259-4454-A827-58E439BFB619}">
      <dgm:prSet/>
      <dgm:spPr/>
      <dgm:t>
        <a:bodyPr/>
        <a:lstStyle/>
        <a:p>
          <a:r>
            <a:rPr lang="en-US"/>
            <a:t>In causal studies, the researcher tests whether two variables are related. In other words, it tries to identify cause and effect relationships among variables and explores whether a change in one variable can cause a change in or predict another variable.</a:t>
          </a:r>
        </a:p>
      </dgm:t>
    </dgm:pt>
    <dgm:pt modelId="{11D0FDD3-4573-4270-867E-13FA4E85655B}" type="parTrans" cxnId="{3BC2EE2F-7347-413D-B12D-D56DDA99F95C}">
      <dgm:prSet/>
      <dgm:spPr/>
      <dgm:t>
        <a:bodyPr/>
        <a:lstStyle/>
        <a:p>
          <a:endParaRPr lang="en-US"/>
        </a:p>
      </dgm:t>
    </dgm:pt>
    <dgm:pt modelId="{64C492A2-D41A-481A-8ACD-ECC618FB90B4}" type="sibTrans" cxnId="{3BC2EE2F-7347-413D-B12D-D56DDA99F95C}">
      <dgm:prSet/>
      <dgm:spPr/>
      <dgm:t>
        <a:bodyPr/>
        <a:lstStyle/>
        <a:p>
          <a:endParaRPr lang="en-US"/>
        </a:p>
      </dgm:t>
    </dgm:pt>
    <dgm:pt modelId="{3135C292-3731-45EF-843F-D064DB4F5588}" type="pres">
      <dgm:prSet presAssocID="{7F52827A-B61A-4E7F-80D9-1961999EC8DF}" presName="hierChild1" presStyleCnt="0">
        <dgm:presLayoutVars>
          <dgm:chPref val="1"/>
          <dgm:dir/>
          <dgm:animOne val="branch"/>
          <dgm:animLvl val="lvl"/>
          <dgm:resizeHandles/>
        </dgm:presLayoutVars>
      </dgm:prSet>
      <dgm:spPr/>
    </dgm:pt>
    <dgm:pt modelId="{5F4CB30C-FD3C-4C12-95D5-008B38C44092}" type="pres">
      <dgm:prSet presAssocID="{679BE46C-A1C9-4A92-A907-AB4A16A8FD6C}" presName="hierRoot1" presStyleCnt="0"/>
      <dgm:spPr/>
    </dgm:pt>
    <dgm:pt modelId="{08503C7A-80FB-48BF-AA92-CD66F1F6368F}" type="pres">
      <dgm:prSet presAssocID="{679BE46C-A1C9-4A92-A907-AB4A16A8FD6C}" presName="composite" presStyleCnt="0"/>
      <dgm:spPr/>
    </dgm:pt>
    <dgm:pt modelId="{525B5078-32A1-479A-B4D0-6B55B196808D}" type="pres">
      <dgm:prSet presAssocID="{679BE46C-A1C9-4A92-A907-AB4A16A8FD6C}" presName="background" presStyleLbl="node0" presStyleIdx="0" presStyleCnt="2"/>
      <dgm:spPr/>
    </dgm:pt>
    <dgm:pt modelId="{2FD0706C-C98E-4515-93D0-AA346F0C8575}" type="pres">
      <dgm:prSet presAssocID="{679BE46C-A1C9-4A92-A907-AB4A16A8FD6C}" presName="text" presStyleLbl="fgAcc0" presStyleIdx="0" presStyleCnt="2">
        <dgm:presLayoutVars>
          <dgm:chPref val="3"/>
        </dgm:presLayoutVars>
      </dgm:prSet>
      <dgm:spPr/>
    </dgm:pt>
    <dgm:pt modelId="{F782AD58-1999-4361-AC52-DB873EA3E3CF}" type="pres">
      <dgm:prSet presAssocID="{679BE46C-A1C9-4A92-A907-AB4A16A8FD6C}" presName="hierChild2" presStyleCnt="0"/>
      <dgm:spPr/>
    </dgm:pt>
    <dgm:pt modelId="{6C5AC2AD-CE7C-4F2A-B826-A368990A027F}" type="pres">
      <dgm:prSet presAssocID="{437DBE83-F259-4454-A827-58E439BFB619}" presName="hierRoot1" presStyleCnt="0"/>
      <dgm:spPr/>
    </dgm:pt>
    <dgm:pt modelId="{D6E4FB97-C38F-4D03-812B-2E4878DDEFD9}" type="pres">
      <dgm:prSet presAssocID="{437DBE83-F259-4454-A827-58E439BFB619}" presName="composite" presStyleCnt="0"/>
      <dgm:spPr/>
    </dgm:pt>
    <dgm:pt modelId="{43270029-A43A-4B6A-9C55-504C75B6FE47}" type="pres">
      <dgm:prSet presAssocID="{437DBE83-F259-4454-A827-58E439BFB619}" presName="background" presStyleLbl="node0" presStyleIdx="1" presStyleCnt="2"/>
      <dgm:spPr/>
    </dgm:pt>
    <dgm:pt modelId="{65580ECF-0A8F-4D79-BBF2-3DBD3C68B827}" type="pres">
      <dgm:prSet presAssocID="{437DBE83-F259-4454-A827-58E439BFB619}" presName="text" presStyleLbl="fgAcc0" presStyleIdx="1" presStyleCnt="2">
        <dgm:presLayoutVars>
          <dgm:chPref val="3"/>
        </dgm:presLayoutVars>
      </dgm:prSet>
      <dgm:spPr/>
    </dgm:pt>
    <dgm:pt modelId="{FFE7412D-0F13-4E47-BC16-886AFFA480EE}" type="pres">
      <dgm:prSet presAssocID="{437DBE83-F259-4454-A827-58E439BFB619}" presName="hierChild2" presStyleCnt="0"/>
      <dgm:spPr/>
    </dgm:pt>
  </dgm:ptLst>
  <dgm:cxnLst>
    <dgm:cxn modelId="{3BC2EE2F-7347-413D-B12D-D56DDA99F95C}" srcId="{7F52827A-B61A-4E7F-80D9-1961999EC8DF}" destId="{437DBE83-F259-4454-A827-58E439BFB619}" srcOrd="1" destOrd="0" parTransId="{11D0FDD3-4573-4270-867E-13FA4E85655B}" sibTransId="{64C492A2-D41A-481A-8ACD-ECC618FB90B4}"/>
    <dgm:cxn modelId="{A60D9147-3413-4D3E-946B-35A434ECF3BE}" type="presOf" srcId="{7F52827A-B61A-4E7F-80D9-1961999EC8DF}" destId="{3135C292-3731-45EF-843F-D064DB4F5588}" srcOrd="0" destOrd="0" presId="urn:microsoft.com/office/officeart/2005/8/layout/hierarchy1"/>
    <dgm:cxn modelId="{AF39A59D-DB8A-417D-A253-DAE08B052D4B}" srcId="{7F52827A-B61A-4E7F-80D9-1961999EC8DF}" destId="{679BE46C-A1C9-4A92-A907-AB4A16A8FD6C}" srcOrd="0" destOrd="0" parTransId="{EFF15B93-CA3A-4D4C-B4D0-12B3FEE9F8E0}" sibTransId="{069B8A8E-425F-4975-97F9-BFDF015FF01D}"/>
    <dgm:cxn modelId="{EAE7D9B1-E3B3-4D2D-8EDF-F4CF960D014F}" type="presOf" srcId="{437DBE83-F259-4454-A827-58E439BFB619}" destId="{65580ECF-0A8F-4D79-BBF2-3DBD3C68B827}" srcOrd="0" destOrd="0" presId="urn:microsoft.com/office/officeart/2005/8/layout/hierarchy1"/>
    <dgm:cxn modelId="{7A4DFAB6-D59E-4075-A5FE-E00C585C510E}" type="presOf" srcId="{679BE46C-A1C9-4A92-A907-AB4A16A8FD6C}" destId="{2FD0706C-C98E-4515-93D0-AA346F0C8575}" srcOrd="0" destOrd="0" presId="urn:microsoft.com/office/officeart/2005/8/layout/hierarchy1"/>
    <dgm:cxn modelId="{91CA389F-92E5-4111-88F2-AF110BB58DB6}" type="presParOf" srcId="{3135C292-3731-45EF-843F-D064DB4F5588}" destId="{5F4CB30C-FD3C-4C12-95D5-008B38C44092}" srcOrd="0" destOrd="0" presId="urn:microsoft.com/office/officeart/2005/8/layout/hierarchy1"/>
    <dgm:cxn modelId="{7B19B59D-4BE8-4341-BFDD-9CD2483E3E28}" type="presParOf" srcId="{5F4CB30C-FD3C-4C12-95D5-008B38C44092}" destId="{08503C7A-80FB-48BF-AA92-CD66F1F6368F}" srcOrd="0" destOrd="0" presId="urn:microsoft.com/office/officeart/2005/8/layout/hierarchy1"/>
    <dgm:cxn modelId="{B4B0E9F5-D264-476F-ABB3-6FE297C6EBF5}" type="presParOf" srcId="{08503C7A-80FB-48BF-AA92-CD66F1F6368F}" destId="{525B5078-32A1-479A-B4D0-6B55B196808D}" srcOrd="0" destOrd="0" presId="urn:microsoft.com/office/officeart/2005/8/layout/hierarchy1"/>
    <dgm:cxn modelId="{35466848-549B-4E3E-BF80-1BE0E70F8315}" type="presParOf" srcId="{08503C7A-80FB-48BF-AA92-CD66F1F6368F}" destId="{2FD0706C-C98E-4515-93D0-AA346F0C8575}" srcOrd="1" destOrd="0" presId="urn:microsoft.com/office/officeart/2005/8/layout/hierarchy1"/>
    <dgm:cxn modelId="{825F2B74-926C-4647-A092-DCBF6EEBEE4E}" type="presParOf" srcId="{5F4CB30C-FD3C-4C12-95D5-008B38C44092}" destId="{F782AD58-1999-4361-AC52-DB873EA3E3CF}" srcOrd="1" destOrd="0" presId="urn:microsoft.com/office/officeart/2005/8/layout/hierarchy1"/>
    <dgm:cxn modelId="{D96EDF42-43F4-4716-B1BD-A580111B8F78}" type="presParOf" srcId="{3135C292-3731-45EF-843F-D064DB4F5588}" destId="{6C5AC2AD-CE7C-4F2A-B826-A368990A027F}" srcOrd="1" destOrd="0" presId="urn:microsoft.com/office/officeart/2005/8/layout/hierarchy1"/>
    <dgm:cxn modelId="{D4BB97B6-D302-433F-870F-32A210646DCB}" type="presParOf" srcId="{6C5AC2AD-CE7C-4F2A-B826-A368990A027F}" destId="{D6E4FB97-C38F-4D03-812B-2E4878DDEFD9}" srcOrd="0" destOrd="0" presId="urn:microsoft.com/office/officeart/2005/8/layout/hierarchy1"/>
    <dgm:cxn modelId="{52D54D3B-74D0-4205-B98E-0A85EE6188AF}" type="presParOf" srcId="{D6E4FB97-C38F-4D03-812B-2E4878DDEFD9}" destId="{43270029-A43A-4B6A-9C55-504C75B6FE47}" srcOrd="0" destOrd="0" presId="urn:microsoft.com/office/officeart/2005/8/layout/hierarchy1"/>
    <dgm:cxn modelId="{7C180B50-3337-480F-A6BF-12F455E5735F}" type="presParOf" srcId="{D6E4FB97-C38F-4D03-812B-2E4878DDEFD9}" destId="{65580ECF-0A8F-4D79-BBF2-3DBD3C68B827}" srcOrd="1" destOrd="0" presId="urn:microsoft.com/office/officeart/2005/8/layout/hierarchy1"/>
    <dgm:cxn modelId="{CC0C073B-9CB5-4FD6-80DC-3AC26DCF8B10}" type="presParOf" srcId="{6C5AC2AD-CE7C-4F2A-B826-A368990A027F}" destId="{FFE7412D-0F13-4E47-BC16-886AFFA480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ED0F09F-FC02-473B-A3D0-28B8FF3BBE16}" type="doc">
      <dgm:prSet loTypeId="urn:microsoft.com/office/officeart/2018/2/layout/IconCircleList" loCatId="icon" qsTypeId="urn:microsoft.com/office/officeart/2005/8/quickstyle/3d2" qsCatId="3D" csTypeId="urn:microsoft.com/office/officeart/2018/5/colors/Iconchunking_neutralbg_colorful1" csCatId="colorful" phldr="1"/>
      <dgm:spPr/>
      <dgm:t>
        <a:bodyPr/>
        <a:lstStyle/>
        <a:p>
          <a:endParaRPr lang="en-US"/>
        </a:p>
      </dgm:t>
    </dgm:pt>
    <dgm:pt modelId="{484B7686-6752-49A6-9891-141DE325D6F3}">
      <dgm:prSet/>
      <dgm:spPr/>
      <dgm:t>
        <a:bodyPr/>
        <a:lstStyle/>
        <a:p>
          <a:pPr>
            <a:lnSpc>
              <a:spcPct val="100000"/>
            </a:lnSpc>
          </a:pPr>
          <a:r>
            <a:rPr lang="en-US"/>
            <a:t>1.Identification of the problem, formulation of research questions/objectives</a:t>
          </a:r>
        </a:p>
      </dgm:t>
    </dgm:pt>
    <dgm:pt modelId="{F4A1133A-C91E-47B5-9FFC-2A614DEDA431}" type="parTrans" cxnId="{A26E9563-73FA-4C04-8BDC-BDD603D69D4F}">
      <dgm:prSet/>
      <dgm:spPr/>
      <dgm:t>
        <a:bodyPr/>
        <a:lstStyle/>
        <a:p>
          <a:endParaRPr lang="en-US"/>
        </a:p>
      </dgm:t>
    </dgm:pt>
    <dgm:pt modelId="{40EE735C-3917-4416-8902-CA7DFEEF5CBB}" type="sibTrans" cxnId="{A26E9563-73FA-4C04-8BDC-BDD603D69D4F}">
      <dgm:prSet/>
      <dgm:spPr/>
      <dgm:t>
        <a:bodyPr/>
        <a:lstStyle/>
        <a:p>
          <a:pPr>
            <a:lnSpc>
              <a:spcPct val="100000"/>
            </a:lnSpc>
          </a:pPr>
          <a:endParaRPr lang="en-US"/>
        </a:p>
      </dgm:t>
    </dgm:pt>
    <dgm:pt modelId="{E631FE7A-C206-43DD-BC18-941C56AAB7FE}">
      <dgm:prSet/>
      <dgm:spPr/>
      <dgm:t>
        <a:bodyPr/>
        <a:lstStyle/>
        <a:p>
          <a:pPr>
            <a:lnSpc>
              <a:spcPct val="100000"/>
            </a:lnSpc>
          </a:pPr>
          <a:r>
            <a:rPr lang="en-US"/>
            <a:t>2.Selecting of the type of research (e.g., descriptive or causal)</a:t>
          </a:r>
        </a:p>
      </dgm:t>
    </dgm:pt>
    <dgm:pt modelId="{083F7A51-A84C-4715-938A-10DC7BBCED88}" type="parTrans" cxnId="{E49CFDBF-7DBF-45AC-9C8F-02D52588F50C}">
      <dgm:prSet/>
      <dgm:spPr/>
      <dgm:t>
        <a:bodyPr/>
        <a:lstStyle/>
        <a:p>
          <a:endParaRPr lang="en-US"/>
        </a:p>
      </dgm:t>
    </dgm:pt>
    <dgm:pt modelId="{DEBA9616-21B6-41CB-80D3-4D1071A02BE8}" type="sibTrans" cxnId="{E49CFDBF-7DBF-45AC-9C8F-02D52588F50C}">
      <dgm:prSet/>
      <dgm:spPr/>
      <dgm:t>
        <a:bodyPr/>
        <a:lstStyle/>
        <a:p>
          <a:pPr>
            <a:lnSpc>
              <a:spcPct val="100000"/>
            </a:lnSpc>
          </a:pPr>
          <a:endParaRPr lang="en-US"/>
        </a:p>
      </dgm:t>
    </dgm:pt>
    <dgm:pt modelId="{39C610BB-5BCA-42CC-8DCC-11DCC057E2FD}">
      <dgm:prSet/>
      <dgm:spPr/>
      <dgm:t>
        <a:bodyPr/>
        <a:lstStyle/>
        <a:p>
          <a:pPr>
            <a:lnSpc>
              <a:spcPct val="100000"/>
            </a:lnSpc>
          </a:pPr>
          <a:r>
            <a:rPr lang="en-US"/>
            <a:t>3.Development of the conceptual framework/model (optional)</a:t>
          </a:r>
        </a:p>
      </dgm:t>
    </dgm:pt>
    <dgm:pt modelId="{1BD2A6FC-09DA-47D8-AB2A-9FC58534E494}" type="parTrans" cxnId="{09231873-138F-4A59-8429-DBF8556BC9C6}">
      <dgm:prSet/>
      <dgm:spPr/>
      <dgm:t>
        <a:bodyPr/>
        <a:lstStyle/>
        <a:p>
          <a:endParaRPr lang="en-US"/>
        </a:p>
      </dgm:t>
    </dgm:pt>
    <dgm:pt modelId="{3FAA1771-2CAA-4977-A9CC-F34D0F50D0DA}" type="sibTrans" cxnId="{09231873-138F-4A59-8429-DBF8556BC9C6}">
      <dgm:prSet/>
      <dgm:spPr/>
      <dgm:t>
        <a:bodyPr/>
        <a:lstStyle/>
        <a:p>
          <a:pPr>
            <a:lnSpc>
              <a:spcPct val="100000"/>
            </a:lnSpc>
          </a:pPr>
          <a:endParaRPr lang="en-US"/>
        </a:p>
      </dgm:t>
    </dgm:pt>
    <dgm:pt modelId="{3F21AEB4-69E1-4368-A473-F8AE5E768894}">
      <dgm:prSet/>
      <dgm:spPr/>
      <dgm:t>
        <a:bodyPr/>
        <a:lstStyle/>
        <a:p>
          <a:pPr>
            <a:lnSpc>
              <a:spcPct val="100000"/>
            </a:lnSpc>
          </a:pPr>
          <a:r>
            <a:rPr lang="en-US"/>
            <a:t>4.Detecting of the appropriate information that is needed for addressing the research questions.</a:t>
          </a:r>
        </a:p>
      </dgm:t>
    </dgm:pt>
    <dgm:pt modelId="{7F2094D6-4C28-4E40-9491-5E9368B6524A}" type="parTrans" cxnId="{05E50A55-6AA3-42CB-8A16-17746C96AD7A}">
      <dgm:prSet/>
      <dgm:spPr/>
      <dgm:t>
        <a:bodyPr/>
        <a:lstStyle/>
        <a:p>
          <a:endParaRPr lang="en-US"/>
        </a:p>
      </dgm:t>
    </dgm:pt>
    <dgm:pt modelId="{6FB5AA6A-A9B7-47BC-98A1-53F6A1C53610}" type="sibTrans" cxnId="{05E50A55-6AA3-42CB-8A16-17746C96AD7A}">
      <dgm:prSet/>
      <dgm:spPr/>
      <dgm:t>
        <a:bodyPr/>
        <a:lstStyle/>
        <a:p>
          <a:pPr>
            <a:lnSpc>
              <a:spcPct val="100000"/>
            </a:lnSpc>
          </a:pPr>
          <a:endParaRPr lang="en-US"/>
        </a:p>
      </dgm:t>
    </dgm:pt>
    <dgm:pt modelId="{F9EF392D-5412-431F-8069-05E0E6C555A5}">
      <dgm:prSet/>
      <dgm:spPr/>
      <dgm:t>
        <a:bodyPr/>
        <a:lstStyle/>
        <a:p>
          <a:pPr>
            <a:lnSpc>
              <a:spcPct val="100000"/>
            </a:lnSpc>
          </a:pPr>
          <a:r>
            <a:rPr lang="en-US"/>
            <a:t>5.Identifying of the appropriate measurement methods regarding the information needed. </a:t>
          </a:r>
        </a:p>
      </dgm:t>
    </dgm:pt>
    <dgm:pt modelId="{5A3250D9-CD70-416D-9BEE-9523F4F92F15}" type="parTrans" cxnId="{343A0F25-0DC5-4973-8F29-9EF8D1DACEA8}">
      <dgm:prSet/>
      <dgm:spPr/>
      <dgm:t>
        <a:bodyPr/>
        <a:lstStyle/>
        <a:p>
          <a:endParaRPr lang="en-US"/>
        </a:p>
      </dgm:t>
    </dgm:pt>
    <dgm:pt modelId="{422E4B22-14A1-4E7D-9406-E502F1204EBD}" type="sibTrans" cxnId="{343A0F25-0DC5-4973-8F29-9EF8D1DACEA8}">
      <dgm:prSet/>
      <dgm:spPr/>
      <dgm:t>
        <a:bodyPr/>
        <a:lstStyle/>
        <a:p>
          <a:pPr>
            <a:lnSpc>
              <a:spcPct val="100000"/>
            </a:lnSpc>
          </a:pPr>
          <a:endParaRPr lang="en-US"/>
        </a:p>
      </dgm:t>
    </dgm:pt>
    <dgm:pt modelId="{B2286E59-312A-4FD1-8803-838EACB1AD51}">
      <dgm:prSet/>
      <dgm:spPr/>
      <dgm:t>
        <a:bodyPr/>
        <a:lstStyle/>
        <a:p>
          <a:pPr>
            <a:lnSpc>
              <a:spcPct val="100000"/>
            </a:lnSpc>
          </a:pPr>
          <a:r>
            <a:rPr lang="en-US"/>
            <a:t>6.Deciding on the data collection method.</a:t>
          </a:r>
        </a:p>
      </dgm:t>
    </dgm:pt>
    <dgm:pt modelId="{E4767068-4737-4037-A4DA-C506B79AF57E}" type="parTrans" cxnId="{FF01E161-FD8E-4CC2-839E-E7CD21A61B6D}">
      <dgm:prSet/>
      <dgm:spPr/>
      <dgm:t>
        <a:bodyPr/>
        <a:lstStyle/>
        <a:p>
          <a:endParaRPr lang="en-US"/>
        </a:p>
      </dgm:t>
    </dgm:pt>
    <dgm:pt modelId="{7F4A1998-3A28-4414-8979-C83025170D8A}" type="sibTrans" cxnId="{FF01E161-FD8E-4CC2-839E-E7CD21A61B6D}">
      <dgm:prSet/>
      <dgm:spPr/>
      <dgm:t>
        <a:bodyPr/>
        <a:lstStyle/>
        <a:p>
          <a:pPr>
            <a:lnSpc>
              <a:spcPct val="100000"/>
            </a:lnSpc>
          </a:pPr>
          <a:endParaRPr lang="en-US"/>
        </a:p>
      </dgm:t>
    </dgm:pt>
    <dgm:pt modelId="{F219CE64-5D7D-42DE-9E3B-5F28868F93D8}">
      <dgm:prSet/>
      <dgm:spPr/>
      <dgm:t>
        <a:bodyPr/>
        <a:lstStyle/>
        <a:p>
          <a:pPr>
            <a:lnSpc>
              <a:spcPct val="100000"/>
            </a:lnSpc>
          </a:pPr>
          <a:r>
            <a:rPr lang="en-US"/>
            <a:t>7.Choosing the population, the sample size, and the sampling technique to be used. </a:t>
          </a:r>
        </a:p>
      </dgm:t>
    </dgm:pt>
    <dgm:pt modelId="{566F36C8-A886-4890-B32B-198A66D84D19}" type="parTrans" cxnId="{0182F907-ED64-4795-879F-39567521B7E9}">
      <dgm:prSet/>
      <dgm:spPr/>
      <dgm:t>
        <a:bodyPr/>
        <a:lstStyle/>
        <a:p>
          <a:endParaRPr lang="en-US"/>
        </a:p>
      </dgm:t>
    </dgm:pt>
    <dgm:pt modelId="{9AC2B21E-F244-4CDB-A833-82E54F8E7F8D}" type="sibTrans" cxnId="{0182F907-ED64-4795-879F-39567521B7E9}">
      <dgm:prSet/>
      <dgm:spPr/>
      <dgm:t>
        <a:bodyPr/>
        <a:lstStyle/>
        <a:p>
          <a:pPr>
            <a:lnSpc>
              <a:spcPct val="100000"/>
            </a:lnSpc>
          </a:pPr>
          <a:endParaRPr lang="en-US"/>
        </a:p>
      </dgm:t>
    </dgm:pt>
    <dgm:pt modelId="{985181D6-B0AF-424E-93B0-66A1C7686653}">
      <dgm:prSet/>
      <dgm:spPr/>
      <dgm:t>
        <a:bodyPr/>
        <a:lstStyle/>
        <a:p>
          <a:pPr>
            <a:lnSpc>
              <a:spcPct val="100000"/>
            </a:lnSpc>
          </a:pPr>
          <a:r>
            <a:rPr lang="en-US"/>
            <a:t>8.Determining the methods for analyzing the data. </a:t>
          </a:r>
        </a:p>
      </dgm:t>
    </dgm:pt>
    <dgm:pt modelId="{2415CED4-E2E2-4745-BEFB-21BEAF9CA7B9}" type="parTrans" cxnId="{4310805D-AA79-4B23-96AE-C1EE2BF17E6B}">
      <dgm:prSet/>
      <dgm:spPr/>
      <dgm:t>
        <a:bodyPr/>
        <a:lstStyle/>
        <a:p>
          <a:endParaRPr lang="en-US"/>
        </a:p>
      </dgm:t>
    </dgm:pt>
    <dgm:pt modelId="{B5644B9E-5F3E-4CFD-BD2A-BF5596B03CFF}" type="sibTrans" cxnId="{4310805D-AA79-4B23-96AE-C1EE2BF17E6B}">
      <dgm:prSet/>
      <dgm:spPr/>
      <dgm:t>
        <a:bodyPr/>
        <a:lstStyle/>
        <a:p>
          <a:endParaRPr lang="en-US"/>
        </a:p>
      </dgm:t>
    </dgm:pt>
    <dgm:pt modelId="{B1FB115F-2980-44DD-BEE7-67CA0364F08D}" type="pres">
      <dgm:prSet presAssocID="{7ED0F09F-FC02-473B-A3D0-28B8FF3BBE16}" presName="root" presStyleCnt="0">
        <dgm:presLayoutVars>
          <dgm:dir/>
          <dgm:resizeHandles val="exact"/>
        </dgm:presLayoutVars>
      </dgm:prSet>
      <dgm:spPr/>
    </dgm:pt>
    <dgm:pt modelId="{4C110FA3-2C5D-418C-B42F-B605DB89BF60}" type="pres">
      <dgm:prSet presAssocID="{7ED0F09F-FC02-473B-A3D0-28B8FF3BBE16}" presName="container" presStyleCnt="0">
        <dgm:presLayoutVars>
          <dgm:dir/>
          <dgm:resizeHandles val="exact"/>
        </dgm:presLayoutVars>
      </dgm:prSet>
      <dgm:spPr/>
    </dgm:pt>
    <dgm:pt modelId="{EBB348E5-D724-469A-92CD-6E86B98D55B8}" type="pres">
      <dgm:prSet presAssocID="{484B7686-6752-49A6-9891-141DE325D6F3}" presName="compNode" presStyleCnt="0"/>
      <dgm:spPr/>
    </dgm:pt>
    <dgm:pt modelId="{AD2C3EEC-1BB3-41F0-8185-F718B01167E4}" type="pres">
      <dgm:prSet presAssocID="{484B7686-6752-49A6-9891-141DE325D6F3}" presName="iconBgRect" presStyleLbl="bgShp" presStyleIdx="0" presStyleCnt="8"/>
      <dgm:spPr/>
    </dgm:pt>
    <dgm:pt modelId="{C32EAE99-C2C1-4219-B6B4-C4F4020A597F}" type="pres">
      <dgm:prSet presAssocID="{484B7686-6752-49A6-9891-141DE325D6F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ask"/>
        </a:ext>
      </dgm:extLst>
    </dgm:pt>
    <dgm:pt modelId="{283CD024-1D8A-489D-B84F-327514283988}" type="pres">
      <dgm:prSet presAssocID="{484B7686-6752-49A6-9891-141DE325D6F3}" presName="spaceRect" presStyleCnt="0"/>
      <dgm:spPr/>
    </dgm:pt>
    <dgm:pt modelId="{2CAF8A43-4BB3-42A4-9CB1-4ED3337FF160}" type="pres">
      <dgm:prSet presAssocID="{484B7686-6752-49A6-9891-141DE325D6F3}" presName="textRect" presStyleLbl="revTx" presStyleIdx="0" presStyleCnt="8">
        <dgm:presLayoutVars>
          <dgm:chMax val="1"/>
          <dgm:chPref val="1"/>
        </dgm:presLayoutVars>
      </dgm:prSet>
      <dgm:spPr/>
    </dgm:pt>
    <dgm:pt modelId="{A434EB1A-3FF4-4898-9A40-53B192264AFD}" type="pres">
      <dgm:prSet presAssocID="{40EE735C-3917-4416-8902-CA7DFEEF5CBB}" presName="sibTrans" presStyleLbl="sibTrans2D1" presStyleIdx="0" presStyleCnt="0"/>
      <dgm:spPr/>
    </dgm:pt>
    <dgm:pt modelId="{BDD86BBF-2E40-49C0-928D-804E3ECDB31B}" type="pres">
      <dgm:prSet presAssocID="{E631FE7A-C206-43DD-BC18-941C56AAB7FE}" presName="compNode" presStyleCnt="0"/>
      <dgm:spPr/>
    </dgm:pt>
    <dgm:pt modelId="{555B8DDB-BA6E-4083-9659-E07A3D8A0EB0}" type="pres">
      <dgm:prSet presAssocID="{E631FE7A-C206-43DD-BC18-941C56AAB7FE}" presName="iconBgRect" presStyleLbl="bgShp" presStyleIdx="1" presStyleCnt="8"/>
      <dgm:spPr/>
    </dgm:pt>
    <dgm:pt modelId="{61F18550-D925-4BC7-AF12-A509DA9EBF12}" type="pres">
      <dgm:prSet presAssocID="{E631FE7A-C206-43DD-BC18-941C56AAB7F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6C615516-EB51-4991-8C3B-1310922820B1}" type="pres">
      <dgm:prSet presAssocID="{E631FE7A-C206-43DD-BC18-941C56AAB7FE}" presName="spaceRect" presStyleCnt="0"/>
      <dgm:spPr/>
    </dgm:pt>
    <dgm:pt modelId="{0B345702-0D9F-4D7D-AA52-43750EC81EEE}" type="pres">
      <dgm:prSet presAssocID="{E631FE7A-C206-43DD-BC18-941C56AAB7FE}" presName="textRect" presStyleLbl="revTx" presStyleIdx="1" presStyleCnt="8">
        <dgm:presLayoutVars>
          <dgm:chMax val="1"/>
          <dgm:chPref val="1"/>
        </dgm:presLayoutVars>
      </dgm:prSet>
      <dgm:spPr/>
    </dgm:pt>
    <dgm:pt modelId="{5F296933-B40D-4D38-BDB6-BC23D47AB7A0}" type="pres">
      <dgm:prSet presAssocID="{DEBA9616-21B6-41CB-80D3-4D1071A02BE8}" presName="sibTrans" presStyleLbl="sibTrans2D1" presStyleIdx="0" presStyleCnt="0"/>
      <dgm:spPr/>
    </dgm:pt>
    <dgm:pt modelId="{39FA3767-7B4F-4736-9D00-A168BDCCA255}" type="pres">
      <dgm:prSet presAssocID="{39C610BB-5BCA-42CC-8DCC-11DCC057E2FD}" presName="compNode" presStyleCnt="0"/>
      <dgm:spPr/>
    </dgm:pt>
    <dgm:pt modelId="{C40814CD-4215-4CA9-8F83-F6679450B4E5}" type="pres">
      <dgm:prSet presAssocID="{39C610BB-5BCA-42CC-8DCC-11DCC057E2FD}" presName="iconBgRect" presStyleLbl="bgShp" presStyleIdx="2" presStyleCnt="8"/>
      <dgm:spPr/>
    </dgm:pt>
    <dgm:pt modelId="{78368BFB-03E5-45C9-A96E-300C621A6772}" type="pres">
      <dgm:prSet presAssocID="{39C610BB-5BCA-42CC-8DCC-11DCC057E2F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owchart"/>
        </a:ext>
      </dgm:extLst>
    </dgm:pt>
    <dgm:pt modelId="{48270A83-448B-49C4-9458-E8C834366F79}" type="pres">
      <dgm:prSet presAssocID="{39C610BB-5BCA-42CC-8DCC-11DCC057E2FD}" presName="spaceRect" presStyleCnt="0"/>
      <dgm:spPr/>
    </dgm:pt>
    <dgm:pt modelId="{E6B1D842-10B7-499A-B941-AF533DD3550B}" type="pres">
      <dgm:prSet presAssocID="{39C610BB-5BCA-42CC-8DCC-11DCC057E2FD}" presName="textRect" presStyleLbl="revTx" presStyleIdx="2" presStyleCnt="8">
        <dgm:presLayoutVars>
          <dgm:chMax val="1"/>
          <dgm:chPref val="1"/>
        </dgm:presLayoutVars>
      </dgm:prSet>
      <dgm:spPr/>
    </dgm:pt>
    <dgm:pt modelId="{34154324-5826-4685-9662-B304F8A9CC8F}" type="pres">
      <dgm:prSet presAssocID="{3FAA1771-2CAA-4977-A9CC-F34D0F50D0DA}" presName="sibTrans" presStyleLbl="sibTrans2D1" presStyleIdx="0" presStyleCnt="0"/>
      <dgm:spPr/>
    </dgm:pt>
    <dgm:pt modelId="{22021C7A-E13A-4773-BEAE-4715BD75B46F}" type="pres">
      <dgm:prSet presAssocID="{3F21AEB4-69E1-4368-A473-F8AE5E768894}" presName="compNode" presStyleCnt="0"/>
      <dgm:spPr/>
    </dgm:pt>
    <dgm:pt modelId="{E583DBF3-2612-4064-A516-EE4A3A9E8714}" type="pres">
      <dgm:prSet presAssocID="{3F21AEB4-69E1-4368-A473-F8AE5E768894}" presName="iconBgRect" presStyleLbl="bgShp" presStyleIdx="3" presStyleCnt="8"/>
      <dgm:spPr/>
    </dgm:pt>
    <dgm:pt modelId="{99D15644-54EC-44BD-812B-D60167514EBA}" type="pres">
      <dgm:prSet presAssocID="{3F21AEB4-69E1-4368-A473-F8AE5E768894}"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lp"/>
        </a:ext>
      </dgm:extLst>
    </dgm:pt>
    <dgm:pt modelId="{A6CAB8FE-3295-465F-B3A7-A18A303B54D6}" type="pres">
      <dgm:prSet presAssocID="{3F21AEB4-69E1-4368-A473-F8AE5E768894}" presName="spaceRect" presStyleCnt="0"/>
      <dgm:spPr/>
    </dgm:pt>
    <dgm:pt modelId="{765C01C9-73BD-42FC-BA9B-EB03F15F115D}" type="pres">
      <dgm:prSet presAssocID="{3F21AEB4-69E1-4368-A473-F8AE5E768894}" presName="textRect" presStyleLbl="revTx" presStyleIdx="3" presStyleCnt="8">
        <dgm:presLayoutVars>
          <dgm:chMax val="1"/>
          <dgm:chPref val="1"/>
        </dgm:presLayoutVars>
      </dgm:prSet>
      <dgm:spPr/>
    </dgm:pt>
    <dgm:pt modelId="{F3BDFE4F-5C72-4B2D-9BF1-80ADEDEEEF12}" type="pres">
      <dgm:prSet presAssocID="{6FB5AA6A-A9B7-47BC-98A1-53F6A1C53610}" presName="sibTrans" presStyleLbl="sibTrans2D1" presStyleIdx="0" presStyleCnt="0"/>
      <dgm:spPr/>
    </dgm:pt>
    <dgm:pt modelId="{1E0B36C5-5340-4428-BD8A-CFDE792504A7}" type="pres">
      <dgm:prSet presAssocID="{F9EF392D-5412-431F-8069-05E0E6C555A5}" presName="compNode" presStyleCnt="0"/>
      <dgm:spPr/>
    </dgm:pt>
    <dgm:pt modelId="{2B881FD9-6F0F-4E15-B6C5-BB6157177333}" type="pres">
      <dgm:prSet presAssocID="{F9EF392D-5412-431F-8069-05E0E6C555A5}" presName="iconBgRect" presStyleLbl="bgShp" presStyleIdx="4" presStyleCnt="8"/>
      <dgm:spPr/>
    </dgm:pt>
    <dgm:pt modelId="{6A749023-E031-4D71-8C90-4CEB66C92F55}" type="pres">
      <dgm:prSet presAssocID="{F9EF392D-5412-431F-8069-05E0E6C555A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st tubes"/>
        </a:ext>
      </dgm:extLst>
    </dgm:pt>
    <dgm:pt modelId="{16F68625-623E-41A3-BD62-C213621EDD22}" type="pres">
      <dgm:prSet presAssocID="{F9EF392D-5412-431F-8069-05E0E6C555A5}" presName="spaceRect" presStyleCnt="0"/>
      <dgm:spPr/>
    </dgm:pt>
    <dgm:pt modelId="{8EB9D8C0-E145-4F58-B2D4-D3FAF8C6DFE9}" type="pres">
      <dgm:prSet presAssocID="{F9EF392D-5412-431F-8069-05E0E6C555A5}" presName="textRect" presStyleLbl="revTx" presStyleIdx="4" presStyleCnt="8">
        <dgm:presLayoutVars>
          <dgm:chMax val="1"/>
          <dgm:chPref val="1"/>
        </dgm:presLayoutVars>
      </dgm:prSet>
      <dgm:spPr/>
    </dgm:pt>
    <dgm:pt modelId="{3BA28C81-CEF9-49D3-9D14-7C84FFB74AE8}" type="pres">
      <dgm:prSet presAssocID="{422E4B22-14A1-4E7D-9406-E502F1204EBD}" presName="sibTrans" presStyleLbl="sibTrans2D1" presStyleIdx="0" presStyleCnt="0"/>
      <dgm:spPr/>
    </dgm:pt>
    <dgm:pt modelId="{2CC20BE9-3C23-4E8D-8D54-492B5691EC74}" type="pres">
      <dgm:prSet presAssocID="{B2286E59-312A-4FD1-8803-838EACB1AD51}" presName="compNode" presStyleCnt="0"/>
      <dgm:spPr/>
    </dgm:pt>
    <dgm:pt modelId="{35AEF084-E841-45F5-8703-95D83E5908A6}" type="pres">
      <dgm:prSet presAssocID="{B2286E59-312A-4FD1-8803-838EACB1AD51}" presName="iconBgRect" presStyleLbl="bgShp" presStyleIdx="5" presStyleCnt="8"/>
      <dgm:spPr/>
    </dgm:pt>
    <dgm:pt modelId="{12C6AFAB-F1A3-4AF4-AC06-46C267A003F4}" type="pres">
      <dgm:prSet presAssocID="{B2286E59-312A-4FD1-8803-838EACB1AD51}"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esearch"/>
        </a:ext>
      </dgm:extLst>
    </dgm:pt>
    <dgm:pt modelId="{06ABB60E-D331-4459-92A4-427C51B5C2F9}" type="pres">
      <dgm:prSet presAssocID="{B2286E59-312A-4FD1-8803-838EACB1AD51}" presName="spaceRect" presStyleCnt="0"/>
      <dgm:spPr/>
    </dgm:pt>
    <dgm:pt modelId="{BA70A443-DE2E-4948-BAD4-E7F0FF79907D}" type="pres">
      <dgm:prSet presAssocID="{B2286E59-312A-4FD1-8803-838EACB1AD51}" presName="textRect" presStyleLbl="revTx" presStyleIdx="5" presStyleCnt="8">
        <dgm:presLayoutVars>
          <dgm:chMax val="1"/>
          <dgm:chPref val="1"/>
        </dgm:presLayoutVars>
      </dgm:prSet>
      <dgm:spPr/>
    </dgm:pt>
    <dgm:pt modelId="{68225C43-B978-4EF4-A1D4-75B953F35872}" type="pres">
      <dgm:prSet presAssocID="{7F4A1998-3A28-4414-8979-C83025170D8A}" presName="sibTrans" presStyleLbl="sibTrans2D1" presStyleIdx="0" presStyleCnt="0"/>
      <dgm:spPr/>
    </dgm:pt>
    <dgm:pt modelId="{A560AA86-8AE0-419E-917D-438D33A8B002}" type="pres">
      <dgm:prSet presAssocID="{F219CE64-5D7D-42DE-9E3B-5F28868F93D8}" presName="compNode" presStyleCnt="0"/>
      <dgm:spPr/>
    </dgm:pt>
    <dgm:pt modelId="{8DE1CA95-5D2A-44BF-87D8-0B93C8CCF2AF}" type="pres">
      <dgm:prSet presAssocID="{F219CE64-5D7D-42DE-9E3B-5F28868F93D8}" presName="iconBgRect" presStyleLbl="bgShp" presStyleIdx="6" presStyleCnt="8"/>
      <dgm:spPr/>
    </dgm:pt>
    <dgm:pt modelId="{534DD910-7044-4E12-AAF2-7BE1457EEFAC}" type="pres">
      <dgm:prSet presAssocID="{F219CE64-5D7D-42DE-9E3B-5F28868F93D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Target Audience"/>
        </a:ext>
      </dgm:extLst>
    </dgm:pt>
    <dgm:pt modelId="{07A8F2E6-E1AB-456B-8095-C7ADAEB03260}" type="pres">
      <dgm:prSet presAssocID="{F219CE64-5D7D-42DE-9E3B-5F28868F93D8}" presName="spaceRect" presStyleCnt="0"/>
      <dgm:spPr/>
    </dgm:pt>
    <dgm:pt modelId="{F3CF10F0-4F4F-4A9F-A71C-C0E251C11C65}" type="pres">
      <dgm:prSet presAssocID="{F219CE64-5D7D-42DE-9E3B-5F28868F93D8}" presName="textRect" presStyleLbl="revTx" presStyleIdx="6" presStyleCnt="8">
        <dgm:presLayoutVars>
          <dgm:chMax val="1"/>
          <dgm:chPref val="1"/>
        </dgm:presLayoutVars>
      </dgm:prSet>
      <dgm:spPr/>
    </dgm:pt>
    <dgm:pt modelId="{08545164-9E91-47F8-8EE8-B3EF233EDDC7}" type="pres">
      <dgm:prSet presAssocID="{9AC2B21E-F244-4CDB-A833-82E54F8E7F8D}" presName="sibTrans" presStyleLbl="sibTrans2D1" presStyleIdx="0" presStyleCnt="0"/>
      <dgm:spPr/>
    </dgm:pt>
    <dgm:pt modelId="{D444173D-6854-42F0-AD3F-1CF2FE5E5348}" type="pres">
      <dgm:prSet presAssocID="{985181D6-B0AF-424E-93B0-66A1C7686653}" presName="compNode" presStyleCnt="0"/>
      <dgm:spPr/>
    </dgm:pt>
    <dgm:pt modelId="{642C326B-A671-4924-9C3C-6BC326236B95}" type="pres">
      <dgm:prSet presAssocID="{985181D6-B0AF-424E-93B0-66A1C7686653}" presName="iconBgRect" presStyleLbl="bgShp" presStyleIdx="7" presStyleCnt="8"/>
      <dgm:spPr/>
    </dgm:pt>
    <dgm:pt modelId="{4943E4C4-3203-4AB9-91C3-2FE231FB2A1C}" type="pres">
      <dgm:prSet presAssocID="{985181D6-B0AF-424E-93B0-66A1C768665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Dice"/>
        </a:ext>
      </dgm:extLst>
    </dgm:pt>
    <dgm:pt modelId="{D8508B22-01EF-40F8-943E-C807359A6378}" type="pres">
      <dgm:prSet presAssocID="{985181D6-B0AF-424E-93B0-66A1C7686653}" presName="spaceRect" presStyleCnt="0"/>
      <dgm:spPr/>
    </dgm:pt>
    <dgm:pt modelId="{57D2C6A6-C325-4BBA-8AC4-8822DE27E1DF}" type="pres">
      <dgm:prSet presAssocID="{985181D6-B0AF-424E-93B0-66A1C7686653}" presName="textRect" presStyleLbl="revTx" presStyleIdx="7" presStyleCnt="8">
        <dgm:presLayoutVars>
          <dgm:chMax val="1"/>
          <dgm:chPref val="1"/>
        </dgm:presLayoutVars>
      </dgm:prSet>
      <dgm:spPr/>
    </dgm:pt>
  </dgm:ptLst>
  <dgm:cxnLst>
    <dgm:cxn modelId="{0182F907-ED64-4795-879F-39567521B7E9}" srcId="{7ED0F09F-FC02-473B-A3D0-28B8FF3BBE16}" destId="{F219CE64-5D7D-42DE-9E3B-5F28868F93D8}" srcOrd="6" destOrd="0" parTransId="{566F36C8-A886-4890-B32B-198A66D84D19}" sibTransId="{9AC2B21E-F244-4CDB-A833-82E54F8E7F8D}"/>
    <dgm:cxn modelId="{60803608-CDB5-4A98-B65E-7DAB31D33CF6}" type="presOf" srcId="{7ED0F09F-FC02-473B-A3D0-28B8FF3BBE16}" destId="{B1FB115F-2980-44DD-BEE7-67CA0364F08D}" srcOrd="0" destOrd="0" presId="urn:microsoft.com/office/officeart/2018/2/layout/IconCircleList"/>
    <dgm:cxn modelId="{6227830D-3D6A-46D8-8245-D06C6E149339}" type="presOf" srcId="{DEBA9616-21B6-41CB-80D3-4D1071A02BE8}" destId="{5F296933-B40D-4D38-BDB6-BC23D47AB7A0}" srcOrd="0" destOrd="0" presId="urn:microsoft.com/office/officeart/2018/2/layout/IconCircleList"/>
    <dgm:cxn modelId="{AEECD912-60DD-4A9F-AC0E-4552E792B270}" type="presOf" srcId="{3FAA1771-2CAA-4977-A9CC-F34D0F50D0DA}" destId="{34154324-5826-4685-9662-B304F8A9CC8F}" srcOrd="0" destOrd="0" presId="urn:microsoft.com/office/officeart/2018/2/layout/IconCircleList"/>
    <dgm:cxn modelId="{343A0F25-0DC5-4973-8F29-9EF8D1DACEA8}" srcId="{7ED0F09F-FC02-473B-A3D0-28B8FF3BBE16}" destId="{F9EF392D-5412-431F-8069-05E0E6C555A5}" srcOrd="4" destOrd="0" parTransId="{5A3250D9-CD70-416D-9BEE-9523F4F92F15}" sibTransId="{422E4B22-14A1-4E7D-9406-E502F1204EBD}"/>
    <dgm:cxn modelId="{8651123E-741A-436C-88E2-A2C3110144A3}" type="presOf" srcId="{6FB5AA6A-A9B7-47BC-98A1-53F6A1C53610}" destId="{F3BDFE4F-5C72-4B2D-9BF1-80ADEDEEEF12}" srcOrd="0" destOrd="0" presId="urn:microsoft.com/office/officeart/2018/2/layout/IconCircleList"/>
    <dgm:cxn modelId="{4310805D-AA79-4B23-96AE-C1EE2BF17E6B}" srcId="{7ED0F09F-FC02-473B-A3D0-28B8FF3BBE16}" destId="{985181D6-B0AF-424E-93B0-66A1C7686653}" srcOrd="7" destOrd="0" parTransId="{2415CED4-E2E2-4745-BEFB-21BEAF9CA7B9}" sibTransId="{B5644B9E-5F3E-4CFD-BD2A-BF5596B03CFF}"/>
    <dgm:cxn modelId="{FF01E161-FD8E-4CC2-839E-E7CD21A61B6D}" srcId="{7ED0F09F-FC02-473B-A3D0-28B8FF3BBE16}" destId="{B2286E59-312A-4FD1-8803-838EACB1AD51}" srcOrd="5" destOrd="0" parTransId="{E4767068-4737-4037-A4DA-C506B79AF57E}" sibTransId="{7F4A1998-3A28-4414-8979-C83025170D8A}"/>
    <dgm:cxn modelId="{A26E9563-73FA-4C04-8BDC-BDD603D69D4F}" srcId="{7ED0F09F-FC02-473B-A3D0-28B8FF3BBE16}" destId="{484B7686-6752-49A6-9891-141DE325D6F3}" srcOrd="0" destOrd="0" parTransId="{F4A1133A-C91E-47B5-9FFC-2A614DEDA431}" sibTransId="{40EE735C-3917-4416-8902-CA7DFEEF5CBB}"/>
    <dgm:cxn modelId="{F0352A44-7E87-449F-B2B3-7BA4392CA922}" type="presOf" srcId="{985181D6-B0AF-424E-93B0-66A1C7686653}" destId="{57D2C6A6-C325-4BBA-8AC4-8822DE27E1DF}" srcOrd="0" destOrd="0" presId="urn:microsoft.com/office/officeart/2018/2/layout/IconCircleList"/>
    <dgm:cxn modelId="{1F2C8352-E2D9-4C75-9CEC-11433EB7DE06}" type="presOf" srcId="{F9EF392D-5412-431F-8069-05E0E6C555A5}" destId="{8EB9D8C0-E145-4F58-B2D4-D3FAF8C6DFE9}" srcOrd="0" destOrd="0" presId="urn:microsoft.com/office/officeart/2018/2/layout/IconCircleList"/>
    <dgm:cxn modelId="{09231873-138F-4A59-8429-DBF8556BC9C6}" srcId="{7ED0F09F-FC02-473B-A3D0-28B8FF3BBE16}" destId="{39C610BB-5BCA-42CC-8DCC-11DCC057E2FD}" srcOrd="2" destOrd="0" parTransId="{1BD2A6FC-09DA-47D8-AB2A-9FC58534E494}" sibTransId="{3FAA1771-2CAA-4977-A9CC-F34D0F50D0DA}"/>
    <dgm:cxn modelId="{05E50A55-6AA3-42CB-8A16-17746C96AD7A}" srcId="{7ED0F09F-FC02-473B-A3D0-28B8FF3BBE16}" destId="{3F21AEB4-69E1-4368-A473-F8AE5E768894}" srcOrd="3" destOrd="0" parTransId="{7F2094D6-4C28-4E40-9491-5E9368B6524A}" sibTransId="{6FB5AA6A-A9B7-47BC-98A1-53F6A1C53610}"/>
    <dgm:cxn modelId="{097A1878-7CEE-40E3-8F6F-DF17A001090D}" type="presOf" srcId="{40EE735C-3917-4416-8902-CA7DFEEF5CBB}" destId="{A434EB1A-3FF4-4898-9A40-53B192264AFD}" srcOrd="0" destOrd="0" presId="urn:microsoft.com/office/officeart/2018/2/layout/IconCircleList"/>
    <dgm:cxn modelId="{EDA31C7B-B215-4547-851D-0CB5328A6CFB}" type="presOf" srcId="{B2286E59-312A-4FD1-8803-838EACB1AD51}" destId="{BA70A443-DE2E-4948-BAD4-E7F0FF79907D}" srcOrd="0" destOrd="0" presId="urn:microsoft.com/office/officeart/2018/2/layout/IconCircleList"/>
    <dgm:cxn modelId="{7D48E08C-CC06-4F48-A0FF-C04C4823C4F2}" type="presOf" srcId="{484B7686-6752-49A6-9891-141DE325D6F3}" destId="{2CAF8A43-4BB3-42A4-9CB1-4ED3337FF160}" srcOrd="0" destOrd="0" presId="urn:microsoft.com/office/officeart/2018/2/layout/IconCircleList"/>
    <dgm:cxn modelId="{C569949F-6693-41F0-A5B9-A8265E8BF2D1}" type="presOf" srcId="{9AC2B21E-F244-4CDB-A833-82E54F8E7F8D}" destId="{08545164-9E91-47F8-8EE8-B3EF233EDDC7}" srcOrd="0" destOrd="0" presId="urn:microsoft.com/office/officeart/2018/2/layout/IconCircleList"/>
    <dgm:cxn modelId="{0BA395A0-2935-4138-9064-DB21DBBED6DB}" type="presOf" srcId="{39C610BB-5BCA-42CC-8DCC-11DCC057E2FD}" destId="{E6B1D842-10B7-499A-B941-AF533DD3550B}" srcOrd="0" destOrd="0" presId="urn:microsoft.com/office/officeart/2018/2/layout/IconCircleList"/>
    <dgm:cxn modelId="{3DE140B0-3A0A-4DF2-BFB0-C17F82C764DF}" type="presOf" srcId="{F219CE64-5D7D-42DE-9E3B-5F28868F93D8}" destId="{F3CF10F0-4F4F-4A9F-A71C-C0E251C11C65}" srcOrd="0" destOrd="0" presId="urn:microsoft.com/office/officeart/2018/2/layout/IconCircleList"/>
    <dgm:cxn modelId="{AF1B30BB-3FE6-40D9-B119-9B025009B974}" type="presOf" srcId="{7F4A1998-3A28-4414-8979-C83025170D8A}" destId="{68225C43-B978-4EF4-A1D4-75B953F35872}" srcOrd="0" destOrd="0" presId="urn:microsoft.com/office/officeart/2018/2/layout/IconCircleList"/>
    <dgm:cxn modelId="{E49CFDBF-7DBF-45AC-9C8F-02D52588F50C}" srcId="{7ED0F09F-FC02-473B-A3D0-28B8FF3BBE16}" destId="{E631FE7A-C206-43DD-BC18-941C56AAB7FE}" srcOrd="1" destOrd="0" parTransId="{083F7A51-A84C-4715-938A-10DC7BBCED88}" sibTransId="{DEBA9616-21B6-41CB-80D3-4D1071A02BE8}"/>
    <dgm:cxn modelId="{466904E0-D0FB-4276-9D57-4D3EDC05EE09}" type="presOf" srcId="{E631FE7A-C206-43DD-BC18-941C56AAB7FE}" destId="{0B345702-0D9F-4D7D-AA52-43750EC81EEE}" srcOrd="0" destOrd="0" presId="urn:microsoft.com/office/officeart/2018/2/layout/IconCircleList"/>
    <dgm:cxn modelId="{05CA41E3-E11F-4093-97BF-19BC02D48AB7}" type="presOf" srcId="{422E4B22-14A1-4E7D-9406-E502F1204EBD}" destId="{3BA28C81-CEF9-49D3-9D14-7C84FFB74AE8}" srcOrd="0" destOrd="0" presId="urn:microsoft.com/office/officeart/2018/2/layout/IconCircleList"/>
    <dgm:cxn modelId="{F4996AFD-66BA-4148-8B58-55772A699754}" type="presOf" srcId="{3F21AEB4-69E1-4368-A473-F8AE5E768894}" destId="{765C01C9-73BD-42FC-BA9B-EB03F15F115D}" srcOrd="0" destOrd="0" presId="urn:microsoft.com/office/officeart/2018/2/layout/IconCircleList"/>
    <dgm:cxn modelId="{899424FF-E556-4D0B-B128-68F14C2D0046}" type="presParOf" srcId="{B1FB115F-2980-44DD-BEE7-67CA0364F08D}" destId="{4C110FA3-2C5D-418C-B42F-B605DB89BF60}" srcOrd="0" destOrd="0" presId="urn:microsoft.com/office/officeart/2018/2/layout/IconCircleList"/>
    <dgm:cxn modelId="{821C0843-48D4-4D9E-965F-56F2344AA346}" type="presParOf" srcId="{4C110FA3-2C5D-418C-B42F-B605DB89BF60}" destId="{EBB348E5-D724-469A-92CD-6E86B98D55B8}" srcOrd="0" destOrd="0" presId="urn:microsoft.com/office/officeart/2018/2/layout/IconCircleList"/>
    <dgm:cxn modelId="{8CAC2959-954E-4668-AD61-AE178E2BC892}" type="presParOf" srcId="{EBB348E5-D724-469A-92CD-6E86B98D55B8}" destId="{AD2C3EEC-1BB3-41F0-8185-F718B01167E4}" srcOrd="0" destOrd="0" presId="urn:microsoft.com/office/officeart/2018/2/layout/IconCircleList"/>
    <dgm:cxn modelId="{4517A990-507A-436A-B7B8-A22D8762B7B9}" type="presParOf" srcId="{EBB348E5-D724-469A-92CD-6E86B98D55B8}" destId="{C32EAE99-C2C1-4219-B6B4-C4F4020A597F}" srcOrd="1" destOrd="0" presId="urn:microsoft.com/office/officeart/2018/2/layout/IconCircleList"/>
    <dgm:cxn modelId="{2FA2C857-A877-489F-9568-DD0AFE84F552}" type="presParOf" srcId="{EBB348E5-D724-469A-92CD-6E86B98D55B8}" destId="{283CD024-1D8A-489D-B84F-327514283988}" srcOrd="2" destOrd="0" presId="urn:microsoft.com/office/officeart/2018/2/layout/IconCircleList"/>
    <dgm:cxn modelId="{43392EFB-7496-45D7-BAC4-4352AAA481AF}" type="presParOf" srcId="{EBB348E5-D724-469A-92CD-6E86B98D55B8}" destId="{2CAF8A43-4BB3-42A4-9CB1-4ED3337FF160}" srcOrd="3" destOrd="0" presId="urn:microsoft.com/office/officeart/2018/2/layout/IconCircleList"/>
    <dgm:cxn modelId="{7585F0EA-2F85-4AD3-911C-63D2B4D169B4}" type="presParOf" srcId="{4C110FA3-2C5D-418C-B42F-B605DB89BF60}" destId="{A434EB1A-3FF4-4898-9A40-53B192264AFD}" srcOrd="1" destOrd="0" presId="urn:microsoft.com/office/officeart/2018/2/layout/IconCircleList"/>
    <dgm:cxn modelId="{E102F0A6-C532-4BED-BAEF-86F5384335C6}" type="presParOf" srcId="{4C110FA3-2C5D-418C-B42F-B605DB89BF60}" destId="{BDD86BBF-2E40-49C0-928D-804E3ECDB31B}" srcOrd="2" destOrd="0" presId="urn:microsoft.com/office/officeart/2018/2/layout/IconCircleList"/>
    <dgm:cxn modelId="{F5160391-8C01-4508-B7D2-4A57C1BF0566}" type="presParOf" srcId="{BDD86BBF-2E40-49C0-928D-804E3ECDB31B}" destId="{555B8DDB-BA6E-4083-9659-E07A3D8A0EB0}" srcOrd="0" destOrd="0" presId="urn:microsoft.com/office/officeart/2018/2/layout/IconCircleList"/>
    <dgm:cxn modelId="{1897DD1E-D51E-4B9D-942C-BF3E27267199}" type="presParOf" srcId="{BDD86BBF-2E40-49C0-928D-804E3ECDB31B}" destId="{61F18550-D925-4BC7-AF12-A509DA9EBF12}" srcOrd="1" destOrd="0" presId="urn:microsoft.com/office/officeart/2018/2/layout/IconCircleList"/>
    <dgm:cxn modelId="{5FE2E820-66F8-4509-9D45-5031A12B91D7}" type="presParOf" srcId="{BDD86BBF-2E40-49C0-928D-804E3ECDB31B}" destId="{6C615516-EB51-4991-8C3B-1310922820B1}" srcOrd="2" destOrd="0" presId="urn:microsoft.com/office/officeart/2018/2/layout/IconCircleList"/>
    <dgm:cxn modelId="{EC7DC516-F926-456C-8A68-1B1E125AC141}" type="presParOf" srcId="{BDD86BBF-2E40-49C0-928D-804E3ECDB31B}" destId="{0B345702-0D9F-4D7D-AA52-43750EC81EEE}" srcOrd="3" destOrd="0" presId="urn:microsoft.com/office/officeart/2018/2/layout/IconCircleList"/>
    <dgm:cxn modelId="{DCA78128-962E-4BF9-A646-9011AE232F1A}" type="presParOf" srcId="{4C110FA3-2C5D-418C-B42F-B605DB89BF60}" destId="{5F296933-B40D-4D38-BDB6-BC23D47AB7A0}" srcOrd="3" destOrd="0" presId="urn:microsoft.com/office/officeart/2018/2/layout/IconCircleList"/>
    <dgm:cxn modelId="{68F6F615-DEF3-46CB-901A-12B774D36452}" type="presParOf" srcId="{4C110FA3-2C5D-418C-B42F-B605DB89BF60}" destId="{39FA3767-7B4F-4736-9D00-A168BDCCA255}" srcOrd="4" destOrd="0" presId="urn:microsoft.com/office/officeart/2018/2/layout/IconCircleList"/>
    <dgm:cxn modelId="{24A5476F-CDCB-40B2-84E2-DEF005B22020}" type="presParOf" srcId="{39FA3767-7B4F-4736-9D00-A168BDCCA255}" destId="{C40814CD-4215-4CA9-8F83-F6679450B4E5}" srcOrd="0" destOrd="0" presId="urn:microsoft.com/office/officeart/2018/2/layout/IconCircleList"/>
    <dgm:cxn modelId="{50978CE4-BBB8-4B4B-90C7-9A2599CFBD30}" type="presParOf" srcId="{39FA3767-7B4F-4736-9D00-A168BDCCA255}" destId="{78368BFB-03E5-45C9-A96E-300C621A6772}" srcOrd="1" destOrd="0" presId="urn:microsoft.com/office/officeart/2018/2/layout/IconCircleList"/>
    <dgm:cxn modelId="{86A499C7-FF46-4B4B-974C-274CFBBE4D76}" type="presParOf" srcId="{39FA3767-7B4F-4736-9D00-A168BDCCA255}" destId="{48270A83-448B-49C4-9458-E8C834366F79}" srcOrd="2" destOrd="0" presId="urn:microsoft.com/office/officeart/2018/2/layout/IconCircleList"/>
    <dgm:cxn modelId="{7EB7B95E-66E8-4720-9E82-432895E51711}" type="presParOf" srcId="{39FA3767-7B4F-4736-9D00-A168BDCCA255}" destId="{E6B1D842-10B7-499A-B941-AF533DD3550B}" srcOrd="3" destOrd="0" presId="urn:microsoft.com/office/officeart/2018/2/layout/IconCircleList"/>
    <dgm:cxn modelId="{F8D61369-487F-485F-9F17-0EBA2C3F112D}" type="presParOf" srcId="{4C110FA3-2C5D-418C-B42F-B605DB89BF60}" destId="{34154324-5826-4685-9662-B304F8A9CC8F}" srcOrd="5" destOrd="0" presId="urn:microsoft.com/office/officeart/2018/2/layout/IconCircleList"/>
    <dgm:cxn modelId="{19114EF1-0ACA-44F2-A856-07008470B0A1}" type="presParOf" srcId="{4C110FA3-2C5D-418C-B42F-B605DB89BF60}" destId="{22021C7A-E13A-4773-BEAE-4715BD75B46F}" srcOrd="6" destOrd="0" presId="urn:microsoft.com/office/officeart/2018/2/layout/IconCircleList"/>
    <dgm:cxn modelId="{CCCA3D7C-114D-4FF2-B83E-D18A624EB04B}" type="presParOf" srcId="{22021C7A-E13A-4773-BEAE-4715BD75B46F}" destId="{E583DBF3-2612-4064-A516-EE4A3A9E8714}" srcOrd="0" destOrd="0" presId="urn:microsoft.com/office/officeart/2018/2/layout/IconCircleList"/>
    <dgm:cxn modelId="{924F5628-138E-4C18-88FE-52788E61B274}" type="presParOf" srcId="{22021C7A-E13A-4773-BEAE-4715BD75B46F}" destId="{99D15644-54EC-44BD-812B-D60167514EBA}" srcOrd="1" destOrd="0" presId="urn:microsoft.com/office/officeart/2018/2/layout/IconCircleList"/>
    <dgm:cxn modelId="{E92F347C-81F4-4FF1-8E27-36D2738BDC70}" type="presParOf" srcId="{22021C7A-E13A-4773-BEAE-4715BD75B46F}" destId="{A6CAB8FE-3295-465F-B3A7-A18A303B54D6}" srcOrd="2" destOrd="0" presId="urn:microsoft.com/office/officeart/2018/2/layout/IconCircleList"/>
    <dgm:cxn modelId="{EAE17BE3-3C8F-470D-B0E3-3041272B04F6}" type="presParOf" srcId="{22021C7A-E13A-4773-BEAE-4715BD75B46F}" destId="{765C01C9-73BD-42FC-BA9B-EB03F15F115D}" srcOrd="3" destOrd="0" presId="urn:microsoft.com/office/officeart/2018/2/layout/IconCircleList"/>
    <dgm:cxn modelId="{85B36A5D-EB06-45C3-B978-47150379B56D}" type="presParOf" srcId="{4C110FA3-2C5D-418C-B42F-B605DB89BF60}" destId="{F3BDFE4F-5C72-4B2D-9BF1-80ADEDEEEF12}" srcOrd="7" destOrd="0" presId="urn:microsoft.com/office/officeart/2018/2/layout/IconCircleList"/>
    <dgm:cxn modelId="{4CB051B3-9CD2-4818-A637-198FA953F91E}" type="presParOf" srcId="{4C110FA3-2C5D-418C-B42F-B605DB89BF60}" destId="{1E0B36C5-5340-4428-BD8A-CFDE792504A7}" srcOrd="8" destOrd="0" presId="urn:microsoft.com/office/officeart/2018/2/layout/IconCircleList"/>
    <dgm:cxn modelId="{96D3C8B5-3293-4D01-B159-C4A920E32108}" type="presParOf" srcId="{1E0B36C5-5340-4428-BD8A-CFDE792504A7}" destId="{2B881FD9-6F0F-4E15-B6C5-BB6157177333}" srcOrd="0" destOrd="0" presId="urn:microsoft.com/office/officeart/2018/2/layout/IconCircleList"/>
    <dgm:cxn modelId="{885F7ABE-21E6-4FBE-9547-9DBA608FE6CC}" type="presParOf" srcId="{1E0B36C5-5340-4428-BD8A-CFDE792504A7}" destId="{6A749023-E031-4D71-8C90-4CEB66C92F55}" srcOrd="1" destOrd="0" presId="urn:microsoft.com/office/officeart/2018/2/layout/IconCircleList"/>
    <dgm:cxn modelId="{81784EFD-EE26-4DED-B371-AFCD96F118ED}" type="presParOf" srcId="{1E0B36C5-5340-4428-BD8A-CFDE792504A7}" destId="{16F68625-623E-41A3-BD62-C213621EDD22}" srcOrd="2" destOrd="0" presId="urn:microsoft.com/office/officeart/2018/2/layout/IconCircleList"/>
    <dgm:cxn modelId="{D271012D-41A9-463A-8563-D6FD932EA831}" type="presParOf" srcId="{1E0B36C5-5340-4428-BD8A-CFDE792504A7}" destId="{8EB9D8C0-E145-4F58-B2D4-D3FAF8C6DFE9}" srcOrd="3" destOrd="0" presId="urn:microsoft.com/office/officeart/2018/2/layout/IconCircleList"/>
    <dgm:cxn modelId="{9CF97360-F6A5-4A54-834B-C3F2B31828F8}" type="presParOf" srcId="{4C110FA3-2C5D-418C-B42F-B605DB89BF60}" destId="{3BA28C81-CEF9-49D3-9D14-7C84FFB74AE8}" srcOrd="9" destOrd="0" presId="urn:microsoft.com/office/officeart/2018/2/layout/IconCircleList"/>
    <dgm:cxn modelId="{7DFC4BBE-9944-4F66-B6FA-4CEC2A4725DE}" type="presParOf" srcId="{4C110FA3-2C5D-418C-B42F-B605DB89BF60}" destId="{2CC20BE9-3C23-4E8D-8D54-492B5691EC74}" srcOrd="10" destOrd="0" presId="urn:microsoft.com/office/officeart/2018/2/layout/IconCircleList"/>
    <dgm:cxn modelId="{71C1A43E-90B4-429E-985D-1B755F5F24FA}" type="presParOf" srcId="{2CC20BE9-3C23-4E8D-8D54-492B5691EC74}" destId="{35AEF084-E841-45F5-8703-95D83E5908A6}" srcOrd="0" destOrd="0" presId="urn:microsoft.com/office/officeart/2018/2/layout/IconCircleList"/>
    <dgm:cxn modelId="{B474E1A0-1059-426F-AEEC-D2EF6B66E3C1}" type="presParOf" srcId="{2CC20BE9-3C23-4E8D-8D54-492B5691EC74}" destId="{12C6AFAB-F1A3-4AF4-AC06-46C267A003F4}" srcOrd="1" destOrd="0" presId="urn:microsoft.com/office/officeart/2018/2/layout/IconCircleList"/>
    <dgm:cxn modelId="{C37B7CBC-BF01-46DF-95F6-334B31FC00C9}" type="presParOf" srcId="{2CC20BE9-3C23-4E8D-8D54-492B5691EC74}" destId="{06ABB60E-D331-4459-92A4-427C51B5C2F9}" srcOrd="2" destOrd="0" presId="urn:microsoft.com/office/officeart/2018/2/layout/IconCircleList"/>
    <dgm:cxn modelId="{CF5FBFE3-8BC0-4AFC-B04C-C1914D33F7EC}" type="presParOf" srcId="{2CC20BE9-3C23-4E8D-8D54-492B5691EC74}" destId="{BA70A443-DE2E-4948-BAD4-E7F0FF79907D}" srcOrd="3" destOrd="0" presId="urn:microsoft.com/office/officeart/2018/2/layout/IconCircleList"/>
    <dgm:cxn modelId="{28669DD5-2B07-43A6-8127-EE843B15F4E0}" type="presParOf" srcId="{4C110FA3-2C5D-418C-B42F-B605DB89BF60}" destId="{68225C43-B978-4EF4-A1D4-75B953F35872}" srcOrd="11" destOrd="0" presId="urn:microsoft.com/office/officeart/2018/2/layout/IconCircleList"/>
    <dgm:cxn modelId="{00D6C51C-E7AC-4436-9D36-34783E7ED9F4}" type="presParOf" srcId="{4C110FA3-2C5D-418C-B42F-B605DB89BF60}" destId="{A560AA86-8AE0-419E-917D-438D33A8B002}" srcOrd="12" destOrd="0" presId="urn:microsoft.com/office/officeart/2018/2/layout/IconCircleList"/>
    <dgm:cxn modelId="{4716518E-AF7C-4B2E-9351-F4C84F706837}" type="presParOf" srcId="{A560AA86-8AE0-419E-917D-438D33A8B002}" destId="{8DE1CA95-5D2A-44BF-87D8-0B93C8CCF2AF}" srcOrd="0" destOrd="0" presId="urn:microsoft.com/office/officeart/2018/2/layout/IconCircleList"/>
    <dgm:cxn modelId="{4F61599E-8256-4A60-903E-7A5FDBDB1A63}" type="presParOf" srcId="{A560AA86-8AE0-419E-917D-438D33A8B002}" destId="{534DD910-7044-4E12-AAF2-7BE1457EEFAC}" srcOrd="1" destOrd="0" presId="urn:microsoft.com/office/officeart/2018/2/layout/IconCircleList"/>
    <dgm:cxn modelId="{F8A84496-05AD-4904-9FB9-3B94F00ED509}" type="presParOf" srcId="{A560AA86-8AE0-419E-917D-438D33A8B002}" destId="{07A8F2E6-E1AB-456B-8095-C7ADAEB03260}" srcOrd="2" destOrd="0" presId="urn:microsoft.com/office/officeart/2018/2/layout/IconCircleList"/>
    <dgm:cxn modelId="{282AD43A-9C1D-4725-A712-6F70B5AF1944}" type="presParOf" srcId="{A560AA86-8AE0-419E-917D-438D33A8B002}" destId="{F3CF10F0-4F4F-4A9F-A71C-C0E251C11C65}" srcOrd="3" destOrd="0" presId="urn:microsoft.com/office/officeart/2018/2/layout/IconCircleList"/>
    <dgm:cxn modelId="{E1179863-31C3-413A-A0C5-F910979F5E24}" type="presParOf" srcId="{4C110FA3-2C5D-418C-B42F-B605DB89BF60}" destId="{08545164-9E91-47F8-8EE8-B3EF233EDDC7}" srcOrd="13" destOrd="0" presId="urn:microsoft.com/office/officeart/2018/2/layout/IconCircleList"/>
    <dgm:cxn modelId="{DA91A26F-2F99-4128-8D3F-4B0E790EA38F}" type="presParOf" srcId="{4C110FA3-2C5D-418C-B42F-B605DB89BF60}" destId="{D444173D-6854-42F0-AD3F-1CF2FE5E5348}" srcOrd="14" destOrd="0" presId="urn:microsoft.com/office/officeart/2018/2/layout/IconCircleList"/>
    <dgm:cxn modelId="{9FD97BA4-A609-499C-9FD2-8A0285B5FA08}" type="presParOf" srcId="{D444173D-6854-42F0-AD3F-1CF2FE5E5348}" destId="{642C326B-A671-4924-9C3C-6BC326236B95}" srcOrd="0" destOrd="0" presId="urn:microsoft.com/office/officeart/2018/2/layout/IconCircleList"/>
    <dgm:cxn modelId="{B035441F-C71F-45F5-8DBC-02ECEAFD4451}" type="presParOf" srcId="{D444173D-6854-42F0-AD3F-1CF2FE5E5348}" destId="{4943E4C4-3203-4AB9-91C3-2FE231FB2A1C}" srcOrd="1" destOrd="0" presId="urn:microsoft.com/office/officeart/2018/2/layout/IconCircleList"/>
    <dgm:cxn modelId="{2A42C376-D471-4809-846E-7B1955FA61AB}" type="presParOf" srcId="{D444173D-6854-42F0-AD3F-1CF2FE5E5348}" destId="{D8508B22-01EF-40F8-943E-C807359A6378}" srcOrd="2" destOrd="0" presId="urn:microsoft.com/office/officeart/2018/2/layout/IconCircleList"/>
    <dgm:cxn modelId="{45EBD28B-B2DB-46F5-9F42-B741B0793442}" type="presParOf" srcId="{D444173D-6854-42F0-AD3F-1CF2FE5E5348}" destId="{57D2C6A6-C325-4BBA-8AC4-8822DE27E1D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5A86394-3E1B-44CB-A009-E92C434E20DA}"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546119C7-9BB4-4D9E-80B2-53419233C7A7}">
      <dgm:prSet/>
      <dgm:spPr/>
      <dgm:t>
        <a:bodyPr/>
        <a:lstStyle/>
        <a:p>
          <a:pPr>
            <a:lnSpc>
              <a:spcPct val="100000"/>
            </a:lnSpc>
          </a:pPr>
          <a:r>
            <a:rPr lang="en-US"/>
            <a:t>There are three main types of quantitative research design: (a) </a:t>
          </a:r>
          <a:r>
            <a:rPr lang="en-US" b="1"/>
            <a:t>survey design</a:t>
          </a:r>
          <a:r>
            <a:rPr lang="en-US"/>
            <a:t>, (b) </a:t>
          </a:r>
          <a:r>
            <a:rPr lang="en-US" b="1"/>
            <a:t>observations,</a:t>
          </a:r>
          <a:r>
            <a:rPr lang="en-US"/>
            <a:t> and (c) </a:t>
          </a:r>
          <a:r>
            <a:rPr lang="en-US" b="1"/>
            <a:t>experiments</a:t>
          </a:r>
          <a:r>
            <a:rPr lang="en-US"/>
            <a:t>. </a:t>
          </a:r>
        </a:p>
      </dgm:t>
    </dgm:pt>
    <dgm:pt modelId="{0AFD7B54-BDE5-4216-B25E-C5E0372D443E}" type="parTrans" cxnId="{405A57EA-E5A6-4847-935B-810475E4BAFF}">
      <dgm:prSet/>
      <dgm:spPr/>
      <dgm:t>
        <a:bodyPr/>
        <a:lstStyle/>
        <a:p>
          <a:endParaRPr lang="en-US"/>
        </a:p>
      </dgm:t>
    </dgm:pt>
    <dgm:pt modelId="{3C3D6617-A53E-4F57-9B60-2E7E5561E84B}" type="sibTrans" cxnId="{405A57EA-E5A6-4847-935B-810475E4BAFF}">
      <dgm:prSet/>
      <dgm:spPr/>
      <dgm:t>
        <a:bodyPr/>
        <a:lstStyle/>
        <a:p>
          <a:endParaRPr lang="en-US"/>
        </a:p>
      </dgm:t>
    </dgm:pt>
    <dgm:pt modelId="{47758B2B-A4EA-4300-B17D-EB45C123BBB9}">
      <dgm:prSet/>
      <dgm:spPr/>
      <dgm:t>
        <a:bodyPr/>
        <a:lstStyle/>
        <a:p>
          <a:pPr>
            <a:lnSpc>
              <a:spcPct val="100000"/>
            </a:lnSpc>
          </a:pPr>
          <a:r>
            <a:rPr lang="en-US" b="1"/>
            <a:t>A survey </a:t>
          </a:r>
          <a:r>
            <a:rPr lang="en-US"/>
            <a:t>is related to a description of trends, attitudes, and opinions of respondents. It is defined as “a systematic method for gathering information from a sample of entities for the purpose of constructing quantitative descriptors of the attributes of a larger population of which entities are members” (Groves et al., 2011, p 2). </a:t>
          </a:r>
        </a:p>
      </dgm:t>
    </dgm:pt>
    <dgm:pt modelId="{3EDFD6C5-ECC0-431E-B879-42A042BC17EA}" type="parTrans" cxnId="{56D2D97C-498C-45F3-8FE8-5F32A10B5671}">
      <dgm:prSet/>
      <dgm:spPr/>
      <dgm:t>
        <a:bodyPr/>
        <a:lstStyle/>
        <a:p>
          <a:endParaRPr lang="en-US"/>
        </a:p>
      </dgm:t>
    </dgm:pt>
    <dgm:pt modelId="{CEFF453A-91DE-46D6-BEC8-48ADCDC9E548}" type="sibTrans" cxnId="{56D2D97C-498C-45F3-8FE8-5F32A10B5671}">
      <dgm:prSet/>
      <dgm:spPr/>
      <dgm:t>
        <a:bodyPr/>
        <a:lstStyle/>
        <a:p>
          <a:endParaRPr lang="en-US"/>
        </a:p>
      </dgm:t>
    </dgm:pt>
    <dgm:pt modelId="{8BFB395E-3BB6-4F1C-A43A-85B9A0558EC0}">
      <dgm:prSet/>
      <dgm:spPr/>
      <dgm:t>
        <a:bodyPr/>
        <a:lstStyle/>
        <a:p>
          <a:pPr>
            <a:lnSpc>
              <a:spcPct val="100000"/>
            </a:lnSpc>
          </a:pPr>
          <a:r>
            <a:rPr lang="en-US"/>
            <a:t>Through surveys the researcher gathers information from a sample of respondents via a structured questionnaire that includes a set of pre-defined questions.</a:t>
          </a:r>
        </a:p>
      </dgm:t>
    </dgm:pt>
    <dgm:pt modelId="{92967E13-25DC-4620-A7B6-601F27AEEDD4}" type="parTrans" cxnId="{6F51DFAD-E374-43F1-9483-EC4083F7014D}">
      <dgm:prSet/>
      <dgm:spPr/>
      <dgm:t>
        <a:bodyPr/>
        <a:lstStyle/>
        <a:p>
          <a:endParaRPr lang="en-US"/>
        </a:p>
      </dgm:t>
    </dgm:pt>
    <dgm:pt modelId="{FE5807FF-25AC-4E73-94B4-A855EF1E9BC7}" type="sibTrans" cxnId="{6F51DFAD-E374-43F1-9483-EC4083F7014D}">
      <dgm:prSet/>
      <dgm:spPr/>
      <dgm:t>
        <a:bodyPr/>
        <a:lstStyle/>
        <a:p>
          <a:endParaRPr lang="en-US"/>
        </a:p>
      </dgm:t>
    </dgm:pt>
    <dgm:pt modelId="{09F9EA1A-DBB0-40CC-8F32-22EABA41908D}" type="pres">
      <dgm:prSet presAssocID="{D5A86394-3E1B-44CB-A009-E92C434E20DA}" presName="root" presStyleCnt="0">
        <dgm:presLayoutVars>
          <dgm:dir/>
          <dgm:resizeHandles val="exact"/>
        </dgm:presLayoutVars>
      </dgm:prSet>
      <dgm:spPr/>
    </dgm:pt>
    <dgm:pt modelId="{7E0CD618-EFD0-4D84-8185-A9317999CC3D}" type="pres">
      <dgm:prSet presAssocID="{546119C7-9BB4-4D9E-80B2-53419233C7A7}" presName="compNode" presStyleCnt="0"/>
      <dgm:spPr/>
    </dgm:pt>
    <dgm:pt modelId="{F38DB580-F26B-4661-AC05-DE575FB14796}" type="pres">
      <dgm:prSet presAssocID="{546119C7-9BB4-4D9E-80B2-53419233C7A7}" presName="bgRect" presStyleLbl="bgShp" presStyleIdx="0" presStyleCnt="3"/>
      <dgm:spPr/>
    </dgm:pt>
    <dgm:pt modelId="{71A4ADCD-5664-44CC-BFEC-43E9417BDD4F}" type="pres">
      <dgm:prSet presAssocID="{546119C7-9BB4-4D9E-80B2-53419233C7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2F85AD8A-3A0B-45D3-9629-1C281153CFFB}" type="pres">
      <dgm:prSet presAssocID="{546119C7-9BB4-4D9E-80B2-53419233C7A7}" presName="spaceRect" presStyleCnt="0"/>
      <dgm:spPr/>
    </dgm:pt>
    <dgm:pt modelId="{FAEDB064-B947-453A-9C60-22897787F9D5}" type="pres">
      <dgm:prSet presAssocID="{546119C7-9BB4-4D9E-80B2-53419233C7A7}" presName="parTx" presStyleLbl="revTx" presStyleIdx="0" presStyleCnt="3">
        <dgm:presLayoutVars>
          <dgm:chMax val="0"/>
          <dgm:chPref val="0"/>
        </dgm:presLayoutVars>
      </dgm:prSet>
      <dgm:spPr/>
    </dgm:pt>
    <dgm:pt modelId="{32771834-1FDD-4307-97D2-97EF1C9CABE6}" type="pres">
      <dgm:prSet presAssocID="{3C3D6617-A53E-4F57-9B60-2E7E5561E84B}" presName="sibTrans" presStyleCnt="0"/>
      <dgm:spPr/>
    </dgm:pt>
    <dgm:pt modelId="{694EE58C-1DD7-4AB1-B6DE-4CE44D881C52}" type="pres">
      <dgm:prSet presAssocID="{47758B2B-A4EA-4300-B17D-EB45C123BBB9}" presName="compNode" presStyleCnt="0"/>
      <dgm:spPr/>
    </dgm:pt>
    <dgm:pt modelId="{99B09D3B-BEF6-44EE-86F0-EC7BC543E161}" type="pres">
      <dgm:prSet presAssocID="{47758B2B-A4EA-4300-B17D-EB45C123BBB9}" presName="bgRect" presStyleLbl="bgShp" presStyleIdx="1" presStyleCnt="3"/>
      <dgm:spPr/>
    </dgm:pt>
    <dgm:pt modelId="{94FAA9BA-227D-407F-9AEC-83219C80636C}" type="pres">
      <dgm:prSet presAssocID="{47758B2B-A4EA-4300-B17D-EB45C123BB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udience"/>
        </a:ext>
      </dgm:extLst>
    </dgm:pt>
    <dgm:pt modelId="{AB1D3912-12AE-4826-958A-638BB96A0E56}" type="pres">
      <dgm:prSet presAssocID="{47758B2B-A4EA-4300-B17D-EB45C123BBB9}" presName="spaceRect" presStyleCnt="0"/>
      <dgm:spPr/>
    </dgm:pt>
    <dgm:pt modelId="{637B5D10-CB1A-4ABB-A7C5-42B23E73BDFF}" type="pres">
      <dgm:prSet presAssocID="{47758B2B-A4EA-4300-B17D-EB45C123BBB9}" presName="parTx" presStyleLbl="revTx" presStyleIdx="1" presStyleCnt="3">
        <dgm:presLayoutVars>
          <dgm:chMax val="0"/>
          <dgm:chPref val="0"/>
        </dgm:presLayoutVars>
      </dgm:prSet>
      <dgm:spPr/>
    </dgm:pt>
    <dgm:pt modelId="{4B411C4C-37EC-4AEA-BA9A-82155D966EB9}" type="pres">
      <dgm:prSet presAssocID="{CEFF453A-91DE-46D6-BEC8-48ADCDC9E548}" presName="sibTrans" presStyleCnt="0"/>
      <dgm:spPr/>
    </dgm:pt>
    <dgm:pt modelId="{C4D202E1-8182-4838-B352-B0A7999F3E8E}" type="pres">
      <dgm:prSet presAssocID="{8BFB395E-3BB6-4F1C-A43A-85B9A0558EC0}" presName="compNode" presStyleCnt="0"/>
      <dgm:spPr/>
    </dgm:pt>
    <dgm:pt modelId="{F11B970C-6C46-41C7-BC7D-9E9095EBDB19}" type="pres">
      <dgm:prSet presAssocID="{8BFB395E-3BB6-4F1C-A43A-85B9A0558EC0}" presName="bgRect" presStyleLbl="bgShp" presStyleIdx="2" presStyleCnt="3"/>
      <dgm:spPr/>
    </dgm:pt>
    <dgm:pt modelId="{C3B5B9AC-731F-43C9-9D9A-E326607196FB}" type="pres">
      <dgm:prSet presAssocID="{8BFB395E-3BB6-4F1C-A43A-85B9A0558E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C623D08E-F42F-4880-A8F8-0CEE6610904A}" type="pres">
      <dgm:prSet presAssocID="{8BFB395E-3BB6-4F1C-A43A-85B9A0558EC0}" presName="spaceRect" presStyleCnt="0"/>
      <dgm:spPr/>
    </dgm:pt>
    <dgm:pt modelId="{968B3020-327D-42F5-A459-27F3B7F365A3}" type="pres">
      <dgm:prSet presAssocID="{8BFB395E-3BB6-4F1C-A43A-85B9A0558EC0}" presName="parTx" presStyleLbl="revTx" presStyleIdx="2" presStyleCnt="3">
        <dgm:presLayoutVars>
          <dgm:chMax val="0"/>
          <dgm:chPref val="0"/>
        </dgm:presLayoutVars>
      </dgm:prSet>
      <dgm:spPr/>
    </dgm:pt>
  </dgm:ptLst>
  <dgm:cxnLst>
    <dgm:cxn modelId="{2F21AE05-A0A4-430B-BD6E-EBDD3DE3C4A2}" type="presOf" srcId="{8BFB395E-3BB6-4F1C-A43A-85B9A0558EC0}" destId="{968B3020-327D-42F5-A459-27F3B7F365A3}" srcOrd="0" destOrd="0" presId="urn:microsoft.com/office/officeart/2018/2/layout/IconVerticalSolidList"/>
    <dgm:cxn modelId="{0BA9FD67-022D-480F-A065-24EEAB0A6D2C}" type="presOf" srcId="{546119C7-9BB4-4D9E-80B2-53419233C7A7}" destId="{FAEDB064-B947-453A-9C60-22897787F9D5}" srcOrd="0" destOrd="0" presId="urn:microsoft.com/office/officeart/2018/2/layout/IconVerticalSolidList"/>
    <dgm:cxn modelId="{56D2D97C-498C-45F3-8FE8-5F32A10B5671}" srcId="{D5A86394-3E1B-44CB-A009-E92C434E20DA}" destId="{47758B2B-A4EA-4300-B17D-EB45C123BBB9}" srcOrd="1" destOrd="0" parTransId="{3EDFD6C5-ECC0-431E-B879-42A042BC17EA}" sibTransId="{CEFF453A-91DE-46D6-BEC8-48ADCDC9E548}"/>
    <dgm:cxn modelId="{AE35FD94-65ED-4A37-B77D-76C5F2ECFA40}" type="presOf" srcId="{D5A86394-3E1B-44CB-A009-E92C434E20DA}" destId="{09F9EA1A-DBB0-40CC-8F32-22EABA41908D}" srcOrd="0" destOrd="0" presId="urn:microsoft.com/office/officeart/2018/2/layout/IconVerticalSolidList"/>
    <dgm:cxn modelId="{43BDFC9C-AB26-4A65-84A8-328EA7D56565}" type="presOf" srcId="{47758B2B-A4EA-4300-B17D-EB45C123BBB9}" destId="{637B5D10-CB1A-4ABB-A7C5-42B23E73BDFF}" srcOrd="0" destOrd="0" presId="urn:microsoft.com/office/officeart/2018/2/layout/IconVerticalSolidList"/>
    <dgm:cxn modelId="{6F51DFAD-E374-43F1-9483-EC4083F7014D}" srcId="{D5A86394-3E1B-44CB-A009-E92C434E20DA}" destId="{8BFB395E-3BB6-4F1C-A43A-85B9A0558EC0}" srcOrd="2" destOrd="0" parTransId="{92967E13-25DC-4620-A7B6-601F27AEEDD4}" sibTransId="{FE5807FF-25AC-4E73-94B4-A855EF1E9BC7}"/>
    <dgm:cxn modelId="{405A57EA-E5A6-4847-935B-810475E4BAFF}" srcId="{D5A86394-3E1B-44CB-A009-E92C434E20DA}" destId="{546119C7-9BB4-4D9E-80B2-53419233C7A7}" srcOrd="0" destOrd="0" parTransId="{0AFD7B54-BDE5-4216-B25E-C5E0372D443E}" sibTransId="{3C3D6617-A53E-4F57-9B60-2E7E5561E84B}"/>
    <dgm:cxn modelId="{5CBBDC39-FAB6-4A67-8AEF-FB28EA83F440}" type="presParOf" srcId="{09F9EA1A-DBB0-40CC-8F32-22EABA41908D}" destId="{7E0CD618-EFD0-4D84-8185-A9317999CC3D}" srcOrd="0" destOrd="0" presId="urn:microsoft.com/office/officeart/2018/2/layout/IconVerticalSolidList"/>
    <dgm:cxn modelId="{4708A295-135A-4096-B2BB-56DDF937EF5F}" type="presParOf" srcId="{7E0CD618-EFD0-4D84-8185-A9317999CC3D}" destId="{F38DB580-F26B-4661-AC05-DE575FB14796}" srcOrd="0" destOrd="0" presId="urn:microsoft.com/office/officeart/2018/2/layout/IconVerticalSolidList"/>
    <dgm:cxn modelId="{97A6B432-3216-4A44-BB3B-9FAB3A5BCF30}" type="presParOf" srcId="{7E0CD618-EFD0-4D84-8185-A9317999CC3D}" destId="{71A4ADCD-5664-44CC-BFEC-43E9417BDD4F}" srcOrd="1" destOrd="0" presId="urn:microsoft.com/office/officeart/2018/2/layout/IconVerticalSolidList"/>
    <dgm:cxn modelId="{AF500C7F-6B74-48C4-8E1C-9FA4F3D11DED}" type="presParOf" srcId="{7E0CD618-EFD0-4D84-8185-A9317999CC3D}" destId="{2F85AD8A-3A0B-45D3-9629-1C281153CFFB}" srcOrd="2" destOrd="0" presId="urn:microsoft.com/office/officeart/2018/2/layout/IconVerticalSolidList"/>
    <dgm:cxn modelId="{2CCC4EB7-3C37-4240-923C-80CE912EAC67}" type="presParOf" srcId="{7E0CD618-EFD0-4D84-8185-A9317999CC3D}" destId="{FAEDB064-B947-453A-9C60-22897787F9D5}" srcOrd="3" destOrd="0" presId="urn:microsoft.com/office/officeart/2018/2/layout/IconVerticalSolidList"/>
    <dgm:cxn modelId="{6776CDE9-D8DE-4218-9223-759E3ADF94E1}" type="presParOf" srcId="{09F9EA1A-DBB0-40CC-8F32-22EABA41908D}" destId="{32771834-1FDD-4307-97D2-97EF1C9CABE6}" srcOrd="1" destOrd="0" presId="urn:microsoft.com/office/officeart/2018/2/layout/IconVerticalSolidList"/>
    <dgm:cxn modelId="{BE1791CB-6F58-4067-8FC9-5371D815E0FD}" type="presParOf" srcId="{09F9EA1A-DBB0-40CC-8F32-22EABA41908D}" destId="{694EE58C-1DD7-4AB1-B6DE-4CE44D881C52}" srcOrd="2" destOrd="0" presId="urn:microsoft.com/office/officeart/2018/2/layout/IconVerticalSolidList"/>
    <dgm:cxn modelId="{FA175564-1B3A-4204-8F59-D04A5BFC3405}" type="presParOf" srcId="{694EE58C-1DD7-4AB1-B6DE-4CE44D881C52}" destId="{99B09D3B-BEF6-44EE-86F0-EC7BC543E161}" srcOrd="0" destOrd="0" presId="urn:microsoft.com/office/officeart/2018/2/layout/IconVerticalSolidList"/>
    <dgm:cxn modelId="{9BCCD25A-E726-4DB7-BB50-5F994B527F62}" type="presParOf" srcId="{694EE58C-1DD7-4AB1-B6DE-4CE44D881C52}" destId="{94FAA9BA-227D-407F-9AEC-83219C80636C}" srcOrd="1" destOrd="0" presId="urn:microsoft.com/office/officeart/2018/2/layout/IconVerticalSolidList"/>
    <dgm:cxn modelId="{AFEBD275-39B7-4671-81B1-0DFA607102D5}" type="presParOf" srcId="{694EE58C-1DD7-4AB1-B6DE-4CE44D881C52}" destId="{AB1D3912-12AE-4826-958A-638BB96A0E56}" srcOrd="2" destOrd="0" presId="urn:microsoft.com/office/officeart/2018/2/layout/IconVerticalSolidList"/>
    <dgm:cxn modelId="{70963F57-589D-48B6-A4D5-54B0F86EF2FB}" type="presParOf" srcId="{694EE58C-1DD7-4AB1-B6DE-4CE44D881C52}" destId="{637B5D10-CB1A-4ABB-A7C5-42B23E73BDFF}" srcOrd="3" destOrd="0" presId="urn:microsoft.com/office/officeart/2018/2/layout/IconVerticalSolidList"/>
    <dgm:cxn modelId="{67776ACB-7C27-424F-9D49-176BD528013E}" type="presParOf" srcId="{09F9EA1A-DBB0-40CC-8F32-22EABA41908D}" destId="{4B411C4C-37EC-4AEA-BA9A-82155D966EB9}" srcOrd="3" destOrd="0" presId="urn:microsoft.com/office/officeart/2018/2/layout/IconVerticalSolidList"/>
    <dgm:cxn modelId="{2FC12DD7-60EA-46FA-AEF2-513FBB445B24}" type="presParOf" srcId="{09F9EA1A-DBB0-40CC-8F32-22EABA41908D}" destId="{C4D202E1-8182-4838-B352-B0A7999F3E8E}" srcOrd="4" destOrd="0" presId="urn:microsoft.com/office/officeart/2018/2/layout/IconVerticalSolidList"/>
    <dgm:cxn modelId="{58B31E78-76AC-430F-843F-04C638ECE848}" type="presParOf" srcId="{C4D202E1-8182-4838-B352-B0A7999F3E8E}" destId="{F11B970C-6C46-41C7-BC7D-9E9095EBDB19}" srcOrd="0" destOrd="0" presId="urn:microsoft.com/office/officeart/2018/2/layout/IconVerticalSolidList"/>
    <dgm:cxn modelId="{FDA8AD64-1C03-4CEF-AC1F-A476A006183A}" type="presParOf" srcId="{C4D202E1-8182-4838-B352-B0A7999F3E8E}" destId="{C3B5B9AC-731F-43C9-9D9A-E326607196FB}" srcOrd="1" destOrd="0" presId="urn:microsoft.com/office/officeart/2018/2/layout/IconVerticalSolidList"/>
    <dgm:cxn modelId="{458EC4C9-D131-4E33-B040-143ED7132CA1}" type="presParOf" srcId="{C4D202E1-8182-4838-B352-B0A7999F3E8E}" destId="{C623D08E-F42F-4880-A8F8-0CEE6610904A}" srcOrd="2" destOrd="0" presId="urn:microsoft.com/office/officeart/2018/2/layout/IconVerticalSolidList"/>
    <dgm:cxn modelId="{690FE12C-6340-4ABD-8776-D16FAF19B1FD}" type="presParOf" srcId="{C4D202E1-8182-4838-B352-B0A7999F3E8E}" destId="{968B3020-327D-42F5-A459-27F3B7F365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CF29CC9A-85F6-4819-BF7F-969F604E4D17}" type="doc">
      <dgm:prSet loTypeId="urn:microsoft.com/office/officeart/2018/2/layout/IconLabelList" loCatId="icon" qsTypeId="urn:microsoft.com/office/officeart/2005/8/quickstyle/3d4" qsCatId="3D" csTypeId="urn:microsoft.com/office/officeart/2018/5/colors/Iconchunking_neutralbg_accent1_2" csCatId="accent1" phldr="1"/>
      <dgm:spPr/>
      <dgm:t>
        <a:bodyPr/>
        <a:lstStyle/>
        <a:p>
          <a:endParaRPr lang="en-US"/>
        </a:p>
      </dgm:t>
    </dgm:pt>
    <dgm:pt modelId="{E5F0D994-2239-4FEF-9F20-D22C0EB963BC}">
      <dgm:prSet custT="1"/>
      <dgm:spPr/>
      <dgm:t>
        <a:bodyPr/>
        <a:lstStyle/>
        <a:p>
          <a:pPr>
            <a:lnSpc>
              <a:spcPct val="100000"/>
            </a:lnSpc>
          </a:pPr>
          <a:r>
            <a:rPr lang="en-US" sz="1400" b="1" dirty="0"/>
            <a:t>Observational research </a:t>
          </a:r>
          <a:r>
            <a:rPr lang="en-US" sz="1400" dirty="0"/>
            <a:t>examines respondents’ behaviors and actions without interaction on behalf of the researcher. </a:t>
          </a:r>
        </a:p>
      </dgm:t>
    </dgm:pt>
    <dgm:pt modelId="{A5E24B24-645C-4E3F-849D-B6CE064FB26A}" type="parTrans" cxnId="{87B45C21-9FA7-413B-8ABF-618837D72302}">
      <dgm:prSet/>
      <dgm:spPr/>
      <dgm:t>
        <a:bodyPr/>
        <a:lstStyle/>
        <a:p>
          <a:endParaRPr lang="en-US"/>
        </a:p>
      </dgm:t>
    </dgm:pt>
    <dgm:pt modelId="{DAB16CE6-B503-45BB-8A6F-F8180A1E1066}" type="sibTrans" cxnId="{87B45C21-9FA7-413B-8ABF-618837D72302}">
      <dgm:prSet/>
      <dgm:spPr/>
      <dgm:t>
        <a:bodyPr/>
        <a:lstStyle/>
        <a:p>
          <a:endParaRPr lang="en-US"/>
        </a:p>
      </dgm:t>
    </dgm:pt>
    <dgm:pt modelId="{85363CD6-18C8-4D28-A11B-5957F7C5C017}">
      <dgm:prSet/>
      <dgm:spPr/>
      <dgm:t>
        <a:bodyPr/>
        <a:lstStyle/>
        <a:p>
          <a:pPr>
            <a:lnSpc>
              <a:spcPct val="100000"/>
            </a:lnSpc>
          </a:pPr>
          <a:r>
            <a:rPr lang="en-US" dirty="0"/>
            <a:t>The research decides on what, when, where, and how to observe as well as the environment that the observation will take place.</a:t>
          </a:r>
        </a:p>
      </dgm:t>
    </dgm:pt>
    <dgm:pt modelId="{0336036B-24CE-4D73-9F6C-70176907D484}" type="parTrans" cxnId="{34AA5004-E076-41A4-B08E-D0A37A41CE29}">
      <dgm:prSet/>
      <dgm:spPr/>
      <dgm:t>
        <a:bodyPr/>
        <a:lstStyle/>
        <a:p>
          <a:endParaRPr lang="en-US"/>
        </a:p>
      </dgm:t>
    </dgm:pt>
    <dgm:pt modelId="{D41A4681-5E47-4496-AFC2-07D618B3EA7C}" type="sibTrans" cxnId="{34AA5004-E076-41A4-B08E-D0A37A41CE29}">
      <dgm:prSet/>
      <dgm:spPr/>
      <dgm:t>
        <a:bodyPr/>
        <a:lstStyle/>
        <a:p>
          <a:endParaRPr lang="en-US"/>
        </a:p>
      </dgm:t>
    </dgm:pt>
    <dgm:pt modelId="{3CA9B4E5-161D-49DA-9D23-7614F5839058}">
      <dgm:prSet/>
      <dgm:spPr/>
      <dgm:t>
        <a:bodyPr/>
        <a:lstStyle/>
        <a:p>
          <a:pPr>
            <a:lnSpc>
              <a:spcPct val="100000"/>
            </a:lnSpc>
          </a:pPr>
          <a:r>
            <a:rPr lang="en-US"/>
            <a:t>Moreover, the way that observational data are going to be measured and analyzed is another controlled element by the researcher.</a:t>
          </a:r>
        </a:p>
      </dgm:t>
    </dgm:pt>
    <dgm:pt modelId="{E276FFE9-A268-4EDA-9A69-52AC7A0E2098}" type="parTrans" cxnId="{05E9687A-49C0-436C-A432-2AB055A2F9AC}">
      <dgm:prSet/>
      <dgm:spPr/>
      <dgm:t>
        <a:bodyPr/>
        <a:lstStyle/>
        <a:p>
          <a:endParaRPr lang="en-US"/>
        </a:p>
      </dgm:t>
    </dgm:pt>
    <dgm:pt modelId="{0D930326-A656-4D4A-9A14-27682FDFEBE1}" type="sibTrans" cxnId="{05E9687A-49C0-436C-A432-2AB055A2F9AC}">
      <dgm:prSet/>
      <dgm:spPr/>
      <dgm:t>
        <a:bodyPr/>
        <a:lstStyle/>
        <a:p>
          <a:endParaRPr lang="en-US"/>
        </a:p>
      </dgm:t>
    </dgm:pt>
    <dgm:pt modelId="{50FA2C67-6157-47B2-8565-CC1070B42AEB}" type="pres">
      <dgm:prSet presAssocID="{CF29CC9A-85F6-4819-BF7F-969F604E4D17}" presName="root" presStyleCnt="0">
        <dgm:presLayoutVars>
          <dgm:dir/>
          <dgm:resizeHandles val="exact"/>
        </dgm:presLayoutVars>
      </dgm:prSet>
      <dgm:spPr/>
    </dgm:pt>
    <dgm:pt modelId="{C4FDFAB4-7AB0-4516-92A1-751EB19517CB}" type="pres">
      <dgm:prSet presAssocID="{E5F0D994-2239-4FEF-9F20-D22C0EB963BC}" presName="compNode" presStyleCnt="0"/>
      <dgm:spPr/>
    </dgm:pt>
    <dgm:pt modelId="{3B098A02-4180-4A11-91F8-626DD83B9ABA}" type="pres">
      <dgm:prSet presAssocID="{E5F0D994-2239-4FEF-9F20-D22C0EB963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s"/>
        </a:ext>
      </dgm:extLst>
    </dgm:pt>
    <dgm:pt modelId="{041414AD-2267-4C47-8837-7105C733879D}" type="pres">
      <dgm:prSet presAssocID="{E5F0D994-2239-4FEF-9F20-D22C0EB963BC}" presName="spaceRect" presStyleCnt="0"/>
      <dgm:spPr/>
    </dgm:pt>
    <dgm:pt modelId="{3C019E82-22B9-43B7-AD0C-168E809A5AAC}" type="pres">
      <dgm:prSet presAssocID="{E5F0D994-2239-4FEF-9F20-D22C0EB963BC}" presName="textRect" presStyleLbl="revTx" presStyleIdx="0" presStyleCnt="3">
        <dgm:presLayoutVars>
          <dgm:chMax val="1"/>
          <dgm:chPref val="1"/>
        </dgm:presLayoutVars>
      </dgm:prSet>
      <dgm:spPr/>
    </dgm:pt>
    <dgm:pt modelId="{952043AF-C2DF-4FEC-8A70-B2ED6704CB18}" type="pres">
      <dgm:prSet presAssocID="{DAB16CE6-B503-45BB-8A6F-F8180A1E1066}" presName="sibTrans" presStyleCnt="0"/>
      <dgm:spPr/>
    </dgm:pt>
    <dgm:pt modelId="{C8253BAE-2B99-47A0-BBEE-72BDAF53080D}" type="pres">
      <dgm:prSet presAssocID="{85363CD6-18C8-4D28-A11B-5957F7C5C017}" presName="compNode" presStyleCnt="0"/>
      <dgm:spPr/>
    </dgm:pt>
    <dgm:pt modelId="{45BCC331-CAA8-4DB6-8E08-36D59B975A97}" type="pres">
      <dgm:prSet presAssocID="{85363CD6-18C8-4D28-A11B-5957F7C5C0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lescope"/>
        </a:ext>
      </dgm:extLst>
    </dgm:pt>
    <dgm:pt modelId="{0C5FCE5C-3703-425D-B6B0-EF110D30DDEF}" type="pres">
      <dgm:prSet presAssocID="{85363CD6-18C8-4D28-A11B-5957F7C5C017}" presName="spaceRect" presStyleCnt="0"/>
      <dgm:spPr/>
    </dgm:pt>
    <dgm:pt modelId="{C9C088C4-6A34-43A6-B7DE-3A8AC8DB8E56}" type="pres">
      <dgm:prSet presAssocID="{85363CD6-18C8-4D28-A11B-5957F7C5C017}" presName="textRect" presStyleLbl="revTx" presStyleIdx="1" presStyleCnt="3">
        <dgm:presLayoutVars>
          <dgm:chMax val="1"/>
          <dgm:chPref val="1"/>
        </dgm:presLayoutVars>
      </dgm:prSet>
      <dgm:spPr/>
    </dgm:pt>
    <dgm:pt modelId="{CD5847F9-A061-48B2-BBF7-C5E95A906C75}" type="pres">
      <dgm:prSet presAssocID="{D41A4681-5E47-4496-AFC2-07D618B3EA7C}" presName="sibTrans" presStyleCnt="0"/>
      <dgm:spPr/>
    </dgm:pt>
    <dgm:pt modelId="{B9E574CB-E2CD-4FE0-A880-841E69B7F586}" type="pres">
      <dgm:prSet presAssocID="{3CA9B4E5-161D-49DA-9D23-7614F5839058}" presName="compNode" presStyleCnt="0"/>
      <dgm:spPr/>
    </dgm:pt>
    <dgm:pt modelId="{B51034D1-3F88-4989-8799-DF174367A47A}" type="pres">
      <dgm:prSet presAssocID="{3CA9B4E5-161D-49DA-9D23-7614F58390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63EBC6EA-11E0-4ACD-A9CC-FAD9F930E5FB}" type="pres">
      <dgm:prSet presAssocID="{3CA9B4E5-161D-49DA-9D23-7614F5839058}" presName="spaceRect" presStyleCnt="0"/>
      <dgm:spPr/>
    </dgm:pt>
    <dgm:pt modelId="{56013FAE-FBE6-45B6-AF36-6CE6A7913B09}" type="pres">
      <dgm:prSet presAssocID="{3CA9B4E5-161D-49DA-9D23-7614F5839058}" presName="textRect" presStyleLbl="revTx" presStyleIdx="2" presStyleCnt="3">
        <dgm:presLayoutVars>
          <dgm:chMax val="1"/>
          <dgm:chPref val="1"/>
        </dgm:presLayoutVars>
      </dgm:prSet>
      <dgm:spPr/>
    </dgm:pt>
  </dgm:ptLst>
  <dgm:cxnLst>
    <dgm:cxn modelId="{34AA5004-E076-41A4-B08E-D0A37A41CE29}" srcId="{CF29CC9A-85F6-4819-BF7F-969F604E4D17}" destId="{85363CD6-18C8-4D28-A11B-5957F7C5C017}" srcOrd="1" destOrd="0" parTransId="{0336036B-24CE-4D73-9F6C-70176907D484}" sibTransId="{D41A4681-5E47-4496-AFC2-07D618B3EA7C}"/>
    <dgm:cxn modelId="{87B45C21-9FA7-413B-8ABF-618837D72302}" srcId="{CF29CC9A-85F6-4819-BF7F-969F604E4D17}" destId="{E5F0D994-2239-4FEF-9F20-D22C0EB963BC}" srcOrd="0" destOrd="0" parTransId="{A5E24B24-645C-4E3F-849D-B6CE064FB26A}" sibTransId="{DAB16CE6-B503-45BB-8A6F-F8180A1E1066}"/>
    <dgm:cxn modelId="{94947644-8AFC-45AC-A7DD-8E96C08272D7}" type="presOf" srcId="{CF29CC9A-85F6-4819-BF7F-969F604E4D17}" destId="{50FA2C67-6157-47B2-8565-CC1070B42AEB}" srcOrd="0" destOrd="0" presId="urn:microsoft.com/office/officeart/2018/2/layout/IconLabelList"/>
    <dgm:cxn modelId="{05E9687A-49C0-436C-A432-2AB055A2F9AC}" srcId="{CF29CC9A-85F6-4819-BF7F-969F604E4D17}" destId="{3CA9B4E5-161D-49DA-9D23-7614F5839058}" srcOrd="2" destOrd="0" parTransId="{E276FFE9-A268-4EDA-9A69-52AC7A0E2098}" sibTransId="{0D930326-A656-4D4A-9A14-27682FDFEBE1}"/>
    <dgm:cxn modelId="{A17E6389-EB83-4FEE-8B7B-D607845FC3A0}" type="presOf" srcId="{85363CD6-18C8-4D28-A11B-5957F7C5C017}" destId="{C9C088C4-6A34-43A6-B7DE-3A8AC8DB8E56}" srcOrd="0" destOrd="0" presId="urn:microsoft.com/office/officeart/2018/2/layout/IconLabelList"/>
    <dgm:cxn modelId="{4EA21D97-7ABA-4C34-8356-AA3C026F2B0B}" type="presOf" srcId="{3CA9B4E5-161D-49DA-9D23-7614F5839058}" destId="{56013FAE-FBE6-45B6-AF36-6CE6A7913B09}" srcOrd="0" destOrd="0" presId="urn:microsoft.com/office/officeart/2018/2/layout/IconLabelList"/>
    <dgm:cxn modelId="{16289EFF-5B5E-41AA-8C2E-62165416DB80}" type="presOf" srcId="{E5F0D994-2239-4FEF-9F20-D22C0EB963BC}" destId="{3C019E82-22B9-43B7-AD0C-168E809A5AAC}" srcOrd="0" destOrd="0" presId="urn:microsoft.com/office/officeart/2018/2/layout/IconLabelList"/>
    <dgm:cxn modelId="{859ED4A8-B925-401D-85E4-4E0CE69073A2}" type="presParOf" srcId="{50FA2C67-6157-47B2-8565-CC1070B42AEB}" destId="{C4FDFAB4-7AB0-4516-92A1-751EB19517CB}" srcOrd="0" destOrd="0" presId="urn:microsoft.com/office/officeart/2018/2/layout/IconLabelList"/>
    <dgm:cxn modelId="{641FE1D1-BB21-4DF0-9B51-35ED76A355A0}" type="presParOf" srcId="{C4FDFAB4-7AB0-4516-92A1-751EB19517CB}" destId="{3B098A02-4180-4A11-91F8-626DD83B9ABA}" srcOrd="0" destOrd="0" presId="urn:microsoft.com/office/officeart/2018/2/layout/IconLabelList"/>
    <dgm:cxn modelId="{F55C3648-BC55-4CB4-AF5B-8395C928EE10}" type="presParOf" srcId="{C4FDFAB4-7AB0-4516-92A1-751EB19517CB}" destId="{041414AD-2267-4C47-8837-7105C733879D}" srcOrd="1" destOrd="0" presId="urn:microsoft.com/office/officeart/2018/2/layout/IconLabelList"/>
    <dgm:cxn modelId="{0E941FAA-F39F-4F4F-9FAE-FF84FA2C0DDC}" type="presParOf" srcId="{C4FDFAB4-7AB0-4516-92A1-751EB19517CB}" destId="{3C019E82-22B9-43B7-AD0C-168E809A5AAC}" srcOrd="2" destOrd="0" presId="urn:microsoft.com/office/officeart/2018/2/layout/IconLabelList"/>
    <dgm:cxn modelId="{856906F9-A84C-499A-9F2F-08D9AFA4CC44}" type="presParOf" srcId="{50FA2C67-6157-47B2-8565-CC1070B42AEB}" destId="{952043AF-C2DF-4FEC-8A70-B2ED6704CB18}" srcOrd="1" destOrd="0" presId="urn:microsoft.com/office/officeart/2018/2/layout/IconLabelList"/>
    <dgm:cxn modelId="{960B02C9-2A97-41F2-8B7C-CDBBCC75677F}" type="presParOf" srcId="{50FA2C67-6157-47B2-8565-CC1070B42AEB}" destId="{C8253BAE-2B99-47A0-BBEE-72BDAF53080D}" srcOrd="2" destOrd="0" presId="urn:microsoft.com/office/officeart/2018/2/layout/IconLabelList"/>
    <dgm:cxn modelId="{55140B3B-405D-4C8D-878D-B27343A51EAD}" type="presParOf" srcId="{C8253BAE-2B99-47A0-BBEE-72BDAF53080D}" destId="{45BCC331-CAA8-4DB6-8E08-36D59B975A97}" srcOrd="0" destOrd="0" presId="urn:microsoft.com/office/officeart/2018/2/layout/IconLabelList"/>
    <dgm:cxn modelId="{A1FF0DBC-0D9C-4000-82FF-5B9982B8BA16}" type="presParOf" srcId="{C8253BAE-2B99-47A0-BBEE-72BDAF53080D}" destId="{0C5FCE5C-3703-425D-B6B0-EF110D30DDEF}" srcOrd="1" destOrd="0" presId="urn:microsoft.com/office/officeart/2018/2/layout/IconLabelList"/>
    <dgm:cxn modelId="{49129A44-6366-47C4-9073-B9EC88CD1AD3}" type="presParOf" srcId="{C8253BAE-2B99-47A0-BBEE-72BDAF53080D}" destId="{C9C088C4-6A34-43A6-B7DE-3A8AC8DB8E56}" srcOrd="2" destOrd="0" presId="urn:microsoft.com/office/officeart/2018/2/layout/IconLabelList"/>
    <dgm:cxn modelId="{9A1C6859-AD85-4611-A410-7F22194A6D85}" type="presParOf" srcId="{50FA2C67-6157-47B2-8565-CC1070B42AEB}" destId="{CD5847F9-A061-48B2-BBF7-C5E95A906C75}" srcOrd="3" destOrd="0" presId="urn:microsoft.com/office/officeart/2018/2/layout/IconLabelList"/>
    <dgm:cxn modelId="{C5F7EE5C-5668-4FE5-8ED5-67D94DCE0305}" type="presParOf" srcId="{50FA2C67-6157-47B2-8565-CC1070B42AEB}" destId="{B9E574CB-E2CD-4FE0-A880-841E69B7F586}" srcOrd="4" destOrd="0" presId="urn:microsoft.com/office/officeart/2018/2/layout/IconLabelList"/>
    <dgm:cxn modelId="{6067B523-E578-4298-8A28-5319499068BB}" type="presParOf" srcId="{B9E574CB-E2CD-4FE0-A880-841E69B7F586}" destId="{B51034D1-3F88-4989-8799-DF174367A47A}" srcOrd="0" destOrd="0" presId="urn:microsoft.com/office/officeart/2018/2/layout/IconLabelList"/>
    <dgm:cxn modelId="{61BBC6BF-EC31-4681-8F82-8AE5E38726A8}" type="presParOf" srcId="{B9E574CB-E2CD-4FE0-A880-841E69B7F586}" destId="{63EBC6EA-11E0-4ACD-A9CC-FAD9F930E5FB}" srcOrd="1" destOrd="0" presId="urn:microsoft.com/office/officeart/2018/2/layout/IconLabelList"/>
    <dgm:cxn modelId="{BBBD899B-C9EA-4CB2-9F1F-A76E566FBF3B}" type="presParOf" srcId="{B9E574CB-E2CD-4FE0-A880-841E69B7F586}" destId="{56013FAE-FBE6-45B6-AF36-6CE6A7913B0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163A56E-6F53-413A-B420-313D2A7E6054}" type="doc">
      <dgm:prSet loTypeId="urn:microsoft.com/office/officeart/2018/2/layout/IconCircleList" loCatId="icon" qsTypeId="urn:microsoft.com/office/officeart/2005/8/quickstyle/3d2" qsCatId="3D" csTypeId="urn:microsoft.com/office/officeart/2018/5/colors/Iconchunking_neutralbg_accent1_2" csCatId="accent1" phldr="1"/>
      <dgm:spPr/>
      <dgm:t>
        <a:bodyPr/>
        <a:lstStyle/>
        <a:p>
          <a:endParaRPr lang="en-US"/>
        </a:p>
      </dgm:t>
    </dgm:pt>
    <dgm:pt modelId="{6873607B-1C2D-4586-B767-79FE9EA222DF}">
      <dgm:prSet/>
      <dgm:spPr/>
      <dgm:t>
        <a:bodyPr/>
        <a:lstStyle/>
        <a:p>
          <a:pPr>
            <a:lnSpc>
              <a:spcPct val="100000"/>
            </a:lnSpc>
          </a:pPr>
          <a:r>
            <a:rPr lang="en-US" b="1"/>
            <a:t>An experiment </a:t>
          </a:r>
          <a:r>
            <a:rPr lang="en-US"/>
            <a:t>is another way to collect quantitative data by manipulating variables and controlling others. </a:t>
          </a:r>
        </a:p>
      </dgm:t>
    </dgm:pt>
    <dgm:pt modelId="{3BE0F904-EE1F-4FCD-991A-E1214FED3AFC}" type="parTrans" cxnId="{EA638FCD-28B2-46D7-ACA1-693C2F057E85}">
      <dgm:prSet/>
      <dgm:spPr/>
      <dgm:t>
        <a:bodyPr/>
        <a:lstStyle/>
        <a:p>
          <a:endParaRPr lang="en-US"/>
        </a:p>
      </dgm:t>
    </dgm:pt>
    <dgm:pt modelId="{8B888738-33BD-40B0-A3F7-F64922BE32C0}" type="sibTrans" cxnId="{EA638FCD-28B2-46D7-ACA1-693C2F057E85}">
      <dgm:prSet/>
      <dgm:spPr/>
      <dgm:t>
        <a:bodyPr/>
        <a:lstStyle/>
        <a:p>
          <a:pPr>
            <a:lnSpc>
              <a:spcPct val="100000"/>
            </a:lnSpc>
          </a:pPr>
          <a:endParaRPr lang="en-US"/>
        </a:p>
      </dgm:t>
    </dgm:pt>
    <dgm:pt modelId="{9CA4CD56-F79B-46DD-AD20-AE9C3E343629}">
      <dgm:prSet/>
      <dgm:spPr/>
      <dgm:t>
        <a:bodyPr/>
        <a:lstStyle/>
        <a:p>
          <a:pPr>
            <a:lnSpc>
              <a:spcPct val="100000"/>
            </a:lnSpc>
          </a:pPr>
          <a:r>
            <a:rPr lang="en-US"/>
            <a:t>The researcher changes one or more independent variable and tries to decipher the effects on the dependent variable(s). </a:t>
          </a:r>
        </a:p>
      </dgm:t>
    </dgm:pt>
    <dgm:pt modelId="{D79737B8-5E62-4A7B-8442-2942E8C06A56}" type="parTrans" cxnId="{C8705635-06B9-4CC2-8224-7F520FC7E530}">
      <dgm:prSet/>
      <dgm:spPr/>
      <dgm:t>
        <a:bodyPr/>
        <a:lstStyle/>
        <a:p>
          <a:endParaRPr lang="en-US"/>
        </a:p>
      </dgm:t>
    </dgm:pt>
    <dgm:pt modelId="{2F75D0AE-8FEC-415C-88DD-C19582A99A2D}" type="sibTrans" cxnId="{C8705635-06B9-4CC2-8224-7F520FC7E530}">
      <dgm:prSet/>
      <dgm:spPr/>
      <dgm:t>
        <a:bodyPr/>
        <a:lstStyle/>
        <a:p>
          <a:pPr>
            <a:lnSpc>
              <a:spcPct val="100000"/>
            </a:lnSpc>
          </a:pPr>
          <a:endParaRPr lang="en-US"/>
        </a:p>
      </dgm:t>
    </dgm:pt>
    <dgm:pt modelId="{526C36E0-FEED-423E-B47B-BF79070FDCBD}">
      <dgm:prSet/>
      <dgm:spPr/>
      <dgm:t>
        <a:bodyPr/>
        <a:lstStyle/>
        <a:p>
          <a:pPr>
            <a:lnSpc>
              <a:spcPct val="100000"/>
            </a:lnSpc>
          </a:pPr>
          <a:r>
            <a:rPr lang="en-US"/>
            <a:t>Experiments are often used in consumer behavior, advertising, crisis communication, public relations, etc. </a:t>
          </a:r>
        </a:p>
      </dgm:t>
    </dgm:pt>
    <dgm:pt modelId="{D79609B1-F55D-4107-8822-ABCFF7977088}" type="parTrans" cxnId="{00EBAF47-4F66-4FB2-9655-56108910F7FB}">
      <dgm:prSet/>
      <dgm:spPr/>
      <dgm:t>
        <a:bodyPr/>
        <a:lstStyle/>
        <a:p>
          <a:endParaRPr lang="en-US"/>
        </a:p>
      </dgm:t>
    </dgm:pt>
    <dgm:pt modelId="{5E9D4659-FFFF-4B5F-996A-5028B2334ECB}" type="sibTrans" cxnId="{00EBAF47-4F66-4FB2-9655-56108910F7FB}">
      <dgm:prSet/>
      <dgm:spPr/>
      <dgm:t>
        <a:bodyPr/>
        <a:lstStyle/>
        <a:p>
          <a:pPr>
            <a:lnSpc>
              <a:spcPct val="100000"/>
            </a:lnSpc>
          </a:pPr>
          <a:endParaRPr lang="en-US"/>
        </a:p>
      </dgm:t>
    </dgm:pt>
    <dgm:pt modelId="{D715BC45-6209-4F25-8883-4A62E892A122}">
      <dgm:prSet/>
      <dgm:spPr/>
      <dgm:t>
        <a:bodyPr/>
        <a:lstStyle/>
        <a:p>
          <a:pPr>
            <a:lnSpc>
              <a:spcPct val="100000"/>
            </a:lnSpc>
          </a:pPr>
          <a:r>
            <a:rPr lang="en-US"/>
            <a:t>In the communication field, researchers develop certain experimental conditions through scenarios that participants receive while controlling for all other factors that might affect the outcome. </a:t>
          </a:r>
        </a:p>
      </dgm:t>
    </dgm:pt>
    <dgm:pt modelId="{92B3B4B8-3299-4C09-9B27-B8C5D3C7D793}" type="parTrans" cxnId="{10A01382-491A-401C-A5DD-1765489602E5}">
      <dgm:prSet/>
      <dgm:spPr/>
      <dgm:t>
        <a:bodyPr/>
        <a:lstStyle/>
        <a:p>
          <a:endParaRPr lang="en-US"/>
        </a:p>
      </dgm:t>
    </dgm:pt>
    <dgm:pt modelId="{86FECE1D-6463-4DEE-9688-391B05DEE6C6}" type="sibTrans" cxnId="{10A01382-491A-401C-A5DD-1765489602E5}">
      <dgm:prSet/>
      <dgm:spPr/>
      <dgm:t>
        <a:bodyPr/>
        <a:lstStyle/>
        <a:p>
          <a:endParaRPr lang="en-US"/>
        </a:p>
      </dgm:t>
    </dgm:pt>
    <dgm:pt modelId="{3D5912BD-D9E5-436F-8BA8-0C5D9961618B}" type="pres">
      <dgm:prSet presAssocID="{0163A56E-6F53-413A-B420-313D2A7E6054}" presName="root" presStyleCnt="0">
        <dgm:presLayoutVars>
          <dgm:dir/>
          <dgm:resizeHandles val="exact"/>
        </dgm:presLayoutVars>
      </dgm:prSet>
      <dgm:spPr/>
    </dgm:pt>
    <dgm:pt modelId="{A65DF576-4A58-46B9-BCDB-A3D334D896A8}" type="pres">
      <dgm:prSet presAssocID="{0163A56E-6F53-413A-B420-313D2A7E6054}" presName="container" presStyleCnt="0">
        <dgm:presLayoutVars>
          <dgm:dir/>
          <dgm:resizeHandles val="exact"/>
        </dgm:presLayoutVars>
      </dgm:prSet>
      <dgm:spPr/>
    </dgm:pt>
    <dgm:pt modelId="{13928DFA-1D59-4063-B563-B6BEC41C25C7}" type="pres">
      <dgm:prSet presAssocID="{6873607B-1C2D-4586-B767-79FE9EA222DF}" presName="compNode" presStyleCnt="0"/>
      <dgm:spPr/>
    </dgm:pt>
    <dgm:pt modelId="{E10027D0-9D3E-4AF9-BDE6-483479885920}" type="pres">
      <dgm:prSet presAssocID="{6873607B-1C2D-4586-B767-79FE9EA222DF}" presName="iconBgRect" presStyleLbl="bgShp" presStyleIdx="0" presStyleCnt="4"/>
      <dgm:spPr/>
    </dgm:pt>
    <dgm:pt modelId="{E2E218C7-0E93-482B-BB25-BA7C5B580493}" type="pres">
      <dgm:prSet presAssocID="{6873607B-1C2D-4586-B767-79FE9EA222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E94FE633-B649-4335-ACA0-487671C95618}" type="pres">
      <dgm:prSet presAssocID="{6873607B-1C2D-4586-B767-79FE9EA222DF}" presName="spaceRect" presStyleCnt="0"/>
      <dgm:spPr/>
    </dgm:pt>
    <dgm:pt modelId="{F1D41EA9-8A8F-4A65-B3D6-71E1998C4265}" type="pres">
      <dgm:prSet presAssocID="{6873607B-1C2D-4586-B767-79FE9EA222DF}" presName="textRect" presStyleLbl="revTx" presStyleIdx="0" presStyleCnt="4">
        <dgm:presLayoutVars>
          <dgm:chMax val="1"/>
          <dgm:chPref val="1"/>
        </dgm:presLayoutVars>
      </dgm:prSet>
      <dgm:spPr/>
    </dgm:pt>
    <dgm:pt modelId="{8ADAF960-6BE3-414B-A208-BA076FBE71A1}" type="pres">
      <dgm:prSet presAssocID="{8B888738-33BD-40B0-A3F7-F64922BE32C0}" presName="sibTrans" presStyleLbl="sibTrans2D1" presStyleIdx="0" presStyleCnt="0"/>
      <dgm:spPr/>
    </dgm:pt>
    <dgm:pt modelId="{85F9FA45-32BB-4185-97A2-B22AFD97FC96}" type="pres">
      <dgm:prSet presAssocID="{9CA4CD56-F79B-46DD-AD20-AE9C3E343629}" presName="compNode" presStyleCnt="0"/>
      <dgm:spPr/>
    </dgm:pt>
    <dgm:pt modelId="{352FD345-9F71-49FA-A7CB-8D74C9926009}" type="pres">
      <dgm:prSet presAssocID="{9CA4CD56-F79B-46DD-AD20-AE9C3E343629}" presName="iconBgRect" presStyleLbl="bgShp" presStyleIdx="1" presStyleCnt="4"/>
      <dgm:spPr/>
    </dgm:pt>
    <dgm:pt modelId="{41F68819-EE05-4309-9579-30A234D8728E}" type="pres">
      <dgm:prSet presAssocID="{9CA4CD56-F79B-46DD-AD20-AE9C3E3436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0C9AC95F-F38B-4F53-B0F3-5B7714EE6962}" type="pres">
      <dgm:prSet presAssocID="{9CA4CD56-F79B-46DD-AD20-AE9C3E343629}" presName="spaceRect" presStyleCnt="0"/>
      <dgm:spPr/>
    </dgm:pt>
    <dgm:pt modelId="{FB9EFEED-5837-4B16-B088-461D60D96602}" type="pres">
      <dgm:prSet presAssocID="{9CA4CD56-F79B-46DD-AD20-AE9C3E343629}" presName="textRect" presStyleLbl="revTx" presStyleIdx="1" presStyleCnt="4">
        <dgm:presLayoutVars>
          <dgm:chMax val="1"/>
          <dgm:chPref val="1"/>
        </dgm:presLayoutVars>
      </dgm:prSet>
      <dgm:spPr/>
    </dgm:pt>
    <dgm:pt modelId="{EADA800C-DF42-4CE3-BD8F-79D7572FD87D}" type="pres">
      <dgm:prSet presAssocID="{2F75D0AE-8FEC-415C-88DD-C19582A99A2D}" presName="sibTrans" presStyleLbl="sibTrans2D1" presStyleIdx="0" presStyleCnt="0"/>
      <dgm:spPr/>
    </dgm:pt>
    <dgm:pt modelId="{334240F6-588E-4C90-B240-A930F99C7928}" type="pres">
      <dgm:prSet presAssocID="{526C36E0-FEED-423E-B47B-BF79070FDCBD}" presName="compNode" presStyleCnt="0"/>
      <dgm:spPr/>
    </dgm:pt>
    <dgm:pt modelId="{4D0C2A28-4EB5-4A53-8576-AF5943EBF2DC}" type="pres">
      <dgm:prSet presAssocID="{526C36E0-FEED-423E-B47B-BF79070FDCBD}" presName="iconBgRect" presStyleLbl="bgShp" presStyleIdx="2" presStyleCnt="4"/>
      <dgm:spPr/>
    </dgm:pt>
    <dgm:pt modelId="{32EF5F85-BE0C-47DC-8239-EAEF9D744CB2}" type="pres">
      <dgm:prSet presAssocID="{526C36E0-FEED-423E-B47B-BF79070FDC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ting"/>
        </a:ext>
      </dgm:extLst>
    </dgm:pt>
    <dgm:pt modelId="{E625491F-F00F-4466-BDF3-C2A899615665}" type="pres">
      <dgm:prSet presAssocID="{526C36E0-FEED-423E-B47B-BF79070FDCBD}" presName="spaceRect" presStyleCnt="0"/>
      <dgm:spPr/>
    </dgm:pt>
    <dgm:pt modelId="{E7D8CC22-842C-4FDA-929B-98D8AC65C02F}" type="pres">
      <dgm:prSet presAssocID="{526C36E0-FEED-423E-B47B-BF79070FDCBD}" presName="textRect" presStyleLbl="revTx" presStyleIdx="2" presStyleCnt="4">
        <dgm:presLayoutVars>
          <dgm:chMax val="1"/>
          <dgm:chPref val="1"/>
        </dgm:presLayoutVars>
      </dgm:prSet>
      <dgm:spPr/>
    </dgm:pt>
    <dgm:pt modelId="{4C0FC1DC-B5F2-456C-BE13-EA06241EBB77}" type="pres">
      <dgm:prSet presAssocID="{5E9D4659-FFFF-4B5F-996A-5028B2334ECB}" presName="sibTrans" presStyleLbl="sibTrans2D1" presStyleIdx="0" presStyleCnt="0"/>
      <dgm:spPr/>
    </dgm:pt>
    <dgm:pt modelId="{B17C36C7-059D-4A9D-B17E-6B6F15F96E23}" type="pres">
      <dgm:prSet presAssocID="{D715BC45-6209-4F25-8883-4A62E892A122}" presName="compNode" presStyleCnt="0"/>
      <dgm:spPr/>
    </dgm:pt>
    <dgm:pt modelId="{92216FAC-3B80-4971-A080-857EE14D11A7}" type="pres">
      <dgm:prSet presAssocID="{D715BC45-6209-4F25-8883-4A62E892A122}" presName="iconBgRect" presStyleLbl="bgShp" presStyleIdx="3" presStyleCnt="4"/>
      <dgm:spPr/>
    </dgm:pt>
    <dgm:pt modelId="{FEEB7F85-5BCB-429C-8F70-69E341B29587}" type="pres">
      <dgm:prSet presAssocID="{D715BC45-6209-4F25-8883-4A62E892A12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 Bulb and Gear"/>
        </a:ext>
      </dgm:extLst>
    </dgm:pt>
    <dgm:pt modelId="{760666EA-FD16-42A8-9120-0CB93BBB8FA5}" type="pres">
      <dgm:prSet presAssocID="{D715BC45-6209-4F25-8883-4A62E892A122}" presName="spaceRect" presStyleCnt="0"/>
      <dgm:spPr/>
    </dgm:pt>
    <dgm:pt modelId="{3A2451B6-702D-494F-9849-E54DE8E28DA5}" type="pres">
      <dgm:prSet presAssocID="{D715BC45-6209-4F25-8883-4A62E892A122}" presName="textRect" presStyleLbl="revTx" presStyleIdx="3" presStyleCnt="4">
        <dgm:presLayoutVars>
          <dgm:chMax val="1"/>
          <dgm:chPref val="1"/>
        </dgm:presLayoutVars>
      </dgm:prSet>
      <dgm:spPr/>
    </dgm:pt>
  </dgm:ptLst>
  <dgm:cxnLst>
    <dgm:cxn modelId="{D7563800-43DB-46E9-90F2-728559280347}" type="presOf" srcId="{5E9D4659-FFFF-4B5F-996A-5028B2334ECB}" destId="{4C0FC1DC-B5F2-456C-BE13-EA06241EBB77}" srcOrd="0" destOrd="0" presId="urn:microsoft.com/office/officeart/2018/2/layout/IconCircleList"/>
    <dgm:cxn modelId="{108AFB11-179D-4663-84AD-C4D8DF221C97}" type="presOf" srcId="{6873607B-1C2D-4586-B767-79FE9EA222DF}" destId="{F1D41EA9-8A8F-4A65-B3D6-71E1998C4265}" srcOrd="0" destOrd="0" presId="urn:microsoft.com/office/officeart/2018/2/layout/IconCircleList"/>
    <dgm:cxn modelId="{C8705635-06B9-4CC2-8224-7F520FC7E530}" srcId="{0163A56E-6F53-413A-B420-313D2A7E6054}" destId="{9CA4CD56-F79B-46DD-AD20-AE9C3E343629}" srcOrd="1" destOrd="0" parTransId="{D79737B8-5E62-4A7B-8442-2942E8C06A56}" sibTransId="{2F75D0AE-8FEC-415C-88DD-C19582A99A2D}"/>
    <dgm:cxn modelId="{00EBAF47-4F66-4FB2-9655-56108910F7FB}" srcId="{0163A56E-6F53-413A-B420-313D2A7E6054}" destId="{526C36E0-FEED-423E-B47B-BF79070FDCBD}" srcOrd="2" destOrd="0" parTransId="{D79609B1-F55D-4107-8822-ABCFF7977088}" sibTransId="{5E9D4659-FFFF-4B5F-996A-5028B2334ECB}"/>
    <dgm:cxn modelId="{598F0957-4AD1-4C6B-B4A2-FCC5CB80665D}" type="presOf" srcId="{D715BC45-6209-4F25-8883-4A62E892A122}" destId="{3A2451B6-702D-494F-9849-E54DE8E28DA5}" srcOrd="0" destOrd="0" presId="urn:microsoft.com/office/officeart/2018/2/layout/IconCircleList"/>
    <dgm:cxn modelId="{CE93A577-E315-4513-A134-B294E9EB5A3F}" type="presOf" srcId="{2F75D0AE-8FEC-415C-88DD-C19582A99A2D}" destId="{EADA800C-DF42-4CE3-BD8F-79D7572FD87D}" srcOrd="0" destOrd="0" presId="urn:microsoft.com/office/officeart/2018/2/layout/IconCircleList"/>
    <dgm:cxn modelId="{FDD93380-8E86-4208-AD98-5AD12DC597FF}" type="presOf" srcId="{0163A56E-6F53-413A-B420-313D2A7E6054}" destId="{3D5912BD-D9E5-436F-8BA8-0C5D9961618B}" srcOrd="0" destOrd="0" presId="urn:microsoft.com/office/officeart/2018/2/layout/IconCircleList"/>
    <dgm:cxn modelId="{10A01382-491A-401C-A5DD-1765489602E5}" srcId="{0163A56E-6F53-413A-B420-313D2A7E6054}" destId="{D715BC45-6209-4F25-8883-4A62E892A122}" srcOrd="3" destOrd="0" parTransId="{92B3B4B8-3299-4C09-9B27-B8C5D3C7D793}" sibTransId="{86FECE1D-6463-4DEE-9688-391B05DEE6C6}"/>
    <dgm:cxn modelId="{95520791-E7A2-4EE2-8F7F-A190972E0D0F}" type="presOf" srcId="{9CA4CD56-F79B-46DD-AD20-AE9C3E343629}" destId="{FB9EFEED-5837-4B16-B088-461D60D96602}" srcOrd="0" destOrd="0" presId="urn:microsoft.com/office/officeart/2018/2/layout/IconCircleList"/>
    <dgm:cxn modelId="{EA638FCD-28B2-46D7-ACA1-693C2F057E85}" srcId="{0163A56E-6F53-413A-B420-313D2A7E6054}" destId="{6873607B-1C2D-4586-B767-79FE9EA222DF}" srcOrd="0" destOrd="0" parTransId="{3BE0F904-EE1F-4FCD-991A-E1214FED3AFC}" sibTransId="{8B888738-33BD-40B0-A3F7-F64922BE32C0}"/>
    <dgm:cxn modelId="{B7B247E0-3984-4B85-9A7F-75CC29219547}" type="presOf" srcId="{8B888738-33BD-40B0-A3F7-F64922BE32C0}" destId="{8ADAF960-6BE3-414B-A208-BA076FBE71A1}" srcOrd="0" destOrd="0" presId="urn:microsoft.com/office/officeart/2018/2/layout/IconCircleList"/>
    <dgm:cxn modelId="{85EA50F7-09F1-4736-84AE-555D6855D96F}" type="presOf" srcId="{526C36E0-FEED-423E-B47B-BF79070FDCBD}" destId="{E7D8CC22-842C-4FDA-929B-98D8AC65C02F}" srcOrd="0" destOrd="0" presId="urn:microsoft.com/office/officeart/2018/2/layout/IconCircleList"/>
    <dgm:cxn modelId="{025BACA8-5A64-4CAB-B3AA-C8EEFC74115C}" type="presParOf" srcId="{3D5912BD-D9E5-436F-8BA8-0C5D9961618B}" destId="{A65DF576-4A58-46B9-BCDB-A3D334D896A8}" srcOrd="0" destOrd="0" presId="urn:microsoft.com/office/officeart/2018/2/layout/IconCircleList"/>
    <dgm:cxn modelId="{E0829510-142B-4115-9386-6F9A0EC88E91}" type="presParOf" srcId="{A65DF576-4A58-46B9-BCDB-A3D334D896A8}" destId="{13928DFA-1D59-4063-B563-B6BEC41C25C7}" srcOrd="0" destOrd="0" presId="urn:microsoft.com/office/officeart/2018/2/layout/IconCircleList"/>
    <dgm:cxn modelId="{A13219AA-87F2-4C76-A74B-0F529F1C9817}" type="presParOf" srcId="{13928DFA-1D59-4063-B563-B6BEC41C25C7}" destId="{E10027D0-9D3E-4AF9-BDE6-483479885920}" srcOrd="0" destOrd="0" presId="urn:microsoft.com/office/officeart/2018/2/layout/IconCircleList"/>
    <dgm:cxn modelId="{5C718FF8-8439-473C-A5EB-80746F2DE977}" type="presParOf" srcId="{13928DFA-1D59-4063-B563-B6BEC41C25C7}" destId="{E2E218C7-0E93-482B-BB25-BA7C5B580493}" srcOrd="1" destOrd="0" presId="urn:microsoft.com/office/officeart/2018/2/layout/IconCircleList"/>
    <dgm:cxn modelId="{08CABF50-B5DA-45EB-8732-9793069CCBC4}" type="presParOf" srcId="{13928DFA-1D59-4063-B563-B6BEC41C25C7}" destId="{E94FE633-B649-4335-ACA0-487671C95618}" srcOrd="2" destOrd="0" presId="urn:microsoft.com/office/officeart/2018/2/layout/IconCircleList"/>
    <dgm:cxn modelId="{0430C508-ABB5-4FDB-B427-45E4723340C7}" type="presParOf" srcId="{13928DFA-1D59-4063-B563-B6BEC41C25C7}" destId="{F1D41EA9-8A8F-4A65-B3D6-71E1998C4265}" srcOrd="3" destOrd="0" presId="urn:microsoft.com/office/officeart/2018/2/layout/IconCircleList"/>
    <dgm:cxn modelId="{D0D11082-43D2-41D9-A451-712455458BDC}" type="presParOf" srcId="{A65DF576-4A58-46B9-BCDB-A3D334D896A8}" destId="{8ADAF960-6BE3-414B-A208-BA076FBE71A1}" srcOrd="1" destOrd="0" presId="urn:microsoft.com/office/officeart/2018/2/layout/IconCircleList"/>
    <dgm:cxn modelId="{D4584B47-8E1F-4358-8F88-0FD4952A015E}" type="presParOf" srcId="{A65DF576-4A58-46B9-BCDB-A3D334D896A8}" destId="{85F9FA45-32BB-4185-97A2-B22AFD97FC96}" srcOrd="2" destOrd="0" presId="urn:microsoft.com/office/officeart/2018/2/layout/IconCircleList"/>
    <dgm:cxn modelId="{7FF47FD3-5B60-4DC7-8C7E-F8897E7CC298}" type="presParOf" srcId="{85F9FA45-32BB-4185-97A2-B22AFD97FC96}" destId="{352FD345-9F71-49FA-A7CB-8D74C9926009}" srcOrd="0" destOrd="0" presId="urn:microsoft.com/office/officeart/2018/2/layout/IconCircleList"/>
    <dgm:cxn modelId="{9DD3B0B8-3060-41C1-A79B-B75282FAFA4C}" type="presParOf" srcId="{85F9FA45-32BB-4185-97A2-B22AFD97FC96}" destId="{41F68819-EE05-4309-9579-30A234D8728E}" srcOrd="1" destOrd="0" presId="urn:microsoft.com/office/officeart/2018/2/layout/IconCircleList"/>
    <dgm:cxn modelId="{742D0186-E278-4519-A79C-6850F920C46D}" type="presParOf" srcId="{85F9FA45-32BB-4185-97A2-B22AFD97FC96}" destId="{0C9AC95F-F38B-4F53-B0F3-5B7714EE6962}" srcOrd="2" destOrd="0" presId="urn:microsoft.com/office/officeart/2018/2/layout/IconCircleList"/>
    <dgm:cxn modelId="{3FD1C8FA-1683-472C-BB18-37F8A8A45EFF}" type="presParOf" srcId="{85F9FA45-32BB-4185-97A2-B22AFD97FC96}" destId="{FB9EFEED-5837-4B16-B088-461D60D96602}" srcOrd="3" destOrd="0" presId="urn:microsoft.com/office/officeart/2018/2/layout/IconCircleList"/>
    <dgm:cxn modelId="{CC231D21-55C7-43F6-81F1-4F23F067877C}" type="presParOf" srcId="{A65DF576-4A58-46B9-BCDB-A3D334D896A8}" destId="{EADA800C-DF42-4CE3-BD8F-79D7572FD87D}" srcOrd="3" destOrd="0" presId="urn:microsoft.com/office/officeart/2018/2/layout/IconCircleList"/>
    <dgm:cxn modelId="{1CE56CAF-CF36-46FB-8DA7-6D8B0DA5AAA0}" type="presParOf" srcId="{A65DF576-4A58-46B9-BCDB-A3D334D896A8}" destId="{334240F6-588E-4C90-B240-A930F99C7928}" srcOrd="4" destOrd="0" presId="urn:microsoft.com/office/officeart/2018/2/layout/IconCircleList"/>
    <dgm:cxn modelId="{1E2A4AFD-1676-432C-8AB1-57142F7A5223}" type="presParOf" srcId="{334240F6-588E-4C90-B240-A930F99C7928}" destId="{4D0C2A28-4EB5-4A53-8576-AF5943EBF2DC}" srcOrd="0" destOrd="0" presId="urn:microsoft.com/office/officeart/2018/2/layout/IconCircleList"/>
    <dgm:cxn modelId="{3D9E7E31-FAF3-411C-9DCD-5B2B8ED2D05F}" type="presParOf" srcId="{334240F6-588E-4C90-B240-A930F99C7928}" destId="{32EF5F85-BE0C-47DC-8239-EAEF9D744CB2}" srcOrd="1" destOrd="0" presId="urn:microsoft.com/office/officeart/2018/2/layout/IconCircleList"/>
    <dgm:cxn modelId="{8738781E-6F21-4403-9016-A31FEEB25F8D}" type="presParOf" srcId="{334240F6-588E-4C90-B240-A930F99C7928}" destId="{E625491F-F00F-4466-BDF3-C2A899615665}" srcOrd="2" destOrd="0" presId="urn:microsoft.com/office/officeart/2018/2/layout/IconCircleList"/>
    <dgm:cxn modelId="{A1F80804-0917-4924-A887-16909806C337}" type="presParOf" srcId="{334240F6-588E-4C90-B240-A930F99C7928}" destId="{E7D8CC22-842C-4FDA-929B-98D8AC65C02F}" srcOrd="3" destOrd="0" presId="urn:microsoft.com/office/officeart/2018/2/layout/IconCircleList"/>
    <dgm:cxn modelId="{F7058829-1DFE-4A12-AC7B-1C00D99482E3}" type="presParOf" srcId="{A65DF576-4A58-46B9-BCDB-A3D334D896A8}" destId="{4C0FC1DC-B5F2-456C-BE13-EA06241EBB77}" srcOrd="5" destOrd="0" presId="urn:microsoft.com/office/officeart/2018/2/layout/IconCircleList"/>
    <dgm:cxn modelId="{E743096F-98E1-474C-B433-ED1FA928A483}" type="presParOf" srcId="{A65DF576-4A58-46B9-BCDB-A3D334D896A8}" destId="{B17C36C7-059D-4A9D-B17E-6B6F15F96E23}" srcOrd="6" destOrd="0" presId="urn:microsoft.com/office/officeart/2018/2/layout/IconCircleList"/>
    <dgm:cxn modelId="{7A494790-6543-461D-9D48-6410BE81DE89}" type="presParOf" srcId="{B17C36C7-059D-4A9D-B17E-6B6F15F96E23}" destId="{92216FAC-3B80-4971-A080-857EE14D11A7}" srcOrd="0" destOrd="0" presId="urn:microsoft.com/office/officeart/2018/2/layout/IconCircleList"/>
    <dgm:cxn modelId="{91963F5B-9294-4C92-82F7-7B07F768D420}" type="presParOf" srcId="{B17C36C7-059D-4A9D-B17E-6B6F15F96E23}" destId="{FEEB7F85-5BCB-429C-8F70-69E341B29587}" srcOrd="1" destOrd="0" presId="urn:microsoft.com/office/officeart/2018/2/layout/IconCircleList"/>
    <dgm:cxn modelId="{3BF4A2C3-9D0A-48DB-8FE6-4F63B2F58970}" type="presParOf" srcId="{B17C36C7-059D-4A9D-B17E-6B6F15F96E23}" destId="{760666EA-FD16-42A8-9120-0CB93BBB8FA5}" srcOrd="2" destOrd="0" presId="urn:microsoft.com/office/officeart/2018/2/layout/IconCircleList"/>
    <dgm:cxn modelId="{8A180F79-DE73-478C-AA2D-D43F0A0E9E2B}" type="presParOf" srcId="{B17C36C7-059D-4A9D-B17E-6B6F15F96E23}" destId="{3A2451B6-702D-494F-9849-E54DE8E28DA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EB4E62E-CEE3-43D2-B601-D827E3AF156D}"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C24C3718-ABA5-4814-BEED-1DEC2C905948}">
      <dgm:prSet/>
      <dgm:spPr/>
      <dgm:t>
        <a:bodyPr/>
        <a:lstStyle/>
        <a:p>
          <a:pPr>
            <a:lnSpc>
              <a:spcPct val="100000"/>
            </a:lnSpc>
          </a:pPr>
          <a:r>
            <a:rPr lang="en-US" b="1"/>
            <a:t>Open-ended questions </a:t>
          </a:r>
          <a:r>
            <a:rPr lang="en-US"/>
            <a:t>enable participants to answer in their own words without fixed responses and give the respondent the freedom to express his opinion. </a:t>
          </a:r>
        </a:p>
      </dgm:t>
    </dgm:pt>
    <dgm:pt modelId="{8E2062D5-1F80-4FAB-8217-F46CF0562802}" type="parTrans" cxnId="{45DE8ACE-3FC7-4768-A3DA-76FEE8923195}">
      <dgm:prSet/>
      <dgm:spPr/>
      <dgm:t>
        <a:bodyPr/>
        <a:lstStyle/>
        <a:p>
          <a:endParaRPr lang="en-US"/>
        </a:p>
      </dgm:t>
    </dgm:pt>
    <dgm:pt modelId="{C757C708-1162-49E9-B870-D0F520877E36}" type="sibTrans" cxnId="{45DE8ACE-3FC7-4768-A3DA-76FEE8923195}">
      <dgm:prSet/>
      <dgm:spPr/>
      <dgm:t>
        <a:bodyPr/>
        <a:lstStyle/>
        <a:p>
          <a:endParaRPr lang="en-US"/>
        </a:p>
      </dgm:t>
    </dgm:pt>
    <dgm:pt modelId="{9B6D8868-3DF8-4EDF-A791-B96C4AA2A3EC}">
      <dgm:prSet/>
      <dgm:spPr/>
      <dgm:t>
        <a:bodyPr/>
        <a:lstStyle/>
        <a:p>
          <a:pPr>
            <a:lnSpc>
              <a:spcPct val="100000"/>
            </a:lnSpc>
          </a:pPr>
          <a:r>
            <a:rPr lang="en-US"/>
            <a:t>Open-ended questions help the researcher to trigger the memory of the respondents when they need to recall previous experiences. </a:t>
          </a:r>
        </a:p>
      </dgm:t>
    </dgm:pt>
    <dgm:pt modelId="{790FBBAC-164C-48A6-A23A-F7AE7E4B831D}" type="parTrans" cxnId="{1B1BA331-C367-4B20-BFF7-FF8F926D5F2C}">
      <dgm:prSet/>
      <dgm:spPr/>
      <dgm:t>
        <a:bodyPr/>
        <a:lstStyle/>
        <a:p>
          <a:endParaRPr lang="en-US"/>
        </a:p>
      </dgm:t>
    </dgm:pt>
    <dgm:pt modelId="{906ABE2E-C289-4F63-97F5-8B5812C8B8CC}" type="sibTrans" cxnId="{1B1BA331-C367-4B20-BFF7-FF8F926D5F2C}">
      <dgm:prSet/>
      <dgm:spPr/>
      <dgm:t>
        <a:bodyPr/>
        <a:lstStyle/>
        <a:p>
          <a:endParaRPr lang="en-US"/>
        </a:p>
      </dgm:t>
    </dgm:pt>
    <dgm:pt modelId="{6BE6C423-CD29-4B3E-B80C-BB6F12658717}">
      <dgm:prSet/>
      <dgm:spPr/>
      <dgm:t>
        <a:bodyPr/>
        <a:lstStyle/>
        <a:p>
          <a:pPr>
            <a:lnSpc>
              <a:spcPct val="100000"/>
            </a:lnSpc>
          </a:pPr>
          <a:r>
            <a:rPr lang="en-US"/>
            <a:t>Moreover, open-ended questions are suitable when the researcher cannot be sure about all the answers required. </a:t>
          </a:r>
        </a:p>
      </dgm:t>
    </dgm:pt>
    <dgm:pt modelId="{438A3894-2FBB-4C71-AB47-E5F5A1C3DD1F}" type="parTrans" cxnId="{6BB31E44-40A8-4F99-803A-306E46A3477A}">
      <dgm:prSet/>
      <dgm:spPr/>
      <dgm:t>
        <a:bodyPr/>
        <a:lstStyle/>
        <a:p>
          <a:endParaRPr lang="en-US"/>
        </a:p>
      </dgm:t>
    </dgm:pt>
    <dgm:pt modelId="{56216B6B-9300-4AD2-BEC2-94131E5E0CB5}" type="sibTrans" cxnId="{6BB31E44-40A8-4F99-803A-306E46A3477A}">
      <dgm:prSet/>
      <dgm:spPr/>
      <dgm:t>
        <a:bodyPr/>
        <a:lstStyle/>
        <a:p>
          <a:endParaRPr lang="en-US"/>
        </a:p>
      </dgm:t>
    </dgm:pt>
    <dgm:pt modelId="{2FEA8304-F2F1-4E83-ACBE-B9ED983B1FFD}" type="pres">
      <dgm:prSet presAssocID="{3EB4E62E-CEE3-43D2-B601-D827E3AF156D}" presName="root" presStyleCnt="0">
        <dgm:presLayoutVars>
          <dgm:dir/>
          <dgm:resizeHandles val="exact"/>
        </dgm:presLayoutVars>
      </dgm:prSet>
      <dgm:spPr/>
    </dgm:pt>
    <dgm:pt modelId="{664AF2FE-AB80-465D-B3E7-25C1B0C0DC66}" type="pres">
      <dgm:prSet presAssocID="{C24C3718-ABA5-4814-BEED-1DEC2C905948}" presName="compNode" presStyleCnt="0"/>
      <dgm:spPr/>
    </dgm:pt>
    <dgm:pt modelId="{2806176A-933F-4620-8BB4-1D68465CA4BE}" type="pres">
      <dgm:prSet presAssocID="{C24C3718-ABA5-4814-BEED-1DEC2C905948}" presName="bgRect" presStyleLbl="bgShp" presStyleIdx="0" presStyleCnt="3"/>
      <dgm:spPr/>
    </dgm:pt>
    <dgm:pt modelId="{854DEB03-F0E5-4B4E-A771-CE8530B7763D}" type="pres">
      <dgm:prSet presAssocID="{C24C3718-ABA5-4814-BEED-1DEC2C9059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506B4D37-31DF-41C6-8CAA-533F8ACB11DF}" type="pres">
      <dgm:prSet presAssocID="{C24C3718-ABA5-4814-BEED-1DEC2C905948}" presName="spaceRect" presStyleCnt="0"/>
      <dgm:spPr/>
    </dgm:pt>
    <dgm:pt modelId="{94DF0453-EBD2-4CC8-BCA4-DE29C2555A3E}" type="pres">
      <dgm:prSet presAssocID="{C24C3718-ABA5-4814-BEED-1DEC2C905948}" presName="parTx" presStyleLbl="revTx" presStyleIdx="0" presStyleCnt="3">
        <dgm:presLayoutVars>
          <dgm:chMax val="0"/>
          <dgm:chPref val="0"/>
        </dgm:presLayoutVars>
      </dgm:prSet>
      <dgm:spPr/>
    </dgm:pt>
    <dgm:pt modelId="{4A91AFF3-2CC6-4B53-A68B-B88DD066A2FF}" type="pres">
      <dgm:prSet presAssocID="{C757C708-1162-49E9-B870-D0F520877E36}" presName="sibTrans" presStyleCnt="0"/>
      <dgm:spPr/>
    </dgm:pt>
    <dgm:pt modelId="{52186186-AA2C-4BCB-8BE9-DB6DF81B29CA}" type="pres">
      <dgm:prSet presAssocID="{9B6D8868-3DF8-4EDF-A791-B96C4AA2A3EC}" presName="compNode" presStyleCnt="0"/>
      <dgm:spPr/>
    </dgm:pt>
    <dgm:pt modelId="{0875B881-DB77-4C74-8BAE-72BB56D3F84C}" type="pres">
      <dgm:prSet presAssocID="{9B6D8868-3DF8-4EDF-A791-B96C4AA2A3EC}" presName="bgRect" presStyleLbl="bgShp" presStyleIdx="1" presStyleCnt="3"/>
      <dgm:spPr/>
    </dgm:pt>
    <dgm:pt modelId="{9A1EA877-AE7F-4FA4-A869-FC70B0842D12}" type="pres">
      <dgm:prSet presAssocID="{9B6D8868-3DF8-4EDF-A791-B96C4AA2A3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8E051A0A-A79C-4874-B99D-37848981439E}" type="pres">
      <dgm:prSet presAssocID="{9B6D8868-3DF8-4EDF-A791-B96C4AA2A3EC}" presName="spaceRect" presStyleCnt="0"/>
      <dgm:spPr/>
    </dgm:pt>
    <dgm:pt modelId="{B945A594-8A2A-4C26-9207-B55A4AF23279}" type="pres">
      <dgm:prSet presAssocID="{9B6D8868-3DF8-4EDF-A791-B96C4AA2A3EC}" presName="parTx" presStyleLbl="revTx" presStyleIdx="1" presStyleCnt="3">
        <dgm:presLayoutVars>
          <dgm:chMax val="0"/>
          <dgm:chPref val="0"/>
        </dgm:presLayoutVars>
      </dgm:prSet>
      <dgm:spPr/>
    </dgm:pt>
    <dgm:pt modelId="{706D2697-2F91-4C77-B83D-1D409DCA1107}" type="pres">
      <dgm:prSet presAssocID="{906ABE2E-C289-4F63-97F5-8B5812C8B8CC}" presName="sibTrans" presStyleCnt="0"/>
      <dgm:spPr/>
    </dgm:pt>
    <dgm:pt modelId="{A1F30F37-43E8-45F3-953B-6F9C364E01AC}" type="pres">
      <dgm:prSet presAssocID="{6BE6C423-CD29-4B3E-B80C-BB6F12658717}" presName="compNode" presStyleCnt="0"/>
      <dgm:spPr/>
    </dgm:pt>
    <dgm:pt modelId="{496CD46B-160A-419E-A5C6-89D4622402E2}" type="pres">
      <dgm:prSet presAssocID="{6BE6C423-CD29-4B3E-B80C-BB6F12658717}" presName="bgRect" presStyleLbl="bgShp" presStyleIdx="2" presStyleCnt="3"/>
      <dgm:spPr/>
    </dgm:pt>
    <dgm:pt modelId="{14756AC9-A005-4E67-87E1-139E113D6768}" type="pres">
      <dgm:prSet presAssocID="{6BE6C423-CD29-4B3E-B80C-BB6F126587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8872DF8A-68C3-4129-AD12-5F6C119B8A98}" type="pres">
      <dgm:prSet presAssocID="{6BE6C423-CD29-4B3E-B80C-BB6F12658717}" presName="spaceRect" presStyleCnt="0"/>
      <dgm:spPr/>
    </dgm:pt>
    <dgm:pt modelId="{92C40C8C-2DF4-482B-AD46-2489759035F9}" type="pres">
      <dgm:prSet presAssocID="{6BE6C423-CD29-4B3E-B80C-BB6F12658717}" presName="parTx" presStyleLbl="revTx" presStyleIdx="2" presStyleCnt="3">
        <dgm:presLayoutVars>
          <dgm:chMax val="0"/>
          <dgm:chPref val="0"/>
        </dgm:presLayoutVars>
      </dgm:prSet>
      <dgm:spPr/>
    </dgm:pt>
  </dgm:ptLst>
  <dgm:cxnLst>
    <dgm:cxn modelId="{5813461D-158C-49CC-80EB-2C37A5C14822}" type="presOf" srcId="{6BE6C423-CD29-4B3E-B80C-BB6F12658717}" destId="{92C40C8C-2DF4-482B-AD46-2489759035F9}" srcOrd="0" destOrd="0" presId="urn:microsoft.com/office/officeart/2018/2/layout/IconVerticalSolidList"/>
    <dgm:cxn modelId="{1B1BA331-C367-4B20-BFF7-FF8F926D5F2C}" srcId="{3EB4E62E-CEE3-43D2-B601-D827E3AF156D}" destId="{9B6D8868-3DF8-4EDF-A791-B96C4AA2A3EC}" srcOrd="1" destOrd="0" parTransId="{790FBBAC-164C-48A6-A23A-F7AE7E4B831D}" sibTransId="{906ABE2E-C289-4F63-97F5-8B5812C8B8CC}"/>
    <dgm:cxn modelId="{88DBD035-1463-4473-9366-08EA49410874}" type="presOf" srcId="{C24C3718-ABA5-4814-BEED-1DEC2C905948}" destId="{94DF0453-EBD2-4CC8-BCA4-DE29C2555A3E}" srcOrd="0" destOrd="0" presId="urn:microsoft.com/office/officeart/2018/2/layout/IconVerticalSolidList"/>
    <dgm:cxn modelId="{6BB31E44-40A8-4F99-803A-306E46A3477A}" srcId="{3EB4E62E-CEE3-43D2-B601-D827E3AF156D}" destId="{6BE6C423-CD29-4B3E-B80C-BB6F12658717}" srcOrd="2" destOrd="0" parTransId="{438A3894-2FBB-4C71-AB47-E5F5A1C3DD1F}" sibTransId="{56216B6B-9300-4AD2-BEC2-94131E5E0CB5}"/>
    <dgm:cxn modelId="{2BA440A1-E819-4371-9535-424314514A68}" type="presOf" srcId="{9B6D8868-3DF8-4EDF-A791-B96C4AA2A3EC}" destId="{B945A594-8A2A-4C26-9207-B55A4AF23279}" srcOrd="0" destOrd="0" presId="urn:microsoft.com/office/officeart/2018/2/layout/IconVerticalSolidList"/>
    <dgm:cxn modelId="{45DE8ACE-3FC7-4768-A3DA-76FEE8923195}" srcId="{3EB4E62E-CEE3-43D2-B601-D827E3AF156D}" destId="{C24C3718-ABA5-4814-BEED-1DEC2C905948}" srcOrd="0" destOrd="0" parTransId="{8E2062D5-1F80-4FAB-8217-F46CF0562802}" sibTransId="{C757C708-1162-49E9-B870-D0F520877E36}"/>
    <dgm:cxn modelId="{C65D3FDA-1369-4D82-BA45-1242F4365CD6}" type="presOf" srcId="{3EB4E62E-CEE3-43D2-B601-D827E3AF156D}" destId="{2FEA8304-F2F1-4E83-ACBE-B9ED983B1FFD}" srcOrd="0" destOrd="0" presId="urn:microsoft.com/office/officeart/2018/2/layout/IconVerticalSolidList"/>
    <dgm:cxn modelId="{67DED0F2-502A-494E-8589-AB0942FCC18F}" type="presParOf" srcId="{2FEA8304-F2F1-4E83-ACBE-B9ED983B1FFD}" destId="{664AF2FE-AB80-465D-B3E7-25C1B0C0DC66}" srcOrd="0" destOrd="0" presId="urn:microsoft.com/office/officeart/2018/2/layout/IconVerticalSolidList"/>
    <dgm:cxn modelId="{9BD594F1-0981-49FE-8C6D-A7BCE99F9613}" type="presParOf" srcId="{664AF2FE-AB80-465D-B3E7-25C1B0C0DC66}" destId="{2806176A-933F-4620-8BB4-1D68465CA4BE}" srcOrd="0" destOrd="0" presId="urn:microsoft.com/office/officeart/2018/2/layout/IconVerticalSolidList"/>
    <dgm:cxn modelId="{7392AEDD-4C71-40B7-87D0-E957EC23AE57}" type="presParOf" srcId="{664AF2FE-AB80-465D-B3E7-25C1B0C0DC66}" destId="{854DEB03-F0E5-4B4E-A771-CE8530B7763D}" srcOrd="1" destOrd="0" presId="urn:microsoft.com/office/officeart/2018/2/layout/IconVerticalSolidList"/>
    <dgm:cxn modelId="{14B79582-90AA-4C56-B3D5-B325BAA7AF37}" type="presParOf" srcId="{664AF2FE-AB80-465D-B3E7-25C1B0C0DC66}" destId="{506B4D37-31DF-41C6-8CAA-533F8ACB11DF}" srcOrd="2" destOrd="0" presId="urn:microsoft.com/office/officeart/2018/2/layout/IconVerticalSolidList"/>
    <dgm:cxn modelId="{FC8C4FD6-36C5-46BA-8B56-2EBA5624BA99}" type="presParOf" srcId="{664AF2FE-AB80-465D-B3E7-25C1B0C0DC66}" destId="{94DF0453-EBD2-4CC8-BCA4-DE29C2555A3E}" srcOrd="3" destOrd="0" presId="urn:microsoft.com/office/officeart/2018/2/layout/IconVerticalSolidList"/>
    <dgm:cxn modelId="{DB859D79-79D3-4FAE-A48A-75610861FBCF}" type="presParOf" srcId="{2FEA8304-F2F1-4E83-ACBE-B9ED983B1FFD}" destId="{4A91AFF3-2CC6-4B53-A68B-B88DD066A2FF}" srcOrd="1" destOrd="0" presId="urn:microsoft.com/office/officeart/2018/2/layout/IconVerticalSolidList"/>
    <dgm:cxn modelId="{CA7358DF-D013-4638-8415-8E2B2AE33EAE}" type="presParOf" srcId="{2FEA8304-F2F1-4E83-ACBE-B9ED983B1FFD}" destId="{52186186-AA2C-4BCB-8BE9-DB6DF81B29CA}" srcOrd="2" destOrd="0" presId="urn:microsoft.com/office/officeart/2018/2/layout/IconVerticalSolidList"/>
    <dgm:cxn modelId="{B1B02E1B-30C6-4C72-8464-16DB1A1ECC57}" type="presParOf" srcId="{52186186-AA2C-4BCB-8BE9-DB6DF81B29CA}" destId="{0875B881-DB77-4C74-8BAE-72BB56D3F84C}" srcOrd="0" destOrd="0" presId="urn:microsoft.com/office/officeart/2018/2/layout/IconVerticalSolidList"/>
    <dgm:cxn modelId="{D9D3DFD3-3480-4302-905F-F227735B4E5E}" type="presParOf" srcId="{52186186-AA2C-4BCB-8BE9-DB6DF81B29CA}" destId="{9A1EA877-AE7F-4FA4-A869-FC70B0842D12}" srcOrd="1" destOrd="0" presId="urn:microsoft.com/office/officeart/2018/2/layout/IconVerticalSolidList"/>
    <dgm:cxn modelId="{FC346EA9-9AD6-4816-8E72-ED9581A33401}" type="presParOf" srcId="{52186186-AA2C-4BCB-8BE9-DB6DF81B29CA}" destId="{8E051A0A-A79C-4874-B99D-37848981439E}" srcOrd="2" destOrd="0" presId="urn:microsoft.com/office/officeart/2018/2/layout/IconVerticalSolidList"/>
    <dgm:cxn modelId="{F1896462-A354-4DFF-B384-4B3475855BC0}" type="presParOf" srcId="{52186186-AA2C-4BCB-8BE9-DB6DF81B29CA}" destId="{B945A594-8A2A-4C26-9207-B55A4AF23279}" srcOrd="3" destOrd="0" presId="urn:microsoft.com/office/officeart/2018/2/layout/IconVerticalSolidList"/>
    <dgm:cxn modelId="{02EA87ED-115E-4288-844C-4B242BB1FBD6}" type="presParOf" srcId="{2FEA8304-F2F1-4E83-ACBE-B9ED983B1FFD}" destId="{706D2697-2F91-4C77-B83D-1D409DCA1107}" srcOrd="3" destOrd="0" presId="urn:microsoft.com/office/officeart/2018/2/layout/IconVerticalSolidList"/>
    <dgm:cxn modelId="{B90C5505-A4BB-4FD5-BB7B-E0B1396991A6}" type="presParOf" srcId="{2FEA8304-F2F1-4E83-ACBE-B9ED983B1FFD}" destId="{A1F30F37-43E8-45F3-953B-6F9C364E01AC}" srcOrd="4" destOrd="0" presId="urn:microsoft.com/office/officeart/2018/2/layout/IconVerticalSolidList"/>
    <dgm:cxn modelId="{0239BD94-3D8C-44CB-8A10-0979F720B0AA}" type="presParOf" srcId="{A1F30F37-43E8-45F3-953B-6F9C364E01AC}" destId="{496CD46B-160A-419E-A5C6-89D4622402E2}" srcOrd="0" destOrd="0" presId="urn:microsoft.com/office/officeart/2018/2/layout/IconVerticalSolidList"/>
    <dgm:cxn modelId="{909A3F41-FE65-4371-83A3-268F2DE5BF14}" type="presParOf" srcId="{A1F30F37-43E8-45F3-953B-6F9C364E01AC}" destId="{14756AC9-A005-4E67-87E1-139E113D6768}" srcOrd="1" destOrd="0" presId="urn:microsoft.com/office/officeart/2018/2/layout/IconVerticalSolidList"/>
    <dgm:cxn modelId="{AE754956-D360-4E09-8C5E-109DFB09DB96}" type="presParOf" srcId="{A1F30F37-43E8-45F3-953B-6F9C364E01AC}" destId="{8872DF8A-68C3-4129-AD12-5F6C119B8A98}" srcOrd="2" destOrd="0" presId="urn:microsoft.com/office/officeart/2018/2/layout/IconVerticalSolidList"/>
    <dgm:cxn modelId="{2FE28B92-C72F-4A00-8ACC-71A8AFB119F6}" type="presParOf" srcId="{A1F30F37-43E8-45F3-953B-6F9C364E01AC}" destId="{92C40C8C-2DF4-482B-AD46-2489759035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008C6EEC-4672-4746-8797-C292AB7159FD}"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956B28D4-7E5A-49E0-9951-22ACA0FC4FA1}">
      <dgm:prSet/>
      <dgm:spPr/>
      <dgm:t>
        <a:bodyPr/>
        <a:lstStyle/>
        <a:p>
          <a:pPr>
            <a:lnSpc>
              <a:spcPct val="100000"/>
            </a:lnSpc>
          </a:pPr>
          <a:r>
            <a:rPr lang="en-US" b="1"/>
            <a:t>Close-ended questions </a:t>
          </a:r>
          <a:r>
            <a:rPr lang="en-US"/>
            <a:t>are those that have a pre-defined set of responses from which the respondent can choose. </a:t>
          </a:r>
        </a:p>
      </dgm:t>
    </dgm:pt>
    <dgm:pt modelId="{B0892AD6-FA2F-46B2-A502-EE2FC80FB636}" type="parTrans" cxnId="{7BA05560-EE79-4E8A-B53F-33D67B765457}">
      <dgm:prSet/>
      <dgm:spPr/>
      <dgm:t>
        <a:bodyPr/>
        <a:lstStyle/>
        <a:p>
          <a:endParaRPr lang="en-US"/>
        </a:p>
      </dgm:t>
    </dgm:pt>
    <dgm:pt modelId="{19B0AF94-2756-481E-8260-93D33F2D9964}" type="sibTrans" cxnId="{7BA05560-EE79-4E8A-B53F-33D67B765457}">
      <dgm:prSet/>
      <dgm:spPr/>
      <dgm:t>
        <a:bodyPr/>
        <a:lstStyle/>
        <a:p>
          <a:endParaRPr lang="en-US"/>
        </a:p>
      </dgm:t>
    </dgm:pt>
    <dgm:pt modelId="{2CC0D119-7BA9-4ABD-98BB-36A39AD0F484}">
      <dgm:prSet/>
      <dgm:spPr/>
      <dgm:t>
        <a:bodyPr/>
        <a:lstStyle/>
        <a:p>
          <a:pPr>
            <a:lnSpc>
              <a:spcPct val="100000"/>
            </a:lnSpc>
          </a:pPr>
          <a:r>
            <a:rPr lang="en-US"/>
            <a:t>They are mainly used when there is a specific list of answer options, and the possible alternative answers are known by the researcher. </a:t>
          </a:r>
        </a:p>
      </dgm:t>
    </dgm:pt>
    <dgm:pt modelId="{6FFAF5B2-1A7A-42F2-A586-0A0129029B78}" type="parTrans" cxnId="{1792940C-361A-4856-8341-2C5718D546A1}">
      <dgm:prSet/>
      <dgm:spPr/>
      <dgm:t>
        <a:bodyPr/>
        <a:lstStyle/>
        <a:p>
          <a:endParaRPr lang="en-US"/>
        </a:p>
      </dgm:t>
    </dgm:pt>
    <dgm:pt modelId="{9C238CBD-6695-4FAD-87D9-13F01746FDC5}" type="sibTrans" cxnId="{1792940C-361A-4856-8341-2C5718D546A1}">
      <dgm:prSet/>
      <dgm:spPr/>
      <dgm:t>
        <a:bodyPr/>
        <a:lstStyle/>
        <a:p>
          <a:endParaRPr lang="en-US"/>
        </a:p>
      </dgm:t>
    </dgm:pt>
    <dgm:pt modelId="{B8FDA387-9C5A-4D3C-9C79-8E82A3ADAA1F}">
      <dgm:prSet/>
      <dgm:spPr/>
      <dgm:t>
        <a:bodyPr/>
        <a:lstStyle/>
        <a:p>
          <a:pPr>
            <a:lnSpc>
              <a:spcPct val="100000"/>
            </a:lnSpc>
          </a:pPr>
          <a:r>
            <a:rPr lang="en-US"/>
            <a:t>Close-ended questions may lead to higher response rates and give a certain level of control over the data which are consistent and can be more easily coded and analyzed. </a:t>
          </a:r>
        </a:p>
      </dgm:t>
    </dgm:pt>
    <dgm:pt modelId="{01B65D93-E192-4C3A-98AB-F2042D5F882F}" type="parTrans" cxnId="{08BD9DED-84DA-4576-BAE2-A65F08707C0C}">
      <dgm:prSet/>
      <dgm:spPr/>
      <dgm:t>
        <a:bodyPr/>
        <a:lstStyle/>
        <a:p>
          <a:endParaRPr lang="en-US"/>
        </a:p>
      </dgm:t>
    </dgm:pt>
    <dgm:pt modelId="{395A7727-3475-4F3D-BAF3-65E0B2A419D8}" type="sibTrans" cxnId="{08BD9DED-84DA-4576-BAE2-A65F08707C0C}">
      <dgm:prSet/>
      <dgm:spPr/>
      <dgm:t>
        <a:bodyPr/>
        <a:lstStyle/>
        <a:p>
          <a:endParaRPr lang="en-US"/>
        </a:p>
      </dgm:t>
    </dgm:pt>
    <dgm:pt modelId="{B13FA3D1-DD8A-4BC9-8773-80B572188A8D}" type="pres">
      <dgm:prSet presAssocID="{008C6EEC-4672-4746-8797-C292AB7159FD}" presName="root" presStyleCnt="0">
        <dgm:presLayoutVars>
          <dgm:dir/>
          <dgm:resizeHandles val="exact"/>
        </dgm:presLayoutVars>
      </dgm:prSet>
      <dgm:spPr/>
    </dgm:pt>
    <dgm:pt modelId="{1DABB4ED-1D21-43F9-BD35-2F4B81D15BE1}" type="pres">
      <dgm:prSet presAssocID="{956B28D4-7E5A-49E0-9951-22ACA0FC4FA1}" presName="compNode" presStyleCnt="0"/>
      <dgm:spPr/>
    </dgm:pt>
    <dgm:pt modelId="{B63E0419-5307-42F1-A655-0BEB3BCF7CC3}" type="pres">
      <dgm:prSet presAssocID="{956B28D4-7E5A-49E0-9951-22ACA0FC4FA1}" presName="bgRect" presStyleLbl="bgShp" presStyleIdx="0" presStyleCnt="3"/>
      <dgm:spPr/>
    </dgm:pt>
    <dgm:pt modelId="{92845258-2E8B-41E9-8A52-0B4C73C6DB6F}" type="pres">
      <dgm:prSet presAssocID="{956B28D4-7E5A-49E0-9951-22ACA0FC4F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C989B448-D1A2-41AB-920D-81773D1EEE77}" type="pres">
      <dgm:prSet presAssocID="{956B28D4-7E5A-49E0-9951-22ACA0FC4FA1}" presName="spaceRect" presStyleCnt="0"/>
      <dgm:spPr/>
    </dgm:pt>
    <dgm:pt modelId="{92026B3D-C6F3-4089-94E4-4370291D6165}" type="pres">
      <dgm:prSet presAssocID="{956B28D4-7E5A-49E0-9951-22ACA0FC4FA1}" presName="parTx" presStyleLbl="revTx" presStyleIdx="0" presStyleCnt="3">
        <dgm:presLayoutVars>
          <dgm:chMax val="0"/>
          <dgm:chPref val="0"/>
        </dgm:presLayoutVars>
      </dgm:prSet>
      <dgm:spPr/>
    </dgm:pt>
    <dgm:pt modelId="{7DB412AF-2651-4974-9815-98DF72A94362}" type="pres">
      <dgm:prSet presAssocID="{19B0AF94-2756-481E-8260-93D33F2D9964}" presName="sibTrans" presStyleCnt="0"/>
      <dgm:spPr/>
    </dgm:pt>
    <dgm:pt modelId="{9C799C9D-7433-44FF-9A5B-C08BD2B0DAA7}" type="pres">
      <dgm:prSet presAssocID="{2CC0D119-7BA9-4ABD-98BB-36A39AD0F484}" presName="compNode" presStyleCnt="0"/>
      <dgm:spPr/>
    </dgm:pt>
    <dgm:pt modelId="{484F9B88-7FB3-4405-B0C2-EF47C3DC2C66}" type="pres">
      <dgm:prSet presAssocID="{2CC0D119-7BA9-4ABD-98BB-36A39AD0F484}" presName="bgRect" presStyleLbl="bgShp" presStyleIdx="1" presStyleCnt="3"/>
      <dgm:spPr/>
    </dgm:pt>
    <dgm:pt modelId="{2D8C39B1-090D-4BAC-A53C-6F157F800DB3}" type="pres">
      <dgm:prSet presAssocID="{2CC0D119-7BA9-4ABD-98BB-36A39AD0F4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A56AA489-9919-4BBE-BDAC-5ED866997510}" type="pres">
      <dgm:prSet presAssocID="{2CC0D119-7BA9-4ABD-98BB-36A39AD0F484}" presName="spaceRect" presStyleCnt="0"/>
      <dgm:spPr/>
    </dgm:pt>
    <dgm:pt modelId="{E8B9C8BE-E844-48DE-938F-BCAA2604D772}" type="pres">
      <dgm:prSet presAssocID="{2CC0D119-7BA9-4ABD-98BB-36A39AD0F484}" presName="parTx" presStyleLbl="revTx" presStyleIdx="1" presStyleCnt="3">
        <dgm:presLayoutVars>
          <dgm:chMax val="0"/>
          <dgm:chPref val="0"/>
        </dgm:presLayoutVars>
      </dgm:prSet>
      <dgm:spPr/>
    </dgm:pt>
    <dgm:pt modelId="{73CA1FB5-39CB-46C7-B99B-DF61CCB71EDD}" type="pres">
      <dgm:prSet presAssocID="{9C238CBD-6695-4FAD-87D9-13F01746FDC5}" presName="sibTrans" presStyleCnt="0"/>
      <dgm:spPr/>
    </dgm:pt>
    <dgm:pt modelId="{CA95007B-D276-4659-BE3C-3D1F16B621BE}" type="pres">
      <dgm:prSet presAssocID="{B8FDA387-9C5A-4D3C-9C79-8E82A3ADAA1F}" presName="compNode" presStyleCnt="0"/>
      <dgm:spPr/>
    </dgm:pt>
    <dgm:pt modelId="{C1519D5A-CD2D-4DDA-B207-B5210CA9D372}" type="pres">
      <dgm:prSet presAssocID="{B8FDA387-9C5A-4D3C-9C79-8E82A3ADAA1F}" presName="bgRect" presStyleLbl="bgShp" presStyleIdx="2" presStyleCnt="3"/>
      <dgm:spPr/>
    </dgm:pt>
    <dgm:pt modelId="{24D63B83-2507-4B2E-B8AB-5E576533984D}" type="pres">
      <dgm:prSet presAssocID="{B8FDA387-9C5A-4D3C-9C79-8E82A3ADAA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C2EBD64F-E729-484D-A5B7-EF3622574962}" type="pres">
      <dgm:prSet presAssocID="{B8FDA387-9C5A-4D3C-9C79-8E82A3ADAA1F}" presName="spaceRect" presStyleCnt="0"/>
      <dgm:spPr/>
    </dgm:pt>
    <dgm:pt modelId="{57E26C96-DA04-45F6-B736-CB400B356F4E}" type="pres">
      <dgm:prSet presAssocID="{B8FDA387-9C5A-4D3C-9C79-8E82A3ADAA1F}" presName="parTx" presStyleLbl="revTx" presStyleIdx="2" presStyleCnt="3">
        <dgm:presLayoutVars>
          <dgm:chMax val="0"/>
          <dgm:chPref val="0"/>
        </dgm:presLayoutVars>
      </dgm:prSet>
      <dgm:spPr/>
    </dgm:pt>
  </dgm:ptLst>
  <dgm:cxnLst>
    <dgm:cxn modelId="{1792940C-361A-4856-8341-2C5718D546A1}" srcId="{008C6EEC-4672-4746-8797-C292AB7159FD}" destId="{2CC0D119-7BA9-4ABD-98BB-36A39AD0F484}" srcOrd="1" destOrd="0" parTransId="{6FFAF5B2-1A7A-42F2-A586-0A0129029B78}" sibTransId="{9C238CBD-6695-4FAD-87D9-13F01746FDC5}"/>
    <dgm:cxn modelId="{7BA05560-EE79-4E8A-B53F-33D67B765457}" srcId="{008C6EEC-4672-4746-8797-C292AB7159FD}" destId="{956B28D4-7E5A-49E0-9951-22ACA0FC4FA1}" srcOrd="0" destOrd="0" parTransId="{B0892AD6-FA2F-46B2-A502-EE2FC80FB636}" sibTransId="{19B0AF94-2756-481E-8260-93D33F2D9964}"/>
    <dgm:cxn modelId="{DEACEA4F-0024-4588-B631-04756F1A4717}" type="presOf" srcId="{B8FDA387-9C5A-4D3C-9C79-8E82A3ADAA1F}" destId="{57E26C96-DA04-45F6-B736-CB400B356F4E}" srcOrd="0" destOrd="0" presId="urn:microsoft.com/office/officeart/2018/2/layout/IconVerticalSolidList"/>
    <dgm:cxn modelId="{D519B857-A62C-4721-9B30-F4FFF0466B87}" type="presOf" srcId="{2CC0D119-7BA9-4ABD-98BB-36A39AD0F484}" destId="{E8B9C8BE-E844-48DE-938F-BCAA2604D772}" srcOrd="0" destOrd="0" presId="urn:microsoft.com/office/officeart/2018/2/layout/IconVerticalSolidList"/>
    <dgm:cxn modelId="{D49050CD-5C17-42C6-9786-029A43F35158}" type="presOf" srcId="{008C6EEC-4672-4746-8797-C292AB7159FD}" destId="{B13FA3D1-DD8A-4BC9-8773-80B572188A8D}" srcOrd="0" destOrd="0" presId="urn:microsoft.com/office/officeart/2018/2/layout/IconVerticalSolidList"/>
    <dgm:cxn modelId="{E048CBDF-7A88-4C8D-BE93-DBD0FB053B42}" type="presOf" srcId="{956B28D4-7E5A-49E0-9951-22ACA0FC4FA1}" destId="{92026B3D-C6F3-4089-94E4-4370291D6165}" srcOrd="0" destOrd="0" presId="urn:microsoft.com/office/officeart/2018/2/layout/IconVerticalSolidList"/>
    <dgm:cxn modelId="{08BD9DED-84DA-4576-BAE2-A65F08707C0C}" srcId="{008C6EEC-4672-4746-8797-C292AB7159FD}" destId="{B8FDA387-9C5A-4D3C-9C79-8E82A3ADAA1F}" srcOrd="2" destOrd="0" parTransId="{01B65D93-E192-4C3A-98AB-F2042D5F882F}" sibTransId="{395A7727-3475-4F3D-BAF3-65E0B2A419D8}"/>
    <dgm:cxn modelId="{241FC999-8EC7-41B6-BBCD-DFAADFEE3E22}" type="presParOf" srcId="{B13FA3D1-DD8A-4BC9-8773-80B572188A8D}" destId="{1DABB4ED-1D21-43F9-BD35-2F4B81D15BE1}" srcOrd="0" destOrd="0" presId="urn:microsoft.com/office/officeart/2018/2/layout/IconVerticalSolidList"/>
    <dgm:cxn modelId="{E4591548-A417-4500-AA04-04B1704B8E5D}" type="presParOf" srcId="{1DABB4ED-1D21-43F9-BD35-2F4B81D15BE1}" destId="{B63E0419-5307-42F1-A655-0BEB3BCF7CC3}" srcOrd="0" destOrd="0" presId="urn:microsoft.com/office/officeart/2018/2/layout/IconVerticalSolidList"/>
    <dgm:cxn modelId="{02038B57-3460-445F-9271-CCFEC3F23205}" type="presParOf" srcId="{1DABB4ED-1D21-43F9-BD35-2F4B81D15BE1}" destId="{92845258-2E8B-41E9-8A52-0B4C73C6DB6F}" srcOrd="1" destOrd="0" presId="urn:microsoft.com/office/officeart/2018/2/layout/IconVerticalSolidList"/>
    <dgm:cxn modelId="{FF2E4DA3-5746-4A04-92BA-5780643CC558}" type="presParOf" srcId="{1DABB4ED-1D21-43F9-BD35-2F4B81D15BE1}" destId="{C989B448-D1A2-41AB-920D-81773D1EEE77}" srcOrd="2" destOrd="0" presId="urn:microsoft.com/office/officeart/2018/2/layout/IconVerticalSolidList"/>
    <dgm:cxn modelId="{3C98973B-D4A5-4EFE-A5AC-58CF2F6FF8CC}" type="presParOf" srcId="{1DABB4ED-1D21-43F9-BD35-2F4B81D15BE1}" destId="{92026B3D-C6F3-4089-94E4-4370291D6165}" srcOrd="3" destOrd="0" presId="urn:microsoft.com/office/officeart/2018/2/layout/IconVerticalSolidList"/>
    <dgm:cxn modelId="{01D08448-342E-4C30-B915-78ED3901CCE3}" type="presParOf" srcId="{B13FA3D1-DD8A-4BC9-8773-80B572188A8D}" destId="{7DB412AF-2651-4974-9815-98DF72A94362}" srcOrd="1" destOrd="0" presId="urn:microsoft.com/office/officeart/2018/2/layout/IconVerticalSolidList"/>
    <dgm:cxn modelId="{F4DF174A-D0EE-438B-9B46-CEDAA14AAF9F}" type="presParOf" srcId="{B13FA3D1-DD8A-4BC9-8773-80B572188A8D}" destId="{9C799C9D-7433-44FF-9A5B-C08BD2B0DAA7}" srcOrd="2" destOrd="0" presId="urn:microsoft.com/office/officeart/2018/2/layout/IconVerticalSolidList"/>
    <dgm:cxn modelId="{9FFCCE39-B3D4-4946-9A51-B51CD913BC6C}" type="presParOf" srcId="{9C799C9D-7433-44FF-9A5B-C08BD2B0DAA7}" destId="{484F9B88-7FB3-4405-B0C2-EF47C3DC2C66}" srcOrd="0" destOrd="0" presId="urn:microsoft.com/office/officeart/2018/2/layout/IconVerticalSolidList"/>
    <dgm:cxn modelId="{150BB098-73FE-43A0-A583-610E7EFD0777}" type="presParOf" srcId="{9C799C9D-7433-44FF-9A5B-C08BD2B0DAA7}" destId="{2D8C39B1-090D-4BAC-A53C-6F157F800DB3}" srcOrd="1" destOrd="0" presId="urn:microsoft.com/office/officeart/2018/2/layout/IconVerticalSolidList"/>
    <dgm:cxn modelId="{89D9F363-C443-49A1-8046-A5B58D73C0A4}" type="presParOf" srcId="{9C799C9D-7433-44FF-9A5B-C08BD2B0DAA7}" destId="{A56AA489-9919-4BBE-BDAC-5ED866997510}" srcOrd="2" destOrd="0" presId="urn:microsoft.com/office/officeart/2018/2/layout/IconVerticalSolidList"/>
    <dgm:cxn modelId="{83F91343-0837-4090-85A4-B9705A4D742E}" type="presParOf" srcId="{9C799C9D-7433-44FF-9A5B-C08BD2B0DAA7}" destId="{E8B9C8BE-E844-48DE-938F-BCAA2604D772}" srcOrd="3" destOrd="0" presId="urn:microsoft.com/office/officeart/2018/2/layout/IconVerticalSolidList"/>
    <dgm:cxn modelId="{D6FBF2A9-16C8-4789-B73A-1932FAD36110}" type="presParOf" srcId="{B13FA3D1-DD8A-4BC9-8773-80B572188A8D}" destId="{73CA1FB5-39CB-46C7-B99B-DF61CCB71EDD}" srcOrd="3" destOrd="0" presId="urn:microsoft.com/office/officeart/2018/2/layout/IconVerticalSolidList"/>
    <dgm:cxn modelId="{459A2E37-4C08-4984-8A0F-5954355D62FB}" type="presParOf" srcId="{B13FA3D1-DD8A-4BC9-8773-80B572188A8D}" destId="{CA95007B-D276-4659-BE3C-3D1F16B621BE}" srcOrd="4" destOrd="0" presId="urn:microsoft.com/office/officeart/2018/2/layout/IconVerticalSolidList"/>
    <dgm:cxn modelId="{B24DD595-426B-458E-B969-7EF1317DB8AA}" type="presParOf" srcId="{CA95007B-D276-4659-BE3C-3D1F16B621BE}" destId="{C1519D5A-CD2D-4DDA-B207-B5210CA9D372}" srcOrd="0" destOrd="0" presId="urn:microsoft.com/office/officeart/2018/2/layout/IconVerticalSolidList"/>
    <dgm:cxn modelId="{D6732D3A-3DA7-4DCE-8F2A-5063120440FE}" type="presParOf" srcId="{CA95007B-D276-4659-BE3C-3D1F16B621BE}" destId="{24D63B83-2507-4B2E-B8AB-5E576533984D}" srcOrd="1" destOrd="0" presId="urn:microsoft.com/office/officeart/2018/2/layout/IconVerticalSolidList"/>
    <dgm:cxn modelId="{B49877ED-33EF-4BD6-84ED-0E4B5B259016}" type="presParOf" srcId="{CA95007B-D276-4659-BE3C-3D1F16B621BE}" destId="{C2EBD64F-E729-484D-A5B7-EF3622574962}" srcOrd="2" destOrd="0" presId="urn:microsoft.com/office/officeart/2018/2/layout/IconVerticalSolidList"/>
    <dgm:cxn modelId="{61DCA4FC-E291-4F8D-B4CA-FA58A4898989}" type="presParOf" srcId="{CA95007B-D276-4659-BE3C-3D1F16B621BE}" destId="{57E26C96-DA04-45F6-B736-CB400B356F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606C659-34E8-4088-A571-1F8DA633C208}"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B280F59F-87E6-4E6A-BA25-6D01C1520BAC}">
      <dgm:prSet/>
      <dgm:spPr/>
      <dgm:t>
        <a:bodyPr/>
        <a:lstStyle/>
        <a:p>
          <a:pPr>
            <a:lnSpc>
              <a:spcPct val="100000"/>
            </a:lnSpc>
          </a:pPr>
          <a:r>
            <a:rPr lang="en-US"/>
            <a:t>After collecting the data, the next step is to codify the responses of the participants based on predefined levels of measurement and replace them with numerical values to be entered into the statistical program for data analysis (e.g., SPSS) and turn them into variables. There are four basic levels of measurement: </a:t>
          </a:r>
          <a:r>
            <a:rPr lang="en-US" b="1"/>
            <a:t>nominal, ordinal, interval, and ratio</a:t>
          </a:r>
          <a:r>
            <a:rPr lang="en-US"/>
            <a:t>.  </a:t>
          </a:r>
        </a:p>
      </dgm:t>
    </dgm:pt>
    <dgm:pt modelId="{84F4C5C2-433F-4409-8B93-4355A39C71BF}" type="parTrans" cxnId="{BAFD6048-1D00-42FF-B2CD-49AD4EB3E019}">
      <dgm:prSet/>
      <dgm:spPr/>
      <dgm:t>
        <a:bodyPr/>
        <a:lstStyle/>
        <a:p>
          <a:endParaRPr lang="en-US"/>
        </a:p>
      </dgm:t>
    </dgm:pt>
    <dgm:pt modelId="{09608470-7174-423A-9BF8-29DC5B609181}" type="sibTrans" cxnId="{BAFD6048-1D00-42FF-B2CD-49AD4EB3E019}">
      <dgm:prSet/>
      <dgm:spPr/>
      <dgm:t>
        <a:bodyPr/>
        <a:lstStyle/>
        <a:p>
          <a:endParaRPr lang="en-US"/>
        </a:p>
      </dgm:t>
    </dgm:pt>
    <dgm:pt modelId="{BF88B148-158A-4D0A-8CE6-11CF1385ACFE}">
      <dgm:prSet/>
      <dgm:spPr/>
      <dgm:t>
        <a:bodyPr/>
        <a:lstStyle/>
        <a:p>
          <a:pPr>
            <a:lnSpc>
              <a:spcPct val="100000"/>
            </a:lnSpc>
          </a:pPr>
          <a:r>
            <a:rPr lang="en-US" b="1"/>
            <a:t>Nominal</a:t>
          </a:r>
          <a:r>
            <a:rPr lang="en-US"/>
            <a:t> variables have one or more categories which do not represent an intrinsic order or rank. Examples of nominal variables are gender, marital status, political preferences. </a:t>
          </a:r>
        </a:p>
      </dgm:t>
    </dgm:pt>
    <dgm:pt modelId="{6469880D-11B0-44D2-93F4-A2581836B490}" type="parTrans" cxnId="{0FBE97D1-CF55-4B96-8009-C2CCB4C1CFE5}">
      <dgm:prSet/>
      <dgm:spPr/>
      <dgm:t>
        <a:bodyPr/>
        <a:lstStyle/>
        <a:p>
          <a:endParaRPr lang="en-US"/>
        </a:p>
      </dgm:t>
    </dgm:pt>
    <dgm:pt modelId="{3DEA8905-1399-40C7-8D5A-F91E0FCAA033}" type="sibTrans" cxnId="{0FBE97D1-CF55-4B96-8009-C2CCB4C1CFE5}">
      <dgm:prSet/>
      <dgm:spPr/>
      <dgm:t>
        <a:bodyPr/>
        <a:lstStyle/>
        <a:p>
          <a:endParaRPr lang="en-US"/>
        </a:p>
      </dgm:t>
    </dgm:pt>
    <dgm:pt modelId="{80A94CD1-675A-4B34-85E9-F245062416AE}">
      <dgm:prSet/>
      <dgm:spPr/>
      <dgm:t>
        <a:bodyPr/>
        <a:lstStyle/>
        <a:p>
          <a:pPr>
            <a:lnSpc>
              <a:spcPct val="100000"/>
            </a:lnSpc>
          </a:pPr>
          <a:r>
            <a:rPr lang="en-US" b="1"/>
            <a:t>Ordinal</a:t>
          </a:r>
          <a:r>
            <a:rPr lang="en-US"/>
            <a:t> variables have values that are ordered. For example, age groups such as 0-18, 19-25, 26-35, 36-45, 46+</a:t>
          </a:r>
        </a:p>
      </dgm:t>
    </dgm:pt>
    <dgm:pt modelId="{18276F27-DE3A-4BA0-8526-DDEF1B6F9432}" type="parTrans" cxnId="{FEC490AA-8D37-45A4-935F-EAB7DF139637}">
      <dgm:prSet/>
      <dgm:spPr/>
      <dgm:t>
        <a:bodyPr/>
        <a:lstStyle/>
        <a:p>
          <a:endParaRPr lang="en-US"/>
        </a:p>
      </dgm:t>
    </dgm:pt>
    <dgm:pt modelId="{1B4B19D6-FC82-4A8F-8D3F-8053C7F3D007}" type="sibTrans" cxnId="{FEC490AA-8D37-45A4-935F-EAB7DF139637}">
      <dgm:prSet/>
      <dgm:spPr/>
      <dgm:t>
        <a:bodyPr/>
        <a:lstStyle/>
        <a:p>
          <a:endParaRPr lang="en-US"/>
        </a:p>
      </dgm:t>
    </dgm:pt>
    <dgm:pt modelId="{1579C399-A838-4BE9-B851-B91E164D3A1D}">
      <dgm:prSet/>
      <dgm:spPr/>
      <dgm:t>
        <a:bodyPr/>
        <a:lstStyle/>
        <a:p>
          <a:pPr>
            <a:lnSpc>
              <a:spcPct val="100000"/>
            </a:lnSpc>
          </a:pPr>
          <a:r>
            <a:rPr lang="en-US" b="1"/>
            <a:t>Interval</a:t>
          </a:r>
          <a:r>
            <a:rPr lang="en-US"/>
            <a:t> variables are similar to ordinal variables but the intervals between the neigh-boring points of the scale are equal. </a:t>
          </a:r>
        </a:p>
      </dgm:t>
    </dgm:pt>
    <dgm:pt modelId="{357492B2-B718-4B9B-98ED-FD72AADAB7BE}" type="parTrans" cxnId="{157F6CF7-FCE3-47A1-8D08-5D09F9D693CA}">
      <dgm:prSet/>
      <dgm:spPr/>
      <dgm:t>
        <a:bodyPr/>
        <a:lstStyle/>
        <a:p>
          <a:endParaRPr lang="en-US"/>
        </a:p>
      </dgm:t>
    </dgm:pt>
    <dgm:pt modelId="{C850B5B6-88E9-4FEA-AD43-EAF22967B364}" type="sibTrans" cxnId="{157F6CF7-FCE3-47A1-8D08-5D09F9D693CA}">
      <dgm:prSet/>
      <dgm:spPr/>
      <dgm:t>
        <a:bodyPr/>
        <a:lstStyle/>
        <a:p>
          <a:endParaRPr lang="en-US"/>
        </a:p>
      </dgm:t>
    </dgm:pt>
    <dgm:pt modelId="{D6B7C3B8-4862-4F49-BB25-E44EDBEFAB69}">
      <dgm:prSet/>
      <dgm:spPr/>
      <dgm:t>
        <a:bodyPr/>
        <a:lstStyle/>
        <a:p>
          <a:pPr>
            <a:lnSpc>
              <a:spcPct val="100000"/>
            </a:lnSpc>
          </a:pPr>
          <a:r>
            <a:rPr lang="en-US" b="1"/>
            <a:t>Ratio</a:t>
          </a:r>
          <a:r>
            <a:rPr lang="en-US"/>
            <a:t> variables have a true zero value and represent the actual amount of the variable (e.g., weight, height)</a:t>
          </a:r>
        </a:p>
      </dgm:t>
    </dgm:pt>
    <dgm:pt modelId="{A12FCD1F-A17D-41A5-A1EF-00A0299A434E}" type="parTrans" cxnId="{F0E6D428-9B09-4188-B5A7-96204CFF322B}">
      <dgm:prSet/>
      <dgm:spPr/>
      <dgm:t>
        <a:bodyPr/>
        <a:lstStyle/>
        <a:p>
          <a:endParaRPr lang="en-US"/>
        </a:p>
      </dgm:t>
    </dgm:pt>
    <dgm:pt modelId="{4957ED9D-A199-4427-AF68-841D9778E910}" type="sibTrans" cxnId="{F0E6D428-9B09-4188-B5A7-96204CFF322B}">
      <dgm:prSet/>
      <dgm:spPr/>
      <dgm:t>
        <a:bodyPr/>
        <a:lstStyle/>
        <a:p>
          <a:endParaRPr lang="en-US"/>
        </a:p>
      </dgm:t>
    </dgm:pt>
    <dgm:pt modelId="{13538D5C-710A-46AF-9BDC-BA586CCAD127}" type="pres">
      <dgm:prSet presAssocID="{3606C659-34E8-4088-A571-1F8DA633C208}" presName="root" presStyleCnt="0">
        <dgm:presLayoutVars>
          <dgm:dir/>
          <dgm:resizeHandles val="exact"/>
        </dgm:presLayoutVars>
      </dgm:prSet>
      <dgm:spPr/>
    </dgm:pt>
    <dgm:pt modelId="{6685C582-821F-439A-B5F3-D62CCDB511C5}" type="pres">
      <dgm:prSet presAssocID="{B280F59F-87E6-4E6A-BA25-6D01C1520BAC}" presName="compNode" presStyleCnt="0"/>
      <dgm:spPr/>
    </dgm:pt>
    <dgm:pt modelId="{433DDDAD-A341-4EEE-A7AE-2819AE21061F}" type="pres">
      <dgm:prSet presAssocID="{B280F59F-87E6-4E6A-BA25-6D01C1520BAC}" presName="bgRect" presStyleLbl="bgShp" presStyleIdx="0" presStyleCnt="5"/>
      <dgm:spPr/>
    </dgm:pt>
    <dgm:pt modelId="{BD81AB80-32BB-4316-9840-F38E28AF95BC}" type="pres">
      <dgm:prSet presAssocID="{B280F59F-87E6-4E6A-BA25-6D01C1520BA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7798AFFB-F64E-418C-B7DE-14F6AC07BCC5}" type="pres">
      <dgm:prSet presAssocID="{B280F59F-87E6-4E6A-BA25-6D01C1520BAC}" presName="spaceRect" presStyleCnt="0"/>
      <dgm:spPr/>
    </dgm:pt>
    <dgm:pt modelId="{F6688614-222D-4623-A99C-E8F91E47A6FA}" type="pres">
      <dgm:prSet presAssocID="{B280F59F-87E6-4E6A-BA25-6D01C1520BAC}" presName="parTx" presStyleLbl="revTx" presStyleIdx="0" presStyleCnt="5">
        <dgm:presLayoutVars>
          <dgm:chMax val="0"/>
          <dgm:chPref val="0"/>
        </dgm:presLayoutVars>
      </dgm:prSet>
      <dgm:spPr/>
    </dgm:pt>
    <dgm:pt modelId="{C67B526B-798F-46EA-BCDF-761A4CC3D492}" type="pres">
      <dgm:prSet presAssocID="{09608470-7174-423A-9BF8-29DC5B609181}" presName="sibTrans" presStyleCnt="0"/>
      <dgm:spPr/>
    </dgm:pt>
    <dgm:pt modelId="{AAE2C948-EA78-4A8F-AFE7-C9B1CF8E5732}" type="pres">
      <dgm:prSet presAssocID="{BF88B148-158A-4D0A-8CE6-11CF1385ACFE}" presName="compNode" presStyleCnt="0"/>
      <dgm:spPr/>
    </dgm:pt>
    <dgm:pt modelId="{F635E3A6-6DEC-4509-AD5D-6E25EA8ECF59}" type="pres">
      <dgm:prSet presAssocID="{BF88B148-158A-4D0A-8CE6-11CF1385ACFE}" presName="bgRect" presStyleLbl="bgShp" presStyleIdx="1" presStyleCnt="5"/>
      <dgm:spPr/>
    </dgm:pt>
    <dgm:pt modelId="{5467503B-9E8C-41C2-8D96-357937884C78}" type="pres">
      <dgm:prSet presAssocID="{BF88B148-158A-4D0A-8CE6-11CF1385ACF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D11E074B-F60F-4FD8-B837-6F3177C29163}" type="pres">
      <dgm:prSet presAssocID="{BF88B148-158A-4D0A-8CE6-11CF1385ACFE}" presName="spaceRect" presStyleCnt="0"/>
      <dgm:spPr/>
    </dgm:pt>
    <dgm:pt modelId="{130577AB-9327-40A2-8927-2EE039AA4D2D}" type="pres">
      <dgm:prSet presAssocID="{BF88B148-158A-4D0A-8CE6-11CF1385ACFE}" presName="parTx" presStyleLbl="revTx" presStyleIdx="1" presStyleCnt="5">
        <dgm:presLayoutVars>
          <dgm:chMax val="0"/>
          <dgm:chPref val="0"/>
        </dgm:presLayoutVars>
      </dgm:prSet>
      <dgm:spPr/>
    </dgm:pt>
    <dgm:pt modelId="{536194E2-3631-4299-B0E3-AADE630AE0BE}" type="pres">
      <dgm:prSet presAssocID="{3DEA8905-1399-40C7-8D5A-F91E0FCAA033}" presName="sibTrans" presStyleCnt="0"/>
      <dgm:spPr/>
    </dgm:pt>
    <dgm:pt modelId="{C93942F0-0AE9-4AC9-AF36-F3552539D3C2}" type="pres">
      <dgm:prSet presAssocID="{80A94CD1-675A-4B34-85E9-F245062416AE}" presName="compNode" presStyleCnt="0"/>
      <dgm:spPr/>
    </dgm:pt>
    <dgm:pt modelId="{21090DC2-15B4-49EC-B368-C227EE2FFA87}" type="pres">
      <dgm:prSet presAssocID="{80A94CD1-675A-4B34-85E9-F245062416AE}" presName="bgRect" presStyleLbl="bgShp" presStyleIdx="2" presStyleCnt="5"/>
      <dgm:spPr/>
    </dgm:pt>
    <dgm:pt modelId="{5AB8E50F-BEEC-45D8-AAF5-F9833E680C1A}" type="pres">
      <dgm:prSet presAssocID="{80A94CD1-675A-4B34-85E9-F245062416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udience"/>
        </a:ext>
      </dgm:extLst>
    </dgm:pt>
    <dgm:pt modelId="{1F94C76D-0D1F-4035-81C5-F494CB308BF0}" type="pres">
      <dgm:prSet presAssocID="{80A94CD1-675A-4B34-85E9-F245062416AE}" presName="spaceRect" presStyleCnt="0"/>
      <dgm:spPr/>
    </dgm:pt>
    <dgm:pt modelId="{57045DC0-1134-4C02-A7D9-87031FA54550}" type="pres">
      <dgm:prSet presAssocID="{80A94CD1-675A-4B34-85E9-F245062416AE}" presName="parTx" presStyleLbl="revTx" presStyleIdx="2" presStyleCnt="5">
        <dgm:presLayoutVars>
          <dgm:chMax val="0"/>
          <dgm:chPref val="0"/>
        </dgm:presLayoutVars>
      </dgm:prSet>
      <dgm:spPr/>
    </dgm:pt>
    <dgm:pt modelId="{8960B1AE-17D1-430B-B80A-3182AFCE50E7}" type="pres">
      <dgm:prSet presAssocID="{1B4B19D6-FC82-4A8F-8D3F-8053C7F3D007}" presName="sibTrans" presStyleCnt="0"/>
      <dgm:spPr/>
    </dgm:pt>
    <dgm:pt modelId="{5D379D4D-86A0-44D5-93E6-0E8ABF928C84}" type="pres">
      <dgm:prSet presAssocID="{1579C399-A838-4BE9-B851-B91E164D3A1D}" presName="compNode" presStyleCnt="0"/>
      <dgm:spPr/>
    </dgm:pt>
    <dgm:pt modelId="{40DFE1C1-DC24-4738-99FA-389D593726A1}" type="pres">
      <dgm:prSet presAssocID="{1579C399-A838-4BE9-B851-B91E164D3A1D}" presName="bgRect" presStyleLbl="bgShp" presStyleIdx="3" presStyleCnt="5"/>
      <dgm:spPr/>
    </dgm:pt>
    <dgm:pt modelId="{7F7DB424-F6E4-411A-8895-BB3558102531}" type="pres">
      <dgm:prSet presAssocID="{1579C399-A838-4BE9-B851-B91E164D3A1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lculator"/>
        </a:ext>
      </dgm:extLst>
    </dgm:pt>
    <dgm:pt modelId="{0D527CEB-56F5-4ABA-BC9E-3F4E96789472}" type="pres">
      <dgm:prSet presAssocID="{1579C399-A838-4BE9-B851-B91E164D3A1D}" presName="spaceRect" presStyleCnt="0"/>
      <dgm:spPr/>
    </dgm:pt>
    <dgm:pt modelId="{0BFAB598-20B2-4A0E-A12B-F28F82B04FB6}" type="pres">
      <dgm:prSet presAssocID="{1579C399-A838-4BE9-B851-B91E164D3A1D}" presName="parTx" presStyleLbl="revTx" presStyleIdx="3" presStyleCnt="5">
        <dgm:presLayoutVars>
          <dgm:chMax val="0"/>
          <dgm:chPref val="0"/>
        </dgm:presLayoutVars>
      </dgm:prSet>
      <dgm:spPr/>
    </dgm:pt>
    <dgm:pt modelId="{479B2D5B-C9E7-47B4-BA0E-1040DFD2CED1}" type="pres">
      <dgm:prSet presAssocID="{C850B5B6-88E9-4FEA-AD43-EAF22967B364}" presName="sibTrans" presStyleCnt="0"/>
      <dgm:spPr/>
    </dgm:pt>
    <dgm:pt modelId="{619F7C49-C461-43AB-AD3D-1CD94E20EA06}" type="pres">
      <dgm:prSet presAssocID="{D6B7C3B8-4862-4F49-BB25-E44EDBEFAB69}" presName="compNode" presStyleCnt="0"/>
      <dgm:spPr/>
    </dgm:pt>
    <dgm:pt modelId="{A9647C4F-42C5-4603-B7A4-ACB16CFA73A8}" type="pres">
      <dgm:prSet presAssocID="{D6B7C3B8-4862-4F49-BB25-E44EDBEFAB69}" presName="bgRect" presStyleLbl="bgShp" presStyleIdx="4" presStyleCnt="5"/>
      <dgm:spPr/>
    </dgm:pt>
    <dgm:pt modelId="{167369E6-9E38-4AA4-BD9F-6DEF9311C6CE}" type="pres">
      <dgm:prSet presAssocID="{D6B7C3B8-4862-4F49-BB25-E44EDBEFAB6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thematics"/>
        </a:ext>
      </dgm:extLst>
    </dgm:pt>
    <dgm:pt modelId="{F4F79D76-EB46-40A4-93B1-26F8B5CA5F9C}" type="pres">
      <dgm:prSet presAssocID="{D6B7C3B8-4862-4F49-BB25-E44EDBEFAB69}" presName="spaceRect" presStyleCnt="0"/>
      <dgm:spPr/>
    </dgm:pt>
    <dgm:pt modelId="{18F01818-531C-4AA8-A2ED-AD85B3A90852}" type="pres">
      <dgm:prSet presAssocID="{D6B7C3B8-4862-4F49-BB25-E44EDBEFAB69}" presName="parTx" presStyleLbl="revTx" presStyleIdx="4" presStyleCnt="5">
        <dgm:presLayoutVars>
          <dgm:chMax val="0"/>
          <dgm:chPref val="0"/>
        </dgm:presLayoutVars>
      </dgm:prSet>
      <dgm:spPr/>
    </dgm:pt>
  </dgm:ptLst>
  <dgm:cxnLst>
    <dgm:cxn modelId="{C859750A-BC2B-4FE5-85CB-2634B3E015A4}" type="presOf" srcId="{BF88B148-158A-4D0A-8CE6-11CF1385ACFE}" destId="{130577AB-9327-40A2-8927-2EE039AA4D2D}" srcOrd="0" destOrd="0" presId="urn:microsoft.com/office/officeart/2018/2/layout/IconVerticalSolidList"/>
    <dgm:cxn modelId="{F0E6D428-9B09-4188-B5A7-96204CFF322B}" srcId="{3606C659-34E8-4088-A571-1F8DA633C208}" destId="{D6B7C3B8-4862-4F49-BB25-E44EDBEFAB69}" srcOrd="4" destOrd="0" parTransId="{A12FCD1F-A17D-41A5-A1EF-00A0299A434E}" sibTransId="{4957ED9D-A199-4427-AF68-841D9778E910}"/>
    <dgm:cxn modelId="{DBBB5C5B-D5CE-4108-8242-3F2DCC2D616C}" type="presOf" srcId="{3606C659-34E8-4088-A571-1F8DA633C208}" destId="{13538D5C-710A-46AF-9BDC-BA586CCAD127}" srcOrd="0" destOrd="0" presId="urn:microsoft.com/office/officeart/2018/2/layout/IconVerticalSolidList"/>
    <dgm:cxn modelId="{BAFD6048-1D00-42FF-B2CD-49AD4EB3E019}" srcId="{3606C659-34E8-4088-A571-1F8DA633C208}" destId="{B280F59F-87E6-4E6A-BA25-6D01C1520BAC}" srcOrd="0" destOrd="0" parTransId="{84F4C5C2-433F-4409-8B93-4355A39C71BF}" sibTransId="{09608470-7174-423A-9BF8-29DC5B609181}"/>
    <dgm:cxn modelId="{FEC490AA-8D37-45A4-935F-EAB7DF139637}" srcId="{3606C659-34E8-4088-A571-1F8DA633C208}" destId="{80A94CD1-675A-4B34-85E9-F245062416AE}" srcOrd="2" destOrd="0" parTransId="{18276F27-DE3A-4BA0-8526-DDEF1B6F9432}" sibTransId="{1B4B19D6-FC82-4A8F-8D3F-8053C7F3D007}"/>
    <dgm:cxn modelId="{B223A5B3-968A-482E-8DFA-5A4E14C9E232}" type="presOf" srcId="{D6B7C3B8-4862-4F49-BB25-E44EDBEFAB69}" destId="{18F01818-531C-4AA8-A2ED-AD85B3A90852}" srcOrd="0" destOrd="0" presId="urn:microsoft.com/office/officeart/2018/2/layout/IconVerticalSolidList"/>
    <dgm:cxn modelId="{0FBE97D1-CF55-4B96-8009-C2CCB4C1CFE5}" srcId="{3606C659-34E8-4088-A571-1F8DA633C208}" destId="{BF88B148-158A-4D0A-8CE6-11CF1385ACFE}" srcOrd="1" destOrd="0" parTransId="{6469880D-11B0-44D2-93F4-A2581836B490}" sibTransId="{3DEA8905-1399-40C7-8D5A-F91E0FCAA033}"/>
    <dgm:cxn modelId="{A240CFD8-932B-4217-8069-5A9F9CF1AFFA}" type="presOf" srcId="{B280F59F-87E6-4E6A-BA25-6D01C1520BAC}" destId="{F6688614-222D-4623-A99C-E8F91E47A6FA}" srcOrd="0" destOrd="0" presId="urn:microsoft.com/office/officeart/2018/2/layout/IconVerticalSolidList"/>
    <dgm:cxn modelId="{34C6B3DA-47C4-4358-9D2E-2E16D3CF6DB3}" type="presOf" srcId="{80A94CD1-675A-4B34-85E9-F245062416AE}" destId="{57045DC0-1134-4C02-A7D9-87031FA54550}" srcOrd="0" destOrd="0" presId="urn:microsoft.com/office/officeart/2018/2/layout/IconVerticalSolidList"/>
    <dgm:cxn modelId="{157F6CF7-FCE3-47A1-8D08-5D09F9D693CA}" srcId="{3606C659-34E8-4088-A571-1F8DA633C208}" destId="{1579C399-A838-4BE9-B851-B91E164D3A1D}" srcOrd="3" destOrd="0" parTransId="{357492B2-B718-4B9B-98ED-FD72AADAB7BE}" sibTransId="{C850B5B6-88E9-4FEA-AD43-EAF22967B364}"/>
    <dgm:cxn modelId="{FBDEC6FA-8715-4A5A-9127-7C67CB9BDAA1}" type="presOf" srcId="{1579C399-A838-4BE9-B851-B91E164D3A1D}" destId="{0BFAB598-20B2-4A0E-A12B-F28F82B04FB6}" srcOrd="0" destOrd="0" presId="urn:microsoft.com/office/officeart/2018/2/layout/IconVerticalSolidList"/>
    <dgm:cxn modelId="{E4A0D5F7-FCDF-4DBF-8504-933BE87A5F7D}" type="presParOf" srcId="{13538D5C-710A-46AF-9BDC-BA586CCAD127}" destId="{6685C582-821F-439A-B5F3-D62CCDB511C5}" srcOrd="0" destOrd="0" presId="urn:microsoft.com/office/officeart/2018/2/layout/IconVerticalSolidList"/>
    <dgm:cxn modelId="{242696FA-F7B9-49D4-BCC5-3D8DE914EAB9}" type="presParOf" srcId="{6685C582-821F-439A-B5F3-D62CCDB511C5}" destId="{433DDDAD-A341-4EEE-A7AE-2819AE21061F}" srcOrd="0" destOrd="0" presId="urn:microsoft.com/office/officeart/2018/2/layout/IconVerticalSolidList"/>
    <dgm:cxn modelId="{1A67A414-FC1B-4CA6-859B-2EEF2444859F}" type="presParOf" srcId="{6685C582-821F-439A-B5F3-D62CCDB511C5}" destId="{BD81AB80-32BB-4316-9840-F38E28AF95BC}" srcOrd="1" destOrd="0" presId="urn:microsoft.com/office/officeart/2018/2/layout/IconVerticalSolidList"/>
    <dgm:cxn modelId="{C438B3ED-39B8-4A70-8BAB-9D517111E023}" type="presParOf" srcId="{6685C582-821F-439A-B5F3-D62CCDB511C5}" destId="{7798AFFB-F64E-418C-B7DE-14F6AC07BCC5}" srcOrd="2" destOrd="0" presId="urn:microsoft.com/office/officeart/2018/2/layout/IconVerticalSolidList"/>
    <dgm:cxn modelId="{98B53CB3-8D5B-4B6D-9249-2E0BB8C87568}" type="presParOf" srcId="{6685C582-821F-439A-B5F3-D62CCDB511C5}" destId="{F6688614-222D-4623-A99C-E8F91E47A6FA}" srcOrd="3" destOrd="0" presId="urn:microsoft.com/office/officeart/2018/2/layout/IconVerticalSolidList"/>
    <dgm:cxn modelId="{F7FB8F5A-37A1-4953-B1C7-9F27215BA699}" type="presParOf" srcId="{13538D5C-710A-46AF-9BDC-BA586CCAD127}" destId="{C67B526B-798F-46EA-BCDF-761A4CC3D492}" srcOrd="1" destOrd="0" presId="urn:microsoft.com/office/officeart/2018/2/layout/IconVerticalSolidList"/>
    <dgm:cxn modelId="{069563BD-4F76-4FD5-826C-F50E2B2C2F07}" type="presParOf" srcId="{13538D5C-710A-46AF-9BDC-BA586CCAD127}" destId="{AAE2C948-EA78-4A8F-AFE7-C9B1CF8E5732}" srcOrd="2" destOrd="0" presId="urn:microsoft.com/office/officeart/2018/2/layout/IconVerticalSolidList"/>
    <dgm:cxn modelId="{09061080-54A8-4E55-90AD-095CF81D72F5}" type="presParOf" srcId="{AAE2C948-EA78-4A8F-AFE7-C9B1CF8E5732}" destId="{F635E3A6-6DEC-4509-AD5D-6E25EA8ECF59}" srcOrd="0" destOrd="0" presId="urn:microsoft.com/office/officeart/2018/2/layout/IconVerticalSolidList"/>
    <dgm:cxn modelId="{27880E4F-07D8-4395-AF1A-E1B152D05381}" type="presParOf" srcId="{AAE2C948-EA78-4A8F-AFE7-C9B1CF8E5732}" destId="{5467503B-9E8C-41C2-8D96-357937884C78}" srcOrd="1" destOrd="0" presId="urn:microsoft.com/office/officeart/2018/2/layout/IconVerticalSolidList"/>
    <dgm:cxn modelId="{FEADDBF8-8E57-483F-959B-9C03202B58E4}" type="presParOf" srcId="{AAE2C948-EA78-4A8F-AFE7-C9B1CF8E5732}" destId="{D11E074B-F60F-4FD8-B837-6F3177C29163}" srcOrd="2" destOrd="0" presId="urn:microsoft.com/office/officeart/2018/2/layout/IconVerticalSolidList"/>
    <dgm:cxn modelId="{5964D5A2-EAC0-4C70-8E3A-44BDE6B21B51}" type="presParOf" srcId="{AAE2C948-EA78-4A8F-AFE7-C9B1CF8E5732}" destId="{130577AB-9327-40A2-8927-2EE039AA4D2D}" srcOrd="3" destOrd="0" presId="urn:microsoft.com/office/officeart/2018/2/layout/IconVerticalSolidList"/>
    <dgm:cxn modelId="{F910FE67-5E92-4258-AE43-39F74170FE62}" type="presParOf" srcId="{13538D5C-710A-46AF-9BDC-BA586CCAD127}" destId="{536194E2-3631-4299-B0E3-AADE630AE0BE}" srcOrd="3" destOrd="0" presId="urn:microsoft.com/office/officeart/2018/2/layout/IconVerticalSolidList"/>
    <dgm:cxn modelId="{7C9830ED-B148-4434-B1B7-3C3F937026A1}" type="presParOf" srcId="{13538D5C-710A-46AF-9BDC-BA586CCAD127}" destId="{C93942F0-0AE9-4AC9-AF36-F3552539D3C2}" srcOrd="4" destOrd="0" presId="urn:microsoft.com/office/officeart/2018/2/layout/IconVerticalSolidList"/>
    <dgm:cxn modelId="{5D7B6372-54D7-42F4-B673-8BD42AA3A909}" type="presParOf" srcId="{C93942F0-0AE9-4AC9-AF36-F3552539D3C2}" destId="{21090DC2-15B4-49EC-B368-C227EE2FFA87}" srcOrd="0" destOrd="0" presId="urn:microsoft.com/office/officeart/2018/2/layout/IconVerticalSolidList"/>
    <dgm:cxn modelId="{50330665-8F36-4928-A025-434F05F4DFC2}" type="presParOf" srcId="{C93942F0-0AE9-4AC9-AF36-F3552539D3C2}" destId="{5AB8E50F-BEEC-45D8-AAF5-F9833E680C1A}" srcOrd="1" destOrd="0" presId="urn:microsoft.com/office/officeart/2018/2/layout/IconVerticalSolidList"/>
    <dgm:cxn modelId="{0742E9E0-2B26-48F4-9919-8221560CC45F}" type="presParOf" srcId="{C93942F0-0AE9-4AC9-AF36-F3552539D3C2}" destId="{1F94C76D-0D1F-4035-81C5-F494CB308BF0}" srcOrd="2" destOrd="0" presId="urn:microsoft.com/office/officeart/2018/2/layout/IconVerticalSolidList"/>
    <dgm:cxn modelId="{536ECD56-E1AE-4C5B-A6CF-8262BCB91A1D}" type="presParOf" srcId="{C93942F0-0AE9-4AC9-AF36-F3552539D3C2}" destId="{57045DC0-1134-4C02-A7D9-87031FA54550}" srcOrd="3" destOrd="0" presId="urn:microsoft.com/office/officeart/2018/2/layout/IconVerticalSolidList"/>
    <dgm:cxn modelId="{DED37357-C696-450B-8E29-4505E9429598}" type="presParOf" srcId="{13538D5C-710A-46AF-9BDC-BA586CCAD127}" destId="{8960B1AE-17D1-430B-B80A-3182AFCE50E7}" srcOrd="5" destOrd="0" presId="urn:microsoft.com/office/officeart/2018/2/layout/IconVerticalSolidList"/>
    <dgm:cxn modelId="{B798A2D8-0E62-4A20-A2A6-85565599F522}" type="presParOf" srcId="{13538D5C-710A-46AF-9BDC-BA586CCAD127}" destId="{5D379D4D-86A0-44D5-93E6-0E8ABF928C84}" srcOrd="6" destOrd="0" presId="urn:microsoft.com/office/officeart/2018/2/layout/IconVerticalSolidList"/>
    <dgm:cxn modelId="{408A005E-E8FC-4DF7-8919-DB8591B6F4A3}" type="presParOf" srcId="{5D379D4D-86A0-44D5-93E6-0E8ABF928C84}" destId="{40DFE1C1-DC24-4738-99FA-389D593726A1}" srcOrd="0" destOrd="0" presId="urn:microsoft.com/office/officeart/2018/2/layout/IconVerticalSolidList"/>
    <dgm:cxn modelId="{FAFD06BB-E9F1-432E-AFF9-4CBBF6301CF2}" type="presParOf" srcId="{5D379D4D-86A0-44D5-93E6-0E8ABF928C84}" destId="{7F7DB424-F6E4-411A-8895-BB3558102531}" srcOrd="1" destOrd="0" presId="urn:microsoft.com/office/officeart/2018/2/layout/IconVerticalSolidList"/>
    <dgm:cxn modelId="{718A4F92-10EA-4B3F-9AD0-789D37CCC65F}" type="presParOf" srcId="{5D379D4D-86A0-44D5-93E6-0E8ABF928C84}" destId="{0D527CEB-56F5-4ABA-BC9E-3F4E96789472}" srcOrd="2" destOrd="0" presId="urn:microsoft.com/office/officeart/2018/2/layout/IconVerticalSolidList"/>
    <dgm:cxn modelId="{BB5907A4-862C-4961-8EDC-FAA046BF4C67}" type="presParOf" srcId="{5D379D4D-86A0-44D5-93E6-0E8ABF928C84}" destId="{0BFAB598-20B2-4A0E-A12B-F28F82B04FB6}" srcOrd="3" destOrd="0" presId="urn:microsoft.com/office/officeart/2018/2/layout/IconVerticalSolidList"/>
    <dgm:cxn modelId="{2B418F04-1AA9-4129-BC96-3AFE1A6E548D}" type="presParOf" srcId="{13538D5C-710A-46AF-9BDC-BA586CCAD127}" destId="{479B2D5B-C9E7-47B4-BA0E-1040DFD2CED1}" srcOrd="7" destOrd="0" presId="urn:microsoft.com/office/officeart/2018/2/layout/IconVerticalSolidList"/>
    <dgm:cxn modelId="{D8AF3BCA-110E-49BE-A4A6-B7F6B929F9E4}" type="presParOf" srcId="{13538D5C-710A-46AF-9BDC-BA586CCAD127}" destId="{619F7C49-C461-43AB-AD3D-1CD94E20EA06}" srcOrd="8" destOrd="0" presId="urn:microsoft.com/office/officeart/2018/2/layout/IconVerticalSolidList"/>
    <dgm:cxn modelId="{4B97C007-4C54-4904-9A7B-41C6CC240899}" type="presParOf" srcId="{619F7C49-C461-43AB-AD3D-1CD94E20EA06}" destId="{A9647C4F-42C5-4603-B7A4-ACB16CFA73A8}" srcOrd="0" destOrd="0" presId="urn:microsoft.com/office/officeart/2018/2/layout/IconVerticalSolidList"/>
    <dgm:cxn modelId="{26651BE9-9E4C-4676-9990-B887C3FFE6BC}" type="presParOf" srcId="{619F7C49-C461-43AB-AD3D-1CD94E20EA06}" destId="{167369E6-9E38-4AA4-BD9F-6DEF9311C6CE}" srcOrd="1" destOrd="0" presId="urn:microsoft.com/office/officeart/2018/2/layout/IconVerticalSolidList"/>
    <dgm:cxn modelId="{76B76C9B-1830-4AEE-AD48-64A0EC3F4DD7}" type="presParOf" srcId="{619F7C49-C461-43AB-AD3D-1CD94E20EA06}" destId="{F4F79D76-EB46-40A4-93B1-26F8B5CA5F9C}" srcOrd="2" destOrd="0" presId="urn:microsoft.com/office/officeart/2018/2/layout/IconVerticalSolidList"/>
    <dgm:cxn modelId="{03B4F330-D1E7-4FD0-948B-8319A60FD7A4}" type="presParOf" srcId="{619F7C49-C461-43AB-AD3D-1CD94E20EA06}" destId="{18F01818-531C-4AA8-A2ED-AD85B3A9085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AF91FA9-E602-479F-BA35-EEC12FBCA69C}"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F8F7ABC3-E88D-4E14-A228-38EC5573E83A}">
      <dgm:prSet/>
      <dgm:spPr/>
      <dgm:t>
        <a:bodyPr/>
        <a:lstStyle/>
        <a:p>
          <a:pPr>
            <a:lnSpc>
              <a:spcPct val="100000"/>
            </a:lnSpc>
          </a:pPr>
          <a:r>
            <a:rPr lang="en-US" b="1"/>
            <a:t>Construct validity </a:t>
          </a:r>
          <a:r>
            <a:rPr lang="en-US"/>
            <a:t>is related to the extent that the measurement scale is connected to the underlying theory. </a:t>
          </a:r>
        </a:p>
      </dgm:t>
    </dgm:pt>
    <dgm:pt modelId="{5B270206-9608-4BBB-8982-19FF78CA71F9}" type="parTrans" cxnId="{FCB0823C-7DC6-4FB0-8E7A-453D17639888}">
      <dgm:prSet/>
      <dgm:spPr/>
      <dgm:t>
        <a:bodyPr/>
        <a:lstStyle/>
        <a:p>
          <a:endParaRPr lang="en-US"/>
        </a:p>
      </dgm:t>
    </dgm:pt>
    <dgm:pt modelId="{EBCEA5D9-DFF4-43DD-8A43-EC69BA48E9F5}" type="sibTrans" cxnId="{FCB0823C-7DC6-4FB0-8E7A-453D17639888}">
      <dgm:prSet/>
      <dgm:spPr/>
      <dgm:t>
        <a:bodyPr/>
        <a:lstStyle/>
        <a:p>
          <a:endParaRPr lang="en-US"/>
        </a:p>
      </dgm:t>
    </dgm:pt>
    <dgm:pt modelId="{D465EDBB-0A1F-4BA2-BB36-BB74E832E4CF}">
      <dgm:prSet/>
      <dgm:spPr/>
      <dgm:t>
        <a:bodyPr/>
        <a:lstStyle/>
        <a:p>
          <a:pPr>
            <a:lnSpc>
              <a:spcPct val="100000"/>
            </a:lnSpc>
          </a:pPr>
          <a:r>
            <a:rPr lang="en-US"/>
            <a:t>Two measures are utilized for measuring construct validity: (a) </a:t>
          </a:r>
          <a:r>
            <a:rPr lang="en-US" b="1"/>
            <a:t>convergent validity </a:t>
          </a:r>
          <a:r>
            <a:rPr lang="en-US"/>
            <a:t>and (b) </a:t>
          </a:r>
          <a:r>
            <a:rPr lang="en-US" b="1"/>
            <a:t>discriminant validity</a:t>
          </a:r>
          <a:r>
            <a:rPr lang="en-US"/>
            <a:t>. </a:t>
          </a:r>
        </a:p>
      </dgm:t>
    </dgm:pt>
    <dgm:pt modelId="{B7B53017-B909-4C86-A3C7-1ADBC198CA3B}" type="parTrans" cxnId="{BB1887F1-2EC0-4548-A5A0-B4AD8C19C30A}">
      <dgm:prSet/>
      <dgm:spPr/>
      <dgm:t>
        <a:bodyPr/>
        <a:lstStyle/>
        <a:p>
          <a:endParaRPr lang="en-US"/>
        </a:p>
      </dgm:t>
    </dgm:pt>
    <dgm:pt modelId="{C142D17E-A2EC-480A-9720-15464180A739}" type="sibTrans" cxnId="{BB1887F1-2EC0-4548-A5A0-B4AD8C19C30A}">
      <dgm:prSet/>
      <dgm:spPr/>
      <dgm:t>
        <a:bodyPr/>
        <a:lstStyle/>
        <a:p>
          <a:endParaRPr lang="en-US"/>
        </a:p>
      </dgm:t>
    </dgm:pt>
    <dgm:pt modelId="{A08AFC13-4C21-4BDD-BCDE-92C839BA08AC}">
      <dgm:prSet/>
      <dgm:spPr/>
      <dgm:t>
        <a:bodyPr/>
        <a:lstStyle/>
        <a:p>
          <a:pPr>
            <a:lnSpc>
              <a:spcPct val="100000"/>
            </a:lnSpc>
          </a:pPr>
          <a:r>
            <a:rPr lang="en-US"/>
            <a:t>Convergent validity is the degree of correlation among the construct and the items that measure the construct and is calculated with measures such as the </a:t>
          </a:r>
          <a:r>
            <a:rPr lang="en-US" b="1"/>
            <a:t>average variance extracted </a:t>
          </a:r>
          <a:r>
            <a:rPr lang="en-US"/>
            <a:t>(greater than 0.50) as well as the </a:t>
          </a:r>
          <a:r>
            <a:rPr lang="en-US" b="1"/>
            <a:t>composite reliability </a:t>
          </a:r>
          <a:r>
            <a:rPr lang="en-US"/>
            <a:t>(greater than 0.70). </a:t>
          </a:r>
        </a:p>
      </dgm:t>
    </dgm:pt>
    <dgm:pt modelId="{04CCF4BF-9938-4396-B7A6-F9B2FAE2C48D}" type="parTrans" cxnId="{0E38A470-C5D9-43D1-BCC8-1B62D52BF846}">
      <dgm:prSet/>
      <dgm:spPr/>
      <dgm:t>
        <a:bodyPr/>
        <a:lstStyle/>
        <a:p>
          <a:endParaRPr lang="en-US"/>
        </a:p>
      </dgm:t>
    </dgm:pt>
    <dgm:pt modelId="{3ABC2800-1A5B-43CB-83A8-2B28415E603B}" type="sibTrans" cxnId="{0E38A470-C5D9-43D1-BCC8-1B62D52BF846}">
      <dgm:prSet/>
      <dgm:spPr/>
      <dgm:t>
        <a:bodyPr/>
        <a:lstStyle/>
        <a:p>
          <a:endParaRPr lang="en-US"/>
        </a:p>
      </dgm:t>
    </dgm:pt>
    <dgm:pt modelId="{4B7FC5A9-CB3E-457B-8E68-63E51DD00998}" type="pres">
      <dgm:prSet presAssocID="{7AF91FA9-E602-479F-BA35-EEC12FBCA69C}" presName="root" presStyleCnt="0">
        <dgm:presLayoutVars>
          <dgm:dir/>
          <dgm:resizeHandles val="exact"/>
        </dgm:presLayoutVars>
      </dgm:prSet>
      <dgm:spPr/>
    </dgm:pt>
    <dgm:pt modelId="{AAD982E8-D2FA-4198-B7EF-005DFD272AFF}" type="pres">
      <dgm:prSet presAssocID="{F8F7ABC3-E88D-4E14-A228-38EC5573E83A}" presName="compNode" presStyleCnt="0"/>
      <dgm:spPr/>
    </dgm:pt>
    <dgm:pt modelId="{6320559B-7728-4E60-AF8D-7EE54449408D}" type="pres">
      <dgm:prSet presAssocID="{F8F7ABC3-E88D-4E14-A228-38EC5573E83A}" presName="bgRect" presStyleLbl="bgShp" presStyleIdx="0" presStyleCnt="3"/>
      <dgm:spPr/>
    </dgm:pt>
    <dgm:pt modelId="{D4D064E3-9DE4-4AA8-B6C9-6C557A6CD1B9}" type="pres">
      <dgm:prSet presAssocID="{F8F7ABC3-E88D-4E14-A228-38EC5573E8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793CBCCB-C9FE-46B7-8ECC-D4C2CAF5CCC8}" type="pres">
      <dgm:prSet presAssocID="{F8F7ABC3-E88D-4E14-A228-38EC5573E83A}" presName="spaceRect" presStyleCnt="0"/>
      <dgm:spPr/>
    </dgm:pt>
    <dgm:pt modelId="{9ADD50D5-4A70-4342-BCCF-525AF9273601}" type="pres">
      <dgm:prSet presAssocID="{F8F7ABC3-E88D-4E14-A228-38EC5573E83A}" presName="parTx" presStyleLbl="revTx" presStyleIdx="0" presStyleCnt="3">
        <dgm:presLayoutVars>
          <dgm:chMax val="0"/>
          <dgm:chPref val="0"/>
        </dgm:presLayoutVars>
      </dgm:prSet>
      <dgm:spPr/>
    </dgm:pt>
    <dgm:pt modelId="{93C8B63D-CC53-4377-AA3D-E5DEFE93E0B1}" type="pres">
      <dgm:prSet presAssocID="{EBCEA5D9-DFF4-43DD-8A43-EC69BA48E9F5}" presName="sibTrans" presStyleCnt="0"/>
      <dgm:spPr/>
    </dgm:pt>
    <dgm:pt modelId="{CD9ACCDB-AB3D-4E21-9BAF-EF0DDCC7EDD0}" type="pres">
      <dgm:prSet presAssocID="{D465EDBB-0A1F-4BA2-BB36-BB74E832E4CF}" presName="compNode" presStyleCnt="0"/>
      <dgm:spPr/>
    </dgm:pt>
    <dgm:pt modelId="{3D69913C-A58E-4AF1-B607-5FA6111A8AE9}" type="pres">
      <dgm:prSet presAssocID="{D465EDBB-0A1F-4BA2-BB36-BB74E832E4CF}" presName="bgRect" presStyleLbl="bgShp" presStyleIdx="1" presStyleCnt="3"/>
      <dgm:spPr/>
    </dgm:pt>
    <dgm:pt modelId="{64F9725F-28B9-44F9-88CA-00D682CB4FAF}" type="pres">
      <dgm:prSet presAssocID="{D465EDBB-0A1F-4BA2-BB36-BB74E832E4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A182485C-1FA3-4F74-AB31-69C86FEF05A2}" type="pres">
      <dgm:prSet presAssocID="{D465EDBB-0A1F-4BA2-BB36-BB74E832E4CF}" presName="spaceRect" presStyleCnt="0"/>
      <dgm:spPr/>
    </dgm:pt>
    <dgm:pt modelId="{E260EB47-4C05-4700-8C9E-ABB2FE37A75A}" type="pres">
      <dgm:prSet presAssocID="{D465EDBB-0A1F-4BA2-BB36-BB74E832E4CF}" presName="parTx" presStyleLbl="revTx" presStyleIdx="1" presStyleCnt="3">
        <dgm:presLayoutVars>
          <dgm:chMax val="0"/>
          <dgm:chPref val="0"/>
        </dgm:presLayoutVars>
      </dgm:prSet>
      <dgm:spPr/>
    </dgm:pt>
    <dgm:pt modelId="{281D747C-DD26-4E0D-80E0-D16882AA798E}" type="pres">
      <dgm:prSet presAssocID="{C142D17E-A2EC-480A-9720-15464180A739}" presName="sibTrans" presStyleCnt="0"/>
      <dgm:spPr/>
    </dgm:pt>
    <dgm:pt modelId="{11409CE8-B7E3-4E7D-B033-59A596478289}" type="pres">
      <dgm:prSet presAssocID="{A08AFC13-4C21-4BDD-BCDE-92C839BA08AC}" presName="compNode" presStyleCnt="0"/>
      <dgm:spPr/>
    </dgm:pt>
    <dgm:pt modelId="{8ABDB553-9E1B-457B-A84D-2FAA5842CAB7}" type="pres">
      <dgm:prSet presAssocID="{A08AFC13-4C21-4BDD-BCDE-92C839BA08AC}" presName="bgRect" presStyleLbl="bgShp" presStyleIdx="2" presStyleCnt="3"/>
      <dgm:spPr/>
    </dgm:pt>
    <dgm:pt modelId="{A5F386C1-AF25-4ADE-A87A-E74F7C6B7A7E}" type="pres">
      <dgm:prSet presAssocID="{A08AFC13-4C21-4BDD-BCDE-92C839BA08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75F28CD2-E612-45B8-B378-411C7FE77566}" type="pres">
      <dgm:prSet presAssocID="{A08AFC13-4C21-4BDD-BCDE-92C839BA08AC}" presName="spaceRect" presStyleCnt="0"/>
      <dgm:spPr/>
    </dgm:pt>
    <dgm:pt modelId="{7F6799E9-CE17-4377-96D0-93C1082A35AD}" type="pres">
      <dgm:prSet presAssocID="{A08AFC13-4C21-4BDD-BCDE-92C839BA08AC}" presName="parTx" presStyleLbl="revTx" presStyleIdx="2" presStyleCnt="3">
        <dgm:presLayoutVars>
          <dgm:chMax val="0"/>
          <dgm:chPref val="0"/>
        </dgm:presLayoutVars>
      </dgm:prSet>
      <dgm:spPr/>
    </dgm:pt>
  </dgm:ptLst>
  <dgm:cxnLst>
    <dgm:cxn modelId="{FCB0823C-7DC6-4FB0-8E7A-453D17639888}" srcId="{7AF91FA9-E602-479F-BA35-EEC12FBCA69C}" destId="{F8F7ABC3-E88D-4E14-A228-38EC5573E83A}" srcOrd="0" destOrd="0" parTransId="{5B270206-9608-4BBB-8982-19FF78CA71F9}" sibTransId="{EBCEA5D9-DFF4-43DD-8A43-EC69BA48E9F5}"/>
    <dgm:cxn modelId="{0E38A470-C5D9-43D1-BCC8-1B62D52BF846}" srcId="{7AF91FA9-E602-479F-BA35-EEC12FBCA69C}" destId="{A08AFC13-4C21-4BDD-BCDE-92C839BA08AC}" srcOrd="2" destOrd="0" parTransId="{04CCF4BF-9938-4396-B7A6-F9B2FAE2C48D}" sibTransId="{3ABC2800-1A5B-43CB-83A8-2B28415E603B}"/>
    <dgm:cxn modelId="{1953577C-B442-4FBB-8D7D-070F2F34068E}" type="presOf" srcId="{F8F7ABC3-E88D-4E14-A228-38EC5573E83A}" destId="{9ADD50D5-4A70-4342-BCCF-525AF9273601}" srcOrd="0" destOrd="0" presId="urn:microsoft.com/office/officeart/2018/2/layout/IconVerticalSolidList"/>
    <dgm:cxn modelId="{22D9EDA3-3E97-4A7F-AE35-B76B030C0E6E}" type="presOf" srcId="{D465EDBB-0A1F-4BA2-BB36-BB74E832E4CF}" destId="{E260EB47-4C05-4700-8C9E-ABB2FE37A75A}" srcOrd="0" destOrd="0" presId="urn:microsoft.com/office/officeart/2018/2/layout/IconVerticalSolidList"/>
    <dgm:cxn modelId="{34F34BE9-6238-419F-B31D-17ED97D97251}" type="presOf" srcId="{A08AFC13-4C21-4BDD-BCDE-92C839BA08AC}" destId="{7F6799E9-CE17-4377-96D0-93C1082A35AD}" srcOrd="0" destOrd="0" presId="urn:microsoft.com/office/officeart/2018/2/layout/IconVerticalSolidList"/>
    <dgm:cxn modelId="{DEA59FE9-6F0A-4E78-BA46-5C99BACF20C0}" type="presOf" srcId="{7AF91FA9-E602-479F-BA35-EEC12FBCA69C}" destId="{4B7FC5A9-CB3E-457B-8E68-63E51DD00998}" srcOrd="0" destOrd="0" presId="urn:microsoft.com/office/officeart/2018/2/layout/IconVerticalSolidList"/>
    <dgm:cxn modelId="{BB1887F1-2EC0-4548-A5A0-B4AD8C19C30A}" srcId="{7AF91FA9-E602-479F-BA35-EEC12FBCA69C}" destId="{D465EDBB-0A1F-4BA2-BB36-BB74E832E4CF}" srcOrd="1" destOrd="0" parTransId="{B7B53017-B909-4C86-A3C7-1ADBC198CA3B}" sibTransId="{C142D17E-A2EC-480A-9720-15464180A739}"/>
    <dgm:cxn modelId="{4F71D5E8-44F3-47CF-9225-ED15E702F9C4}" type="presParOf" srcId="{4B7FC5A9-CB3E-457B-8E68-63E51DD00998}" destId="{AAD982E8-D2FA-4198-B7EF-005DFD272AFF}" srcOrd="0" destOrd="0" presId="urn:microsoft.com/office/officeart/2018/2/layout/IconVerticalSolidList"/>
    <dgm:cxn modelId="{E0B48E7E-888F-40B9-B96F-314BA988EEB6}" type="presParOf" srcId="{AAD982E8-D2FA-4198-B7EF-005DFD272AFF}" destId="{6320559B-7728-4E60-AF8D-7EE54449408D}" srcOrd="0" destOrd="0" presId="urn:microsoft.com/office/officeart/2018/2/layout/IconVerticalSolidList"/>
    <dgm:cxn modelId="{E04C21B0-1CFF-483C-9B9D-BFDCDFE0AB12}" type="presParOf" srcId="{AAD982E8-D2FA-4198-B7EF-005DFD272AFF}" destId="{D4D064E3-9DE4-4AA8-B6C9-6C557A6CD1B9}" srcOrd="1" destOrd="0" presId="urn:microsoft.com/office/officeart/2018/2/layout/IconVerticalSolidList"/>
    <dgm:cxn modelId="{CA570EAD-6510-4B9E-BA49-9F51A71C8C59}" type="presParOf" srcId="{AAD982E8-D2FA-4198-B7EF-005DFD272AFF}" destId="{793CBCCB-C9FE-46B7-8ECC-D4C2CAF5CCC8}" srcOrd="2" destOrd="0" presId="urn:microsoft.com/office/officeart/2018/2/layout/IconVerticalSolidList"/>
    <dgm:cxn modelId="{B9DED96F-8645-4F7F-B0FC-2B4B99949EF7}" type="presParOf" srcId="{AAD982E8-D2FA-4198-B7EF-005DFD272AFF}" destId="{9ADD50D5-4A70-4342-BCCF-525AF9273601}" srcOrd="3" destOrd="0" presId="urn:microsoft.com/office/officeart/2018/2/layout/IconVerticalSolidList"/>
    <dgm:cxn modelId="{229612D6-D137-4F3C-999A-69A8B4F6AC8C}" type="presParOf" srcId="{4B7FC5A9-CB3E-457B-8E68-63E51DD00998}" destId="{93C8B63D-CC53-4377-AA3D-E5DEFE93E0B1}" srcOrd="1" destOrd="0" presId="urn:microsoft.com/office/officeart/2018/2/layout/IconVerticalSolidList"/>
    <dgm:cxn modelId="{6F76991F-90B0-4C3F-85EF-60CC7386DF5A}" type="presParOf" srcId="{4B7FC5A9-CB3E-457B-8E68-63E51DD00998}" destId="{CD9ACCDB-AB3D-4E21-9BAF-EF0DDCC7EDD0}" srcOrd="2" destOrd="0" presId="urn:microsoft.com/office/officeart/2018/2/layout/IconVerticalSolidList"/>
    <dgm:cxn modelId="{5A9CC49E-E54B-47B2-B14F-11C8ADF88494}" type="presParOf" srcId="{CD9ACCDB-AB3D-4E21-9BAF-EF0DDCC7EDD0}" destId="{3D69913C-A58E-4AF1-B607-5FA6111A8AE9}" srcOrd="0" destOrd="0" presId="urn:microsoft.com/office/officeart/2018/2/layout/IconVerticalSolidList"/>
    <dgm:cxn modelId="{9683B777-B063-4EBA-BA7D-EC786B9E93BE}" type="presParOf" srcId="{CD9ACCDB-AB3D-4E21-9BAF-EF0DDCC7EDD0}" destId="{64F9725F-28B9-44F9-88CA-00D682CB4FAF}" srcOrd="1" destOrd="0" presId="urn:microsoft.com/office/officeart/2018/2/layout/IconVerticalSolidList"/>
    <dgm:cxn modelId="{9D5F08FA-92A3-4EFA-86D4-8CC5CAF48E45}" type="presParOf" srcId="{CD9ACCDB-AB3D-4E21-9BAF-EF0DDCC7EDD0}" destId="{A182485C-1FA3-4F74-AB31-69C86FEF05A2}" srcOrd="2" destOrd="0" presId="urn:microsoft.com/office/officeart/2018/2/layout/IconVerticalSolidList"/>
    <dgm:cxn modelId="{485A0E69-B99C-414F-86BD-7D9748EFE29F}" type="presParOf" srcId="{CD9ACCDB-AB3D-4E21-9BAF-EF0DDCC7EDD0}" destId="{E260EB47-4C05-4700-8C9E-ABB2FE37A75A}" srcOrd="3" destOrd="0" presId="urn:microsoft.com/office/officeart/2018/2/layout/IconVerticalSolidList"/>
    <dgm:cxn modelId="{2B46DF20-0B9E-45A3-9625-56033F18A517}" type="presParOf" srcId="{4B7FC5A9-CB3E-457B-8E68-63E51DD00998}" destId="{281D747C-DD26-4E0D-80E0-D16882AA798E}" srcOrd="3" destOrd="0" presId="urn:microsoft.com/office/officeart/2018/2/layout/IconVerticalSolidList"/>
    <dgm:cxn modelId="{5F84B88B-77AF-4426-BA1F-645574963603}" type="presParOf" srcId="{4B7FC5A9-CB3E-457B-8E68-63E51DD00998}" destId="{11409CE8-B7E3-4E7D-B033-59A596478289}" srcOrd="4" destOrd="0" presId="urn:microsoft.com/office/officeart/2018/2/layout/IconVerticalSolidList"/>
    <dgm:cxn modelId="{7479F768-28AC-452A-9B48-50FF4DAF0087}" type="presParOf" srcId="{11409CE8-B7E3-4E7D-B033-59A596478289}" destId="{8ABDB553-9E1B-457B-A84D-2FAA5842CAB7}" srcOrd="0" destOrd="0" presId="urn:microsoft.com/office/officeart/2018/2/layout/IconVerticalSolidList"/>
    <dgm:cxn modelId="{D6DAED50-0699-48B7-A823-5D67B4AA38C9}" type="presParOf" srcId="{11409CE8-B7E3-4E7D-B033-59A596478289}" destId="{A5F386C1-AF25-4ADE-A87A-E74F7C6B7A7E}" srcOrd="1" destOrd="0" presId="urn:microsoft.com/office/officeart/2018/2/layout/IconVerticalSolidList"/>
    <dgm:cxn modelId="{A36A656E-749F-4EC0-9847-54363D0E8630}" type="presParOf" srcId="{11409CE8-B7E3-4E7D-B033-59A596478289}" destId="{75F28CD2-E612-45B8-B378-411C7FE77566}" srcOrd="2" destOrd="0" presId="urn:microsoft.com/office/officeart/2018/2/layout/IconVerticalSolidList"/>
    <dgm:cxn modelId="{720A2B59-8862-45D0-90DB-C075A1BFCBEC}" type="presParOf" srcId="{11409CE8-B7E3-4E7D-B033-59A596478289}" destId="{7F6799E9-CE17-4377-96D0-93C1082A35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4099AE8-F836-4C49-BD10-172316775A07}" type="doc">
      <dgm:prSet loTypeId="urn:microsoft.com/office/officeart/2018/2/layout/IconCircleList" loCatId="icon" qsTypeId="urn:microsoft.com/office/officeart/2005/8/quickstyle/simple5" qsCatId="simple" csTypeId="urn:microsoft.com/office/officeart/2018/5/colors/Iconchunking_coloredtext_colorful1" csCatId="colorful" phldr="1"/>
      <dgm:spPr/>
      <dgm:t>
        <a:bodyPr/>
        <a:lstStyle/>
        <a:p>
          <a:endParaRPr lang="en-US"/>
        </a:p>
      </dgm:t>
    </dgm:pt>
    <dgm:pt modelId="{4EA7A747-B443-4140-98F3-10D48157F779}">
      <dgm:prSet/>
      <dgm:spPr/>
      <dgm:t>
        <a:bodyPr/>
        <a:lstStyle/>
        <a:p>
          <a:pPr>
            <a:lnSpc>
              <a:spcPct val="100000"/>
            </a:lnSpc>
          </a:pPr>
          <a:r>
            <a:rPr lang="en-US"/>
            <a:t>Cross-sectional surveys are widely employed to gather data at a single point in time to examine the relationship between variables or capture the prevailing characteristics of a population. </a:t>
          </a:r>
        </a:p>
      </dgm:t>
    </dgm:pt>
    <dgm:pt modelId="{6C90F9C9-F08C-4316-91F2-5CBCD2D8A74C}" type="parTrans" cxnId="{452E8C84-D22E-4E1A-B6BB-24805E7A7FC0}">
      <dgm:prSet/>
      <dgm:spPr/>
      <dgm:t>
        <a:bodyPr/>
        <a:lstStyle/>
        <a:p>
          <a:endParaRPr lang="en-US"/>
        </a:p>
      </dgm:t>
    </dgm:pt>
    <dgm:pt modelId="{5E252922-7241-4FBE-B5AB-739406B05DE8}" type="sibTrans" cxnId="{452E8C84-D22E-4E1A-B6BB-24805E7A7FC0}">
      <dgm:prSet/>
      <dgm:spPr/>
      <dgm:t>
        <a:bodyPr/>
        <a:lstStyle/>
        <a:p>
          <a:pPr>
            <a:lnSpc>
              <a:spcPct val="100000"/>
            </a:lnSpc>
          </a:pPr>
          <a:endParaRPr lang="en-US"/>
        </a:p>
      </dgm:t>
    </dgm:pt>
    <dgm:pt modelId="{5C41BF2D-6CD6-442C-8AC6-2393F000E3CB}">
      <dgm:prSet/>
      <dgm:spPr/>
      <dgm:t>
        <a:bodyPr/>
        <a:lstStyle/>
        <a:p>
          <a:pPr>
            <a:lnSpc>
              <a:spcPct val="100000"/>
            </a:lnSpc>
          </a:pPr>
          <a:r>
            <a:rPr lang="en-US"/>
            <a:t>This research design utilizes questionnaires or interviews to collect data from a representative sample of participants. </a:t>
          </a:r>
        </a:p>
      </dgm:t>
    </dgm:pt>
    <dgm:pt modelId="{BD5EED00-97E3-4980-BE6B-0522346E7BD8}" type="parTrans" cxnId="{C38F0F31-2B64-45B6-95E1-4AFDE4CC4CBF}">
      <dgm:prSet/>
      <dgm:spPr/>
      <dgm:t>
        <a:bodyPr/>
        <a:lstStyle/>
        <a:p>
          <a:endParaRPr lang="en-US"/>
        </a:p>
      </dgm:t>
    </dgm:pt>
    <dgm:pt modelId="{4EAAE666-0C0F-479F-B8BC-5E8A0E868815}" type="sibTrans" cxnId="{C38F0F31-2B64-45B6-95E1-4AFDE4CC4CBF}">
      <dgm:prSet/>
      <dgm:spPr/>
      <dgm:t>
        <a:bodyPr/>
        <a:lstStyle/>
        <a:p>
          <a:pPr>
            <a:lnSpc>
              <a:spcPct val="100000"/>
            </a:lnSpc>
          </a:pPr>
          <a:endParaRPr lang="en-US"/>
        </a:p>
      </dgm:t>
    </dgm:pt>
    <dgm:pt modelId="{51F6AEAC-DF2E-4E62-9B07-9EB32D8DEA8F}">
      <dgm:prSet/>
      <dgm:spPr/>
      <dgm:t>
        <a:bodyPr/>
        <a:lstStyle/>
        <a:p>
          <a:pPr>
            <a:lnSpc>
              <a:spcPct val="100000"/>
            </a:lnSpc>
          </a:pPr>
          <a:r>
            <a:rPr lang="en-US"/>
            <a:t>The primary purpose of cross-sectional surveys is to gather information about the characteristics, attitudes, behaviors, or opinions of a population or specific subgroups within it. </a:t>
          </a:r>
        </a:p>
      </dgm:t>
    </dgm:pt>
    <dgm:pt modelId="{F77E88CF-5E8B-4EAB-A8CB-0F51FC4A7F35}" type="parTrans" cxnId="{7BE83627-114B-488E-915D-08B08C80758D}">
      <dgm:prSet/>
      <dgm:spPr/>
      <dgm:t>
        <a:bodyPr/>
        <a:lstStyle/>
        <a:p>
          <a:endParaRPr lang="en-US"/>
        </a:p>
      </dgm:t>
    </dgm:pt>
    <dgm:pt modelId="{3DFEE16B-2636-48F0-B728-31FC3E5A9E58}" type="sibTrans" cxnId="{7BE83627-114B-488E-915D-08B08C80758D}">
      <dgm:prSet/>
      <dgm:spPr/>
      <dgm:t>
        <a:bodyPr/>
        <a:lstStyle/>
        <a:p>
          <a:pPr>
            <a:lnSpc>
              <a:spcPct val="100000"/>
            </a:lnSpc>
          </a:pPr>
          <a:endParaRPr lang="en-US"/>
        </a:p>
      </dgm:t>
    </dgm:pt>
    <dgm:pt modelId="{625A8830-1150-47CF-A977-9D50869F3960}">
      <dgm:prSet/>
      <dgm:spPr/>
      <dgm:t>
        <a:bodyPr/>
        <a:lstStyle/>
        <a:p>
          <a:pPr>
            <a:lnSpc>
              <a:spcPct val="100000"/>
            </a:lnSpc>
          </a:pPr>
          <a:r>
            <a:rPr lang="en-US"/>
            <a:t>The data collected is analyzed using statistical techniques to identify patterns, associations, and trends.</a:t>
          </a:r>
        </a:p>
      </dgm:t>
    </dgm:pt>
    <dgm:pt modelId="{6E2C3349-FF9A-4481-BFF0-8B1945047050}" type="parTrans" cxnId="{50D6CFB0-6843-4A36-8AB9-8CFC21AD3219}">
      <dgm:prSet/>
      <dgm:spPr/>
      <dgm:t>
        <a:bodyPr/>
        <a:lstStyle/>
        <a:p>
          <a:endParaRPr lang="en-US"/>
        </a:p>
      </dgm:t>
    </dgm:pt>
    <dgm:pt modelId="{5BC9D889-5DC9-4181-83CE-678875338979}" type="sibTrans" cxnId="{50D6CFB0-6843-4A36-8AB9-8CFC21AD3219}">
      <dgm:prSet/>
      <dgm:spPr/>
      <dgm:t>
        <a:bodyPr/>
        <a:lstStyle/>
        <a:p>
          <a:endParaRPr lang="en-US"/>
        </a:p>
      </dgm:t>
    </dgm:pt>
    <dgm:pt modelId="{9F75F14D-7CD3-40C3-94B9-A0D75DB34C09}" type="pres">
      <dgm:prSet presAssocID="{74099AE8-F836-4C49-BD10-172316775A07}" presName="root" presStyleCnt="0">
        <dgm:presLayoutVars>
          <dgm:dir/>
          <dgm:resizeHandles val="exact"/>
        </dgm:presLayoutVars>
      </dgm:prSet>
      <dgm:spPr/>
    </dgm:pt>
    <dgm:pt modelId="{6F913DFE-DFCA-4F40-A4F4-2D4B8CA7643A}" type="pres">
      <dgm:prSet presAssocID="{74099AE8-F836-4C49-BD10-172316775A07}" presName="container" presStyleCnt="0">
        <dgm:presLayoutVars>
          <dgm:dir/>
          <dgm:resizeHandles val="exact"/>
        </dgm:presLayoutVars>
      </dgm:prSet>
      <dgm:spPr/>
    </dgm:pt>
    <dgm:pt modelId="{7E4BEB9E-944F-4E30-8C47-B5FA5019F681}" type="pres">
      <dgm:prSet presAssocID="{4EA7A747-B443-4140-98F3-10D48157F779}" presName="compNode" presStyleCnt="0"/>
      <dgm:spPr/>
    </dgm:pt>
    <dgm:pt modelId="{353D54C6-126A-423E-895A-77D5B7F892D4}" type="pres">
      <dgm:prSet presAssocID="{4EA7A747-B443-4140-98F3-10D48157F779}" presName="iconBgRect" presStyleLbl="bgShp" presStyleIdx="0" presStyleCnt="4"/>
      <dgm:spPr/>
    </dgm:pt>
    <dgm:pt modelId="{8AEF3035-E38F-4817-A3D5-44862FB26DC4}" type="pres">
      <dgm:prSet presAssocID="{4EA7A747-B443-4140-98F3-10D48157F7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B8902C43-60B2-4A3E-8505-22D78F70B349}" type="pres">
      <dgm:prSet presAssocID="{4EA7A747-B443-4140-98F3-10D48157F779}" presName="spaceRect" presStyleCnt="0"/>
      <dgm:spPr/>
    </dgm:pt>
    <dgm:pt modelId="{37AE1F04-BCAE-4FB9-8FF5-9AD739DE6C84}" type="pres">
      <dgm:prSet presAssocID="{4EA7A747-B443-4140-98F3-10D48157F779}" presName="textRect" presStyleLbl="revTx" presStyleIdx="0" presStyleCnt="4">
        <dgm:presLayoutVars>
          <dgm:chMax val="1"/>
          <dgm:chPref val="1"/>
        </dgm:presLayoutVars>
      </dgm:prSet>
      <dgm:spPr/>
    </dgm:pt>
    <dgm:pt modelId="{1C5F05EB-2F81-416B-B5CF-D0F80DD5348A}" type="pres">
      <dgm:prSet presAssocID="{5E252922-7241-4FBE-B5AB-739406B05DE8}" presName="sibTrans" presStyleLbl="sibTrans2D1" presStyleIdx="0" presStyleCnt="0"/>
      <dgm:spPr/>
    </dgm:pt>
    <dgm:pt modelId="{E4A44FCE-1A51-44A4-8AF6-42CA27DA1C3F}" type="pres">
      <dgm:prSet presAssocID="{5C41BF2D-6CD6-442C-8AC6-2393F000E3CB}" presName="compNode" presStyleCnt="0"/>
      <dgm:spPr/>
    </dgm:pt>
    <dgm:pt modelId="{4C0C7186-749C-4D63-BFE2-ED284242FC7B}" type="pres">
      <dgm:prSet presAssocID="{5C41BF2D-6CD6-442C-8AC6-2393F000E3CB}" presName="iconBgRect" presStyleLbl="bgShp" presStyleIdx="1" presStyleCnt="4"/>
      <dgm:spPr/>
    </dgm:pt>
    <dgm:pt modelId="{6DC34AE4-2BE5-4A73-8DCF-7BA84CA4EC87}" type="pres">
      <dgm:prSet presAssocID="{5C41BF2D-6CD6-442C-8AC6-2393F000E3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7C4F25D5-B9D4-4F6A-B2B7-2402907E0610}" type="pres">
      <dgm:prSet presAssocID="{5C41BF2D-6CD6-442C-8AC6-2393F000E3CB}" presName="spaceRect" presStyleCnt="0"/>
      <dgm:spPr/>
    </dgm:pt>
    <dgm:pt modelId="{C6F686E4-FB65-4F65-8952-ADE0E12EC786}" type="pres">
      <dgm:prSet presAssocID="{5C41BF2D-6CD6-442C-8AC6-2393F000E3CB}" presName="textRect" presStyleLbl="revTx" presStyleIdx="1" presStyleCnt="4">
        <dgm:presLayoutVars>
          <dgm:chMax val="1"/>
          <dgm:chPref val="1"/>
        </dgm:presLayoutVars>
      </dgm:prSet>
      <dgm:spPr/>
    </dgm:pt>
    <dgm:pt modelId="{1C731D96-7971-4448-B337-31924A541D9C}" type="pres">
      <dgm:prSet presAssocID="{4EAAE666-0C0F-479F-B8BC-5E8A0E868815}" presName="sibTrans" presStyleLbl="sibTrans2D1" presStyleIdx="0" presStyleCnt="0"/>
      <dgm:spPr/>
    </dgm:pt>
    <dgm:pt modelId="{DADC4768-79EC-47B7-BE18-82263F51386A}" type="pres">
      <dgm:prSet presAssocID="{51F6AEAC-DF2E-4E62-9B07-9EB32D8DEA8F}" presName="compNode" presStyleCnt="0"/>
      <dgm:spPr/>
    </dgm:pt>
    <dgm:pt modelId="{3505B22F-2463-44E9-8680-44C51FF3EE2A}" type="pres">
      <dgm:prSet presAssocID="{51F6AEAC-DF2E-4E62-9B07-9EB32D8DEA8F}" presName="iconBgRect" presStyleLbl="bgShp" presStyleIdx="2" presStyleCnt="4"/>
      <dgm:spPr/>
    </dgm:pt>
    <dgm:pt modelId="{D6BA3206-4CBE-42BF-9FEC-6955011698E4}" type="pres">
      <dgm:prSet presAssocID="{51F6AEAC-DF2E-4E62-9B07-9EB32D8DEA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udience"/>
        </a:ext>
      </dgm:extLst>
    </dgm:pt>
    <dgm:pt modelId="{AFD7AF80-0CE2-49F5-97F0-ECE55770DB22}" type="pres">
      <dgm:prSet presAssocID="{51F6AEAC-DF2E-4E62-9B07-9EB32D8DEA8F}" presName="spaceRect" presStyleCnt="0"/>
      <dgm:spPr/>
    </dgm:pt>
    <dgm:pt modelId="{AEF5F378-F358-4F04-AD21-A0EE2C0F13F1}" type="pres">
      <dgm:prSet presAssocID="{51F6AEAC-DF2E-4E62-9B07-9EB32D8DEA8F}" presName="textRect" presStyleLbl="revTx" presStyleIdx="2" presStyleCnt="4">
        <dgm:presLayoutVars>
          <dgm:chMax val="1"/>
          <dgm:chPref val="1"/>
        </dgm:presLayoutVars>
      </dgm:prSet>
      <dgm:spPr/>
    </dgm:pt>
    <dgm:pt modelId="{E306E276-2DE6-428B-84C3-633EFD0F8DDA}" type="pres">
      <dgm:prSet presAssocID="{3DFEE16B-2636-48F0-B728-31FC3E5A9E58}" presName="sibTrans" presStyleLbl="sibTrans2D1" presStyleIdx="0" presStyleCnt="0"/>
      <dgm:spPr/>
    </dgm:pt>
    <dgm:pt modelId="{1453D7DF-AB02-45E1-B675-E597734142C7}" type="pres">
      <dgm:prSet presAssocID="{625A8830-1150-47CF-A977-9D50869F3960}" presName="compNode" presStyleCnt="0"/>
      <dgm:spPr/>
    </dgm:pt>
    <dgm:pt modelId="{9DC4CB5B-AD9C-48AC-9C63-D494EA77870B}" type="pres">
      <dgm:prSet presAssocID="{625A8830-1150-47CF-A977-9D50869F3960}" presName="iconBgRect" presStyleLbl="bgShp" presStyleIdx="3" presStyleCnt="4"/>
      <dgm:spPr/>
    </dgm:pt>
    <dgm:pt modelId="{EA2E001B-BBA5-4AEA-83F2-DE8D3A14B6EE}" type="pres">
      <dgm:prSet presAssocID="{625A8830-1150-47CF-A977-9D50869F39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Bar Chart"/>
        </a:ext>
      </dgm:extLst>
    </dgm:pt>
    <dgm:pt modelId="{1F1DCE66-7A3D-4AB8-9AA1-1CE462626995}" type="pres">
      <dgm:prSet presAssocID="{625A8830-1150-47CF-A977-9D50869F3960}" presName="spaceRect" presStyleCnt="0"/>
      <dgm:spPr/>
    </dgm:pt>
    <dgm:pt modelId="{1DFD5094-5BBD-4831-B658-73AD87B98077}" type="pres">
      <dgm:prSet presAssocID="{625A8830-1150-47CF-A977-9D50869F3960}" presName="textRect" presStyleLbl="revTx" presStyleIdx="3" presStyleCnt="4">
        <dgm:presLayoutVars>
          <dgm:chMax val="1"/>
          <dgm:chPref val="1"/>
        </dgm:presLayoutVars>
      </dgm:prSet>
      <dgm:spPr/>
    </dgm:pt>
  </dgm:ptLst>
  <dgm:cxnLst>
    <dgm:cxn modelId="{5F106125-41DA-44E0-B4DA-B41BD63CCAAA}" type="presOf" srcId="{51F6AEAC-DF2E-4E62-9B07-9EB32D8DEA8F}" destId="{AEF5F378-F358-4F04-AD21-A0EE2C0F13F1}" srcOrd="0" destOrd="0" presId="urn:microsoft.com/office/officeart/2018/2/layout/IconCircleList"/>
    <dgm:cxn modelId="{7BE83627-114B-488E-915D-08B08C80758D}" srcId="{74099AE8-F836-4C49-BD10-172316775A07}" destId="{51F6AEAC-DF2E-4E62-9B07-9EB32D8DEA8F}" srcOrd="2" destOrd="0" parTransId="{F77E88CF-5E8B-4EAB-A8CB-0F51FC4A7F35}" sibTransId="{3DFEE16B-2636-48F0-B728-31FC3E5A9E58}"/>
    <dgm:cxn modelId="{C38F0F31-2B64-45B6-95E1-4AFDE4CC4CBF}" srcId="{74099AE8-F836-4C49-BD10-172316775A07}" destId="{5C41BF2D-6CD6-442C-8AC6-2393F000E3CB}" srcOrd="1" destOrd="0" parTransId="{BD5EED00-97E3-4980-BE6B-0522346E7BD8}" sibTransId="{4EAAE666-0C0F-479F-B8BC-5E8A0E868815}"/>
    <dgm:cxn modelId="{AB91855B-9B9A-42E0-A60C-3C103585A670}" type="presOf" srcId="{5C41BF2D-6CD6-442C-8AC6-2393F000E3CB}" destId="{C6F686E4-FB65-4F65-8952-ADE0E12EC786}" srcOrd="0" destOrd="0" presId="urn:microsoft.com/office/officeart/2018/2/layout/IconCircleList"/>
    <dgm:cxn modelId="{3B510868-9D5C-40C0-AD1B-565729DDFDF1}" type="presOf" srcId="{4EAAE666-0C0F-479F-B8BC-5E8A0E868815}" destId="{1C731D96-7971-4448-B337-31924A541D9C}" srcOrd="0" destOrd="0" presId="urn:microsoft.com/office/officeart/2018/2/layout/IconCircleList"/>
    <dgm:cxn modelId="{452E8C84-D22E-4E1A-B6BB-24805E7A7FC0}" srcId="{74099AE8-F836-4C49-BD10-172316775A07}" destId="{4EA7A747-B443-4140-98F3-10D48157F779}" srcOrd="0" destOrd="0" parTransId="{6C90F9C9-F08C-4316-91F2-5CBCD2D8A74C}" sibTransId="{5E252922-7241-4FBE-B5AB-739406B05DE8}"/>
    <dgm:cxn modelId="{F46AF3A7-1BF5-4163-A322-D7D22C8B1C0D}" type="presOf" srcId="{3DFEE16B-2636-48F0-B728-31FC3E5A9E58}" destId="{E306E276-2DE6-428B-84C3-633EFD0F8DDA}" srcOrd="0" destOrd="0" presId="urn:microsoft.com/office/officeart/2018/2/layout/IconCircleList"/>
    <dgm:cxn modelId="{50D6CFB0-6843-4A36-8AB9-8CFC21AD3219}" srcId="{74099AE8-F836-4C49-BD10-172316775A07}" destId="{625A8830-1150-47CF-A977-9D50869F3960}" srcOrd="3" destOrd="0" parTransId="{6E2C3349-FF9A-4481-BFF0-8B1945047050}" sibTransId="{5BC9D889-5DC9-4181-83CE-678875338979}"/>
    <dgm:cxn modelId="{B8E86AC7-4147-4057-BF02-B3651B49613C}" type="presOf" srcId="{5E252922-7241-4FBE-B5AB-739406B05DE8}" destId="{1C5F05EB-2F81-416B-B5CF-D0F80DD5348A}" srcOrd="0" destOrd="0" presId="urn:microsoft.com/office/officeart/2018/2/layout/IconCircleList"/>
    <dgm:cxn modelId="{36ED70D1-A8D2-429D-9E6B-18F38A3B97AB}" type="presOf" srcId="{4EA7A747-B443-4140-98F3-10D48157F779}" destId="{37AE1F04-BCAE-4FB9-8FF5-9AD739DE6C84}" srcOrd="0" destOrd="0" presId="urn:microsoft.com/office/officeart/2018/2/layout/IconCircleList"/>
    <dgm:cxn modelId="{63F032D2-9357-4B2A-8B4F-03A42E0A8F98}" type="presOf" srcId="{625A8830-1150-47CF-A977-9D50869F3960}" destId="{1DFD5094-5BBD-4831-B658-73AD87B98077}" srcOrd="0" destOrd="0" presId="urn:microsoft.com/office/officeart/2018/2/layout/IconCircleList"/>
    <dgm:cxn modelId="{A22663EC-A996-4E21-BE66-C317528B9207}" type="presOf" srcId="{74099AE8-F836-4C49-BD10-172316775A07}" destId="{9F75F14D-7CD3-40C3-94B9-A0D75DB34C09}" srcOrd="0" destOrd="0" presId="urn:microsoft.com/office/officeart/2018/2/layout/IconCircleList"/>
    <dgm:cxn modelId="{9C7C843E-ACA0-4B72-8C70-5EDCD037DFAF}" type="presParOf" srcId="{9F75F14D-7CD3-40C3-94B9-A0D75DB34C09}" destId="{6F913DFE-DFCA-4F40-A4F4-2D4B8CA7643A}" srcOrd="0" destOrd="0" presId="urn:microsoft.com/office/officeart/2018/2/layout/IconCircleList"/>
    <dgm:cxn modelId="{3C3B4ED9-FB80-4D6D-B56E-359FF4842FF1}" type="presParOf" srcId="{6F913DFE-DFCA-4F40-A4F4-2D4B8CA7643A}" destId="{7E4BEB9E-944F-4E30-8C47-B5FA5019F681}" srcOrd="0" destOrd="0" presId="urn:microsoft.com/office/officeart/2018/2/layout/IconCircleList"/>
    <dgm:cxn modelId="{0619D03F-E315-45E9-855C-F49C760ADEF4}" type="presParOf" srcId="{7E4BEB9E-944F-4E30-8C47-B5FA5019F681}" destId="{353D54C6-126A-423E-895A-77D5B7F892D4}" srcOrd="0" destOrd="0" presId="urn:microsoft.com/office/officeart/2018/2/layout/IconCircleList"/>
    <dgm:cxn modelId="{4BCA3DC4-6654-4D1C-B3A0-2BC4A930F5C8}" type="presParOf" srcId="{7E4BEB9E-944F-4E30-8C47-B5FA5019F681}" destId="{8AEF3035-E38F-4817-A3D5-44862FB26DC4}" srcOrd="1" destOrd="0" presId="urn:microsoft.com/office/officeart/2018/2/layout/IconCircleList"/>
    <dgm:cxn modelId="{704859FB-0C03-4BB1-BBA7-5DE543FB665C}" type="presParOf" srcId="{7E4BEB9E-944F-4E30-8C47-B5FA5019F681}" destId="{B8902C43-60B2-4A3E-8505-22D78F70B349}" srcOrd="2" destOrd="0" presId="urn:microsoft.com/office/officeart/2018/2/layout/IconCircleList"/>
    <dgm:cxn modelId="{683B490D-ECC1-4465-91BE-FEB6A37EF4B4}" type="presParOf" srcId="{7E4BEB9E-944F-4E30-8C47-B5FA5019F681}" destId="{37AE1F04-BCAE-4FB9-8FF5-9AD739DE6C84}" srcOrd="3" destOrd="0" presId="urn:microsoft.com/office/officeart/2018/2/layout/IconCircleList"/>
    <dgm:cxn modelId="{CC5DEBA4-16DE-48A5-A880-44A9EF8BCD51}" type="presParOf" srcId="{6F913DFE-DFCA-4F40-A4F4-2D4B8CA7643A}" destId="{1C5F05EB-2F81-416B-B5CF-D0F80DD5348A}" srcOrd="1" destOrd="0" presId="urn:microsoft.com/office/officeart/2018/2/layout/IconCircleList"/>
    <dgm:cxn modelId="{6FB65B98-221E-4D77-8C4D-FAD16F7C40F9}" type="presParOf" srcId="{6F913DFE-DFCA-4F40-A4F4-2D4B8CA7643A}" destId="{E4A44FCE-1A51-44A4-8AF6-42CA27DA1C3F}" srcOrd="2" destOrd="0" presId="urn:microsoft.com/office/officeart/2018/2/layout/IconCircleList"/>
    <dgm:cxn modelId="{C1B49665-277E-4D67-9AD4-E70C75EE38CF}" type="presParOf" srcId="{E4A44FCE-1A51-44A4-8AF6-42CA27DA1C3F}" destId="{4C0C7186-749C-4D63-BFE2-ED284242FC7B}" srcOrd="0" destOrd="0" presId="urn:microsoft.com/office/officeart/2018/2/layout/IconCircleList"/>
    <dgm:cxn modelId="{A0A66C50-F8F8-4B0C-BE09-371290F626B5}" type="presParOf" srcId="{E4A44FCE-1A51-44A4-8AF6-42CA27DA1C3F}" destId="{6DC34AE4-2BE5-4A73-8DCF-7BA84CA4EC87}" srcOrd="1" destOrd="0" presId="urn:microsoft.com/office/officeart/2018/2/layout/IconCircleList"/>
    <dgm:cxn modelId="{F95682D8-4011-4784-9F98-2E6E521C75E9}" type="presParOf" srcId="{E4A44FCE-1A51-44A4-8AF6-42CA27DA1C3F}" destId="{7C4F25D5-B9D4-4F6A-B2B7-2402907E0610}" srcOrd="2" destOrd="0" presId="urn:microsoft.com/office/officeart/2018/2/layout/IconCircleList"/>
    <dgm:cxn modelId="{C6EDE6F8-AC0D-481E-A8A2-C5ACEF83EFEC}" type="presParOf" srcId="{E4A44FCE-1A51-44A4-8AF6-42CA27DA1C3F}" destId="{C6F686E4-FB65-4F65-8952-ADE0E12EC786}" srcOrd="3" destOrd="0" presId="urn:microsoft.com/office/officeart/2018/2/layout/IconCircleList"/>
    <dgm:cxn modelId="{F1D00BDC-2674-491C-8C16-6A4663D46443}" type="presParOf" srcId="{6F913DFE-DFCA-4F40-A4F4-2D4B8CA7643A}" destId="{1C731D96-7971-4448-B337-31924A541D9C}" srcOrd="3" destOrd="0" presId="urn:microsoft.com/office/officeart/2018/2/layout/IconCircleList"/>
    <dgm:cxn modelId="{B5A6272F-DEBF-4975-8F68-A5346573A8A7}" type="presParOf" srcId="{6F913DFE-DFCA-4F40-A4F4-2D4B8CA7643A}" destId="{DADC4768-79EC-47B7-BE18-82263F51386A}" srcOrd="4" destOrd="0" presId="urn:microsoft.com/office/officeart/2018/2/layout/IconCircleList"/>
    <dgm:cxn modelId="{9DF49A89-52F8-4AA0-87BD-BA869E9B88F9}" type="presParOf" srcId="{DADC4768-79EC-47B7-BE18-82263F51386A}" destId="{3505B22F-2463-44E9-8680-44C51FF3EE2A}" srcOrd="0" destOrd="0" presId="urn:microsoft.com/office/officeart/2018/2/layout/IconCircleList"/>
    <dgm:cxn modelId="{2C6ADE3D-F778-416C-B551-24BBDE17CFBC}" type="presParOf" srcId="{DADC4768-79EC-47B7-BE18-82263F51386A}" destId="{D6BA3206-4CBE-42BF-9FEC-6955011698E4}" srcOrd="1" destOrd="0" presId="urn:microsoft.com/office/officeart/2018/2/layout/IconCircleList"/>
    <dgm:cxn modelId="{2CE771D4-A032-41B9-83EB-C611D1F2C66B}" type="presParOf" srcId="{DADC4768-79EC-47B7-BE18-82263F51386A}" destId="{AFD7AF80-0CE2-49F5-97F0-ECE55770DB22}" srcOrd="2" destOrd="0" presId="urn:microsoft.com/office/officeart/2018/2/layout/IconCircleList"/>
    <dgm:cxn modelId="{7228B048-EABD-44AE-B856-74D7BF4531C9}" type="presParOf" srcId="{DADC4768-79EC-47B7-BE18-82263F51386A}" destId="{AEF5F378-F358-4F04-AD21-A0EE2C0F13F1}" srcOrd="3" destOrd="0" presId="urn:microsoft.com/office/officeart/2018/2/layout/IconCircleList"/>
    <dgm:cxn modelId="{44B08308-7FFF-4040-A0BC-A06F0448A459}" type="presParOf" srcId="{6F913DFE-DFCA-4F40-A4F4-2D4B8CA7643A}" destId="{E306E276-2DE6-428B-84C3-633EFD0F8DDA}" srcOrd="5" destOrd="0" presId="urn:microsoft.com/office/officeart/2018/2/layout/IconCircleList"/>
    <dgm:cxn modelId="{3D5F998C-1293-4D9C-B845-D233D264E181}" type="presParOf" srcId="{6F913DFE-DFCA-4F40-A4F4-2D4B8CA7643A}" destId="{1453D7DF-AB02-45E1-B675-E597734142C7}" srcOrd="6" destOrd="0" presId="urn:microsoft.com/office/officeart/2018/2/layout/IconCircleList"/>
    <dgm:cxn modelId="{61E9D671-B269-4FD7-8704-455FE73838C7}" type="presParOf" srcId="{1453D7DF-AB02-45E1-B675-E597734142C7}" destId="{9DC4CB5B-AD9C-48AC-9C63-D494EA77870B}" srcOrd="0" destOrd="0" presId="urn:microsoft.com/office/officeart/2018/2/layout/IconCircleList"/>
    <dgm:cxn modelId="{B45927EE-A4CA-4AE6-929E-2621B8C3D0A9}" type="presParOf" srcId="{1453D7DF-AB02-45E1-B675-E597734142C7}" destId="{EA2E001B-BBA5-4AEA-83F2-DE8D3A14B6EE}" srcOrd="1" destOrd="0" presId="urn:microsoft.com/office/officeart/2018/2/layout/IconCircleList"/>
    <dgm:cxn modelId="{5CCCDE00-9010-4E2E-9730-F7E36E001F71}" type="presParOf" srcId="{1453D7DF-AB02-45E1-B675-E597734142C7}" destId="{1F1DCE66-7A3D-4AB8-9AA1-1CE462626995}" srcOrd="2" destOrd="0" presId="urn:microsoft.com/office/officeart/2018/2/layout/IconCircleList"/>
    <dgm:cxn modelId="{381AABE1-CBFB-45A0-8EE7-2F78F3577F39}" type="presParOf" srcId="{1453D7DF-AB02-45E1-B675-E597734142C7}" destId="{1DFD5094-5BBD-4831-B658-73AD87B9807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065048-A83D-49EA-AE61-C5A165666A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A79698-97B1-40CB-B455-29C2E0070CDE}">
      <dgm:prSet custT="1"/>
      <dgm:spPr/>
      <dgm:t>
        <a:bodyPr/>
        <a:lstStyle/>
        <a:p>
          <a:r>
            <a:rPr lang="en-US" sz="2400" b="1" dirty="0"/>
            <a:t>Action research </a:t>
          </a:r>
          <a:r>
            <a:rPr lang="en-US" sz="2400" dirty="0"/>
            <a:t>is often treated as synonym for applied research. Yet, it would be more accurate to consider it as one type of applied research. </a:t>
          </a:r>
        </a:p>
      </dgm:t>
    </dgm:pt>
    <dgm:pt modelId="{CCAF6FF4-3A64-4363-8B12-F70FF35859DD}" type="parTrans" cxnId="{0C98B4EF-68EF-448A-B68A-0B8B9B6524C0}">
      <dgm:prSet/>
      <dgm:spPr/>
      <dgm:t>
        <a:bodyPr/>
        <a:lstStyle/>
        <a:p>
          <a:endParaRPr lang="en-US"/>
        </a:p>
      </dgm:t>
    </dgm:pt>
    <dgm:pt modelId="{045DBFEF-31C9-4959-A952-0608F077F1E1}" type="sibTrans" cxnId="{0C98B4EF-68EF-448A-B68A-0B8B9B6524C0}">
      <dgm:prSet/>
      <dgm:spPr/>
      <dgm:t>
        <a:bodyPr/>
        <a:lstStyle/>
        <a:p>
          <a:endParaRPr lang="en-US"/>
        </a:p>
      </dgm:t>
    </dgm:pt>
    <dgm:pt modelId="{BCB550FF-5A28-47BD-940F-D45BA57ABF65}">
      <dgm:prSet custT="1"/>
      <dgm:spPr/>
      <dgm:t>
        <a:bodyPr/>
        <a:lstStyle/>
        <a:p>
          <a:r>
            <a:rPr lang="en-US" sz="2000" dirty="0"/>
            <a:t>What sets action research aside from other applied research designs is that (a) it is far more situational in nature (focused on the practices of specific individuals or groups in specific contexts), (b) it does not clearly separate the researcher from the researched (those who live in the context are often those who conduct the study), and (c) it follows a cyclical path that reflects people’s tendency to work towards solutions to their problems in cyclical (iterative) ways. </a:t>
          </a:r>
        </a:p>
      </dgm:t>
    </dgm:pt>
    <dgm:pt modelId="{71240504-01BA-4992-95CF-055BCC512908}" type="parTrans" cxnId="{200CF3FB-46E1-43A2-8A6A-A0E21E7974D9}">
      <dgm:prSet/>
      <dgm:spPr/>
      <dgm:t>
        <a:bodyPr/>
        <a:lstStyle/>
        <a:p>
          <a:endParaRPr lang="en-US"/>
        </a:p>
      </dgm:t>
    </dgm:pt>
    <dgm:pt modelId="{BFDAFD06-E783-4B34-98D6-F6F61E389ABB}" type="sibTrans" cxnId="{200CF3FB-46E1-43A2-8A6A-A0E21E7974D9}">
      <dgm:prSet/>
      <dgm:spPr/>
      <dgm:t>
        <a:bodyPr/>
        <a:lstStyle/>
        <a:p>
          <a:endParaRPr lang="en-US"/>
        </a:p>
      </dgm:t>
    </dgm:pt>
    <dgm:pt modelId="{35970667-1651-4947-907F-C775500B924F}" type="pres">
      <dgm:prSet presAssocID="{D7065048-A83D-49EA-AE61-C5A165666ABA}" presName="root" presStyleCnt="0">
        <dgm:presLayoutVars>
          <dgm:dir/>
          <dgm:resizeHandles val="exact"/>
        </dgm:presLayoutVars>
      </dgm:prSet>
      <dgm:spPr/>
    </dgm:pt>
    <dgm:pt modelId="{8CCCD48A-4BBB-4B49-A035-6B4F307A2826}" type="pres">
      <dgm:prSet presAssocID="{09A79698-97B1-40CB-B455-29C2E0070CDE}" presName="compNode" presStyleCnt="0"/>
      <dgm:spPr/>
    </dgm:pt>
    <dgm:pt modelId="{B936239F-8064-4DE9-BB33-14C291168890}" type="pres">
      <dgm:prSet presAssocID="{09A79698-97B1-40CB-B455-29C2E0070CDE}" presName="bgRect" presStyleLbl="bgShp" presStyleIdx="0" presStyleCnt="2"/>
      <dgm:spPr/>
    </dgm:pt>
    <dgm:pt modelId="{691895C6-7027-4C0A-A7DE-D3781417478F}" type="pres">
      <dgm:prSet presAssocID="{09A79698-97B1-40CB-B455-29C2E0070C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8B66E70F-6C2B-4AFA-9D9D-684813FCDD2D}" type="pres">
      <dgm:prSet presAssocID="{09A79698-97B1-40CB-B455-29C2E0070CDE}" presName="spaceRect" presStyleCnt="0"/>
      <dgm:spPr/>
    </dgm:pt>
    <dgm:pt modelId="{4F72D1DE-1C22-4201-9978-82543EEB9197}" type="pres">
      <dgm:prSet presAssocID="{09A79698-97B1-40CB-B455-29C2E0070CDE}" presName="parTx" presStyleLbl="revTx" presStyleIdx="0" presStyleCnt="2">
        <dgm:presLayoutVars>
          <dgm:chMax val="0"/>
          <dgm:chPref val="0"/>
        </dgm:presLayoutVars>
      </dgm:prSet>
      <dgm:spPr/>
    </dgm:pt>
    <dgm:pt modelId="{71015593-A131-4666-970C-43BEDBC0AE08}" type="pres">
      <dgm:prSet presAssocID="{045DBFEF-31C9-4959-A952-0608F077F1E1}" presName="sibTrans" presStyleCnt="0"/>
      <dgm:spPr/>
    </dgm:pt>
    <dgm:pt modelId="{34A11204-E5B7-4510-9F89-698807D121AC}" type="pres">
      <dgm:prSet presAssocID="{BCB550FF-5A28-47BD-940F-D45BA57ABF65}" presName="compNode" presStyleCnt="0"/>
      <dgm:spPr/>
    </dgm:pt>
    <dgm:pt modelId="{C14F7E8E-72ED-463B-9E0A-2D4C7AE7F971}" type="pres">
      <dgm:prSet presAssocID="{BCB550FF-5A28-47BD-940F-D45BA57ABF65}" presName="bgRect" presStyleLbl="bgShp" presStyleIdx="1" presStyleCnt="2"/>
      <dgm:spPr/>
    </dgm:pt>
    <dgm:pt modelId="{F0258FC9-1065-4996-80BA-E5BDAABCFE5B}" type="pres">
      <dgm:prSet presAssocID="{BCB550FF-5A28-47BD-940F-D45BA57ABF6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er board"/>
        </a:ext>
      </dgm:extLst>
    </dgm:pt>
    <dgm:pt modelId="{B26CB784-EB4B-45C2-9E2F-D92E5F4C7EBB}" type="pres">
      <dgm:prSet presAssocID="{BCB550FF-5A28-47BD-940F-D45BA57ABF65}" presName="spaceRect" presStyleCnt="0"/>
      <dgm:spPr/>
    </dgm:pt>
    <dgm:pt modelId="{D04E1148-0400-4A1D-897D-EE8558D95FAE}" type="pres">
      <dgm:prSet presAssocID="{BCB550FF-5A28-47BD-940F-D45BA57ABF65}" presName="parTx" presStyleLbl="revTx" presStyleIdx="1" presStyleCnt="2">
        <dgm:presLayoutVars>
          <dgm:chMax val="0"/>
          <dgm:chPref val="0"/>
        </dgm:presLayoutVars>
      </dgm:prSet>
      <dgm:spPr/>
    </dgm:pt>
  </dgm:ptLst>
  <dgm:cxnLst>
    <dgm:cxn modelId="{7B23930E-8277-452B-9FA8-20E09D68E80A}" type="presOf" srcId="{BCB550FF-5A28-47BD-940F-D45BA57ABF65}" destId="{D04E1148-0400-4A1D-897D-EE8558D95FAE}" srcOrd="0" destOrd="0" presId="urn:microsoft.com/office/officeart/2018/2/layout/IconVerticalSolidList"/>
    <dgm:cxn modelId="{0080951E-FC5C-4FF8-B74E-6238DB851DB7}" type="presOf" srcId="{09A79698-97B1-40CB-B455-29C2E0070CDE}" destId="{4F72D1DE-1C22-4201-9978-82543EEB9197}" srcOrd="0" destOrd="0" presId="urn:microsoft.com/office/officeart/2018/2/layout/IconVerticalSolidList"/>
    <dgm:cxn modelId="{1CB20F32-C925-42F6-98CE-4E2EF371569F}" type="presOf" srcId="{D7065048-A83D-49EA-AE61-C5A165666ABA}" destId="{35970667-1651-4947-907F-C775500B924F}" srcOrd="0" destOrd="0" presId="urn:microsoft.com/office/officeart/2018/2/layout/IconVerticalSolidList"/>
    <dgm:cxn modelId="{0C98B4EF-68EF-448A-B68A-0B8B9B6524C0}" srcId="{D7065048-A83D-49EA-AE61-C5A165666ABA}" destId="{09A79698-97B1-40CB-B455-29C2E0070CDE}" srcOrd="0" destOrd="0" parTransId="{CCAF6FF4-3A64-4363-8B12-F70FF35859DD}" sibTransId="{045DBFEF-31C9-4959-A952-0608F077F1E1}"/>
    <dgm:cxn modelId="{200CF3FB-46E1-43A2-8A6A-A0E21E7974D9}" srcId="{D7065048-A83D-49EA-AE61-C5A165666ABA}" destId="{BCB550FF-5A28-47BD-940F-D45BA57ABF65}" srcOrd="1" destOrd="0" parTransId="{71240504-01BA-4992-95CF-055BCC512908}" sibTransId="{BFDAFD06-E783-4B34-98D6-F6F61E389ABB}"/>
    <dgm:cxn modelId="{60080E2D-A2C6-4129-8B38-C7DA9AD7E091}" type="presParOf" srcId="{35970667-1651-4947-907F-C775500B924F}" destId="{8CCCD48A-4BBB-4B49-A035-6B4F307A2826}" srcOrd="0" destOrd="0" presId="urn:microsoft.com/office/officeart/2018/2/layout/IconVerticalSolidList"/>
    <dgm:cxn modelId="{F43EC437-7179-437D-88D9-6E8A7C44305A}" type="presParOf" srcId="{8CCCD48A-4BBB-4B49-A035-6B4F307A2826}" destId="{B936239F-8064-4DE9-BB33-14C291168890}" srcOrd="0" destOrd="0" presId="urn:microsoft.com/office/officeart/2018/2/layout/IconVerticalSolidList"/>
    <dgm:cxn modelId="{5D3AD103-2720-4197-96D8-E7C80B6260E1}" type="presParOf" srcId="{8CCCD48A-4BBB-4B49-A035-6B4F307A2826}" destId="{691895C6-7027-4C0A-A7DE-D3781417478F}" srcOrd="1" destOrd="0" presId="urn:microsoft.com/office/officeart/2018/2/layout/IconVerticalSolidList"/>
    <dgm:cxn modelId="{AF7C82B1-15C4-46AB-A47F-2405FDBEFCD3}" type="presParOf" srcId="{8CCCD48A-4BBB-4B49-A035-6B4F307A2826}" destId="{8B66E70F-6C2B-4AFA-9D9D-684813FCDD2D}" srcOrd="2" destOrd="0" presId="urn:microsoft.com/office/officeart/2018/2/layout/IconVerticalSolidList"/>
    <dgm:cxn modelId="{22397529-079A-40E7-A7DB-FD37D1D6F502}" type="presParOf" srcId="{8CCCD48A-4BBB-4B49-A035-6B4F307A2826}" destId="{4F72D1DE-1C22-4201-9978-82543EEB9197}" srcOrd="3" destOrd="0" presId="urn:microsoft.com/office/officeart/2018/2/layout/IconVerticalSolidList"/>
    <dgm:cxn modelId="{36AEB6EE-4C87-4E3C-A408-C05EDE1F8B7D}" type="presParOf" srcId="{35970667-1651-4947-907F-C775500B924F}" destId="{71015593-A131-4666-970C-43BEDBC0AE08}" srcOrd="1" destOrd="0" presId="urn:microsoft.com/office/officeart/2018/2/layout/IconVerticalSolidList"/>
    <dgm:cxn modelId="{36C50DF9-B373-4A64-97C8-B921409B6DEB}" type="presParOf" srcId="{35970667-1651-4947-907F-C775500B924F}" destId="{34A11204-E5B7-4510-9F89-698807D121AC}" srcOrd="2" destOrd="0" presId="urn:microsoft.com/office/officeart/2018/2/layout/IconVerticalSolidList"/>
    <dgm:cxn modelId="{1271A5DA-6D94-4A6C-8C09-AC8301F01522}" type="presParOf" srcId="{34A11204-E5B7-4510-9F89-698807D121AC}" destId="{C14F7E8E-72ED-463B-9E0A-2D4C7AE7F971}" srcOrd="0" destOrd="0" presId="urn:microsoft.com/office/officeart/2018/2/layout/IconVerticalSolidList"/>
    <dgm:cxn modelId="{206C4FC5-851D-48B7-A7DD-CF8D1958A906}" type="presParOf" srcId="{34A11204-E5B7-4510-9F89-698807D121AC}" destId="{F0258FC9-1065-4996-80BA-E5BDAABCFE5B}" srcOrd="1" destOrd="0" presId="urn:microsoft.com/office/officeart/2018/2/layout/IconVerticalSolidList"/>
    <dgm:cxn modelId="{64CBA58C-B529-41A1-A69E-3806E1926ECF}" type="presParOf" srcId="{34A11204-E5B7-4510-9F89-698807D121AC}" destId="{B26CB784-EB4B-45C2-9E2F-D92E5F4C7EBB}" srcOrd="2" destOrd="0" presId="urn:microsoft.com/office/officeart/2018/2/layout/IconVerticalSolidList"/>
    <dgm:cxn modelId="{2E9696DE-2CD4-413E-A924-7877907EA7B9}" type="presParOf" srcId="{34A11204-E5B7-4510-9F89-698807D121AC}" destId="{D04E1148-0400-4A1D-897D-EE8558D95F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30AEA368-00B0-46F4-A284-9A5EC34A5440}"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B80956A4-C5B1-4D7A-836B-F70834A35DDB}">
      <dgm:prSet/>
      <dgm:spPr/>
      <dgm:t>
        <a:bodyPr/>
        <a:lstStyle/>
        <a:p>
          <a:pPr>
            <a:lnSpc>
              <a:spcPct val="100000"/>
            </a:lnSpc>
          </a:pPr>
          <a:r>
            <a:rPr lang="en-US"/>
            <a:t>Cohort studies involve studying a group of individuals who share a common characteristic or experience and following them over time. </a:t>
          </a:r>
        </a:p>
      </dgm:t>
    </dgm:pt>
    <dgm:pt modelId="{AED5EA2D-402A-4088-8DCD-03A4E5FBA7BC}" type="parTrans" cxnId="{0A942D92-46DB-47E3-869C-8C190A5BC928}">
      <dgm:prSet/>
      <dgm:spPr/>
      <dgm:t>
        <a:bodyPr/>
        <a:lstStyle/>
        <a:p>
          <a:endParaRPr lang="en-US"/>
        </a:p>
      </dgm:t>
    </dgm:pt>
    <dgm:pt modelId="{2BE7750B-34FC-4519-948A-CA2F47BEE826}" type="sibTrans" cxnId="{0A942D92-46DB-47E3-869C-8C190A5BC928}">
      <dgm:prSet/>
      <dgm:spPr/>
      <dgm:t>
        <a:bodyPr/>
        <a:lstStyle/>
        <a:p>
          <a:endParaRPr lang="en-US"/>
        </a:p>
      </dgm:t>
    </dgm:pt>
    <dgm:pt modelId="{D65552DE-6C8D-4AAF-9F88-8192CC46220B}">
      <dgm:prSet/>
      <dgm:spPr/>
      <dgm:t>
        <a:bodyPr/>
        <a:lstStyle/>
        <a:p>
          <a:pPr>
            <a:lnSpc>
              <a:spcPct val="100000"/>
            </a:lnSpc>
          </a:pPr>
          <a:r>
            <a:rPr lang="en-US"/>
            <a:t>Cohort studies focus on examining the relationship between the exposure or characteristic and subsequent outcomes.</a:t>
          </a:r>
        </a:p>
      </dgm:t>
    </dgm:pt>
    <dgm:pt modelId="{A66BC8A0-7ED9-40AC-973F-765FC7CF8962}" type="parTrans" cxnId="{021269F8-6C50-4D51-8E9C-EE871F2731E2}">
      <dgm:prSet/>
      <dgm:spPr/>
      <dgm:t>
        <a:bodyPr/>
        <a:lstStyle/>
        <a:p>
          <a:endParaRPr lang="en-US"/>
        </a:p>
      </dgm:t>
    </dgm:pt>
    <dgm:pt modelId="{6619B3FF-16A4-444B-A480-5D62700D1F01}" type="sibTrans" cxnId="{021269F8-6C50-4D51-8E9C-EE871F2731E2}">
      <dgm:prSet/>
      <dgm:spPr/>
      <dgm:t>
        <a:bodyPr/>
        <a:lstStyle/>
        <a:p>
          <a:endParaRPr lang="en-US"/>
        </a:p>
      </dgm:t>
    </dgm:pt>
    <dgm:pt modelId="{3D4F133D-BC12-4CE7-9CCF-88DA5CC0EA05}">
      <dgm:prSet/>
      <dgm:spPr/>
      <dgm:t>
        <a:bodyPr/>
        <a:lstStyle/>
        <a:p>
          <a:pPr>
            <a:lnSpc>
              <a:spcPct val="100000"/>
            </a:lnSpc>
          </a:pPr>
          <a:r>
            <a:rPr lang="en-US" b="1"/>
            <a:t>Prospective Cohort Study</a:t>
          </a:r>
          <a:r>
            <a:rPr lang="en-US"/>
            <a:t>: Researchers select a group of individuals without a particular outcome of interest and follow them over time. They assess exposure to certain factors or interventions and track the development of outcomes.</a:t>
          </a:r>
        </a:p>
      </dgm:t>
    </dgm:pt>
    <dgm:pt modelId="{BF5879BE-946A-4275-8EFA-AF98133179EF}" type="parTrans" cxnId="{C75745A8-7AB2-487F-BE44-8A286971AA53}">
      <dgm:prSet/>
      <dgm:spPr/>
      <dgm:t>
        <a:bodyPr/>
        <a:lstStyle/>
        <a:p>
          <a:endParaRPr lang="en-US"/>
        </a:p>
      </dgm:t>
    </dgm:pt>
    <dgm:pt modelId="{7B8CB345-67CF-476F-95B7-E75FE39548B1}" type="sibTrans" cxnId="{C75745A8-7AB2-487F-BE44-8A286971AA53}">
      <dgm:prSet/>
      <dgm:spPr/>
      <dgm:t>
        <a:bodyPr/>
        <a:lstStyle/>
        <a:p>
          <a:endParaRPr lang="en-US"/>
        </a:p>
      </dgm:t>
    </dgm:pt>
    <dgm:pt modelId="{274B3151-3F53-442F-9FD7-A1E869994A6F}">
      <dgm:prSet/>
      <dgm:spPr/>
      <dgm:t>
        <a:bodyPr/>
        <a:lstStyle/>
        <a:p>
          <a:pPr>
            <a:lnSpc>
              <a:spcPct val="100000"/>
            </a:lnSpc>
          </a:pPr>
          <a:r>
            <a:rPr lang="en-US" b="1"/>
            <a:t>Retrospective Cohort Study</a:t>
          </a:r>
          <a:r>
            <a:rPr lang="en-US"/>
            <a:t>: Researchers select a group of individuals with a particular outcome and look back at their past to determine the exposure or characteristic that may have contributed to the outcome.</a:t>
          </a:r>
        </a:p>
      </dgm:t>
    </dgm:pt>
    <dgm:pt modelId="{926CAFB4-E163-43D0-994A-507F9D38057E}" type="parTrans" cxnId="{189ACE6D-F1CA-4B6F-8BE2-03C0B54975B7}">
      <dgm:prSet/>
      <dgm:spPr/>
      <dgm:t>
        <a:bodyPr/>
        <a:lstStyle/>
        <a:p>
          <a:endParaRPr lang="en-US"/>
        </a:p>
      </dgm:t>
    </dgm:pt>
    <dgm:pt modelId="{26AF4693-7916-499B-83F6-1D04593FE195}" type="sibTrans" cxnId="{189ACE6D-F1CA-4B6F-8BE2-03C0B54975B7}">
      <dgm:prSet/>
      <dgm:spPr/>
      <dgm:t>
        <a:bodyPr/>
        <a:lstStyle/>
        <a:p>
          <a:endParaRPr lang="en-US"/>
        </a:p>
      </dgm:t>
    </dgm:pt>
    <dgm:pt modelId="{5D3EAF93-8F02-47BA-85F1-72DBF475F408}" type="pres">
      <dgm:prSet presAssocID="{30AEA368-00B0-46F4-A284-9A5EC34A5440}" presName="root" presStyleCnt="0">
        <dgm:presLayoutVars>
          <dgm:dir/>
          <dgm:resizeHandles val="exact"/>
        </dgm:presLayoutVars>
      </dgm:prSet>
      <dgm:spPr/>
    </dgm:pt>
    <dgm:pt modelId="{93181A1A-57B0-41D0-B035-4F2ADBCD71A2}" type="pres">
      <dgm:prSet presAssocID="{B80956A4-C5B1-4D7A-836B-F70834A35DDB}" presName="compNode" presStyleCnt="0"/>
      <dgm:spPr/>
    </dgm:pt>
    <dgm:pt modelId="{F96F4085-2572-4F18-BEFB-D329EB977929}" type="pres">
      <dgm:prSet presAssocID="{B80956A4-C5B1-4D7A-836B-F70834A35DDB}" presName="bgRect" presStyleLbl="bgShp" presStyleIdx="0" presStyleCnt="4"/>
      <dgm:spPr/>
    </dgm:pt>
    <dgm:pt modelId="{F05DF4E9-C219-4954-B55A-B6B1493A4DD6}" type="pres">
      <dgm:prSet presAssocID="{B80956A4-C5B1-4D7A-836B-F70834A35D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30EFA50C-B70A-40AD-9D4C-9F850BC8639A}" type="pres">
      <dgm:prSet presAssocID="{B80956A4-C5B1-4D7A-836B-F70834A35DDB}" presName="spaceRect" presStyleCnt="0"/>
      <dgm:spPr/>
    </dgm:pt>
    <dgm:pt modelId="{D37E4649-4A62-46C0-AB57-57520D57A7F5}" type="pres">
      <dgm:prSet presAssocID="{B80956A4-C5B1-4D7A-836B-F70834A35DDB}" presName="parTx" presStyleLbl="revTx" presStyleIdx="0" presStyleCnt="4">
        <dgm:presLayoutVars>
          <dgm:chMax val="0"/>
          <dgm:chPref val="0"/>
        </dgm:presLayoutVars>
      </dgm:prSet>
      <dgm:spPr/>
    </dgm:pt>
    <dgm:pt modelId="{95E3DE88-FE68-41EF-B3D6-1C14B22159B9}" type="pres">
      <dgm:prSet presAssocID="{2BE7750B-34FC-4519-948A-CA2F47BEE826}" presName="sibTrans" presStyleCnt="0"/>
      <dgm:spPr/>
    </dgm:pt>
    <dgm:pt modelId="{99785E26-469B-4B3C-BD7C-9F6F37ED6A21}" type="pres">
      <dgm:prSet presAssocID="{D65552DE-6C8D-4AAF-9F88-8192CC46220B}" presName="compNode" presStyleCnt="0"/>
      <dgm:spPr/>
    </dgm:pt>
    <dgm:pt modelId="{52BBAA17-CC9B-46B0-B09A-6739D44B6304}" type="pres">
      <dgm:prSet presAssocID="{D65552DE-6C8D-4AAF-9F88-8192CC46220B}" presName="bgRect" presStyleLbl="bgShp" presStyleIdx="1" presStyleCnt="4"/>
      <dgm:spPr/>
    </dgm:pt>
    <dgm:pt modelId="{01C52C45-A6A6-47BD-BB6B-DEA56515A31A}" type="pres">
      <dgm:prSet presAssocID="{D65552DE-6C8D-4AAF-9F88-8192CC46220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C76D6740-0770-4B6B-9DDB-E005EBACB8C5}" type="pres">
      <dgm:prSet presAssocID="{D65552DE-6C8D-4AAF-9F88-8192CC46220B}" presName="spaceRect" presStyleCnt="0"/>
      <dgm:spPr/>
    </dgm:pt>
    <dgm:pt modelId="{50AD1FB5-740E-4623-AE19-213F99EA0A29}" type="pres">
      <dgm:prSet presAssocID="{D65552DE-6C8D-4AAF-9F88-8192CC46220B}" presName="parTx" presStyleLbl="revTx" presStyleIdx="1" presStyleCnt="4">
        <dgm:presLayoutVars>
          <dgm:chMax val="0"/>
          <dgm:chPref val="0"/>
        </dgm:presLayoutVars>
      </dgm:prSet>
      <dgm:spPr/>
    </dgm:pt>
    <dgm:pt modelId="{C0CBE2A1-876B-4AD5-872D-A26FDA3297E5}" type="pres">
      <dgm:prSet presAssocID="{6619B3FF-16A4-444B-A480-5D62700D1F01}" presName="sibTrans" presStyleCnt="0"/>
      <dgm:spPr/>
    </dgm:pt>
    <dgm:pt modelId="{0771AB15-47B5-4662-92F9-8A5ABDB348AF}" type="pres">
      <dgm:prSet presAssocID="{3D4F133D-BC12-4CE7-9CCF-88DA5CC0EA05}" presName="compNode" presStyleCnt="0"/>
      <dgm:spPr/>
    </dgm:pt>
    <dgm:pt modelId="{13CD44C2-99BF-4254-A1FF-502FEF6393EA}" type="pres">
      <dgm:prSet presAssocID="{3D4F133D-BC12-4CE7-9CCF-88DA5CC0EA05}" presName="bgRect" presStyleLbl="bgShp" presStyleIdx="2" presStyleCnt="4"/>
      <dgm:spPr/>
    </dgm:pt>
    <dgm:pt modelId="{3C8F5E7F-C6F3-45D9-A756-2948F822A353}" type="pres">
      <dgm:prSet presAssocID="{3D4F133D-BC12-4CE7-9CCF-88DA5CC0EA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udience"/>
        </a:ext>
      </dgm:extLst>
    </dgm:pt>
    <dgm:pt modelId="{7DFDF563-5F7C-4FE7-9374-FF082D650ABA}" type="pres">
      <dgm:prSet presAssocID="{3D4F133D-BC12-4CE7-9CCF-88DA5CC0EA05}" presName="spaceRect" presStyleCnt="0"/>
      <dgm:spPr/>
    </dgm:pt>
    <dgm:pt modelId="{D9621128-451F-4563-B804-E1E52663C398}" type="pres">
      <dgm:prSet presAssocID="{3D4F133D-BC12-4CE7-9CCF-88DA5CC0EA05}" presName="parTx" presStyleLbl="revTx" presStyleIdx="2" presStyleCnt="4">
        <dgm:presLayoutVars>
          <dgm:chMax val="0"/>
          <dgm:chPref val="0"/>
        </dgm:presLayoutVars>
      </dgm:prSet>
      <dgm:spPr/>
    </dgm:pt>
    <dgm:pt modelId="{F293444E-A1BB-4703-87B1-D41420A68D65}" type="pres">
      <dgm:prSet presAssocID="{7B8CB345-67CF-476F-95B7-E75FE39548B1}" presName="sibTrans" presStyleCnt="0"/>
      <dgm:spPr/>
    </dgm:pt>
    <dgm:pt modelId="{839F26B1-4343-4257-B0B8-3AF2EF069940}" type="pres">
      <dgm:prSet presAssocID="{274B3151-3F53-442F-9FD7-A1E869994A6F}" presName="compNode" presStyleCnt="0"/>
      <dgm:spPr/>
    </dgm:pt>
    <dgm:pt modelId="{108770B1-20BD-46E1-A328-F39FF030BEB9}" type="pres">
      <dgm:prSet presAssocID="{274B3151-3F53-442F-9FD7-A1E869994A6F}" presName="bgRect" presStyleLbl="bgShp" presStyleIdx="3" presStyleCnt="4"/>
      <dgm:spPr/>
    </dgm:pt>
    <dgm:pt modelId="{24AC7CE0-5917-4943-A104-0996C014343F}" type="pres">
      <dgm:prSet presAssocID="{274B3151-3F53-442F-9FD7-A1E869994A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s"/>
        </a:ext>
      </dgm:extLst>
    </dgm:pt>
    <dgm:pt modelId="{960E8090-E292-4AC7-AB71-8E7D27B1DF72}" type="pres">
      <dgm:prSet presAssocID="{274B3151-3F53-442F-9FD7-A1E869994A6F}" presName="spaceRect" presStyleCnt="0"/>
      <dgm:spPr/>
    </dgm:pt>
    <dgm:pt modelId="{9F841893-E84C-4C2B-85D8-FC9461EE3F1A}" type="pres">
      <dgm:prSet presAssocID="{274B3151-3F53-442F-9FD7-A1E869994A6F}" presName="parTx" presStyleLbl="revTx" presStyleIdx="3" presStyleCnt="4">
        <dgm:presLayoutVars>
          <dgm:chMax val="0"/>
          <dgm:chPref val="0"/>
        </dgm:presLayoutVars>
      </dgm:prSet>
      <dgm:spPr/>
    </dgm:pt>
  </dgm:ptLst>
  <dgm:cxnLst>
    <dgm:cxn modelId="{E5E8665B-D289-4AB7-896D-3659543B6B7C}" type="presOf" srcId="{D65552DE-6C8D-4AAF-9F88-8192CC46220B}" destId="{50AD1FB5-740E-4623-AE19-213F99EA0A29}" srcOrd="0" destOrd="0" presId="urn:microsoft.com/office/officeart/2018/2/layout/IconVerticalSolidList"/>
    <dgm:cxn modelId="{189ACE6D-F1CA-4B6F-8BE2-03C0B54975B7}" srcId="{30AEA368-00B0-46F4-A284-9A5EC34A5440}" destId="{274B3151-3F53-442F-9FD7-A1E869994A6F}" srcOrd="3" destOrd="0" parTransId="{926CAFB4-E163-43D0-994A-507F9D38057E}" sibTransId="{26AF4693-7916-499B-83F6-1D04593FE195}"/>
    <dgm:cxn modelId="{0A942D92-46DB-47E3-869C-8C190A5BC928}" srcId="{30AEA368-00B0-46F4-A284-9A5EC34A5440}" destId="{B80956A4-C5B1-4D7A-836B-F70834A35DDB}" srcOrd="0" destOrd="0" parTransId="{AED5EA2D-402A-4088-8DCD-03A4E5FBA7BC}" sibTransId="{2BE7750B-34FC-4519-948A-CA2F47BEE826}"/>
    <dgm:cxn modelId="{C75745A8-7AB2-487F-BE44-8A286971AA53}" srcId="{30AEA368-00B0-46F4-A284-9A5EC34A5440}" destId="{3D4F133D-BC12-4CE7-9CCF-88DA5CC0EA05}" srcOrd="2" destOrd="0" parTransId="{BF5879BE-946A-4275-8EFA-AF98133179EF}" sibTransId="{7B8CB345-67CF-476F-95B7-E75FE39548B1}"/>
    <dgm:cxn modelId="{6CFFF4AF-A3A2-465C-99A8-67D4DCD4B6D6}" type="presOf" srcId="{B80956A4-C5B1-4D7A-836B-F70834A35DDB}" destId="{D37E4649-4A62-46C0-AB57-57520D57A7F5}" srcOrd="0" destOrd="0" presId="urn:microsoft.com/office/officeart/2018/2/layout/IconVerticalSolidList"/>
    <dgm:cxn modelId="{77A11FB3-1004-4F5B-9172-2CF4B36C1C3E}" type="presOf" srcId="{3D4F133D-BC12-4CE7-9CCF-88DA5CC0EA05}" destId="{D9621128-451F-4563-B804-E1E52663C398}" srcOrd="0" destOrd="0" presId="urn:microsoft.com/office/officeart/2018/2/layout/IconVerticalSolidList"/>
    <dgm:cxn modelId="{6AE7D8E7-BE7D-4180-A300-A732C0687EC9}" type="presOf" srcId="{274B3151-3F53-442F-9FD7-A1E869994A6F}" destId="{9F841893-E84C-4C2B-85D8-FC9461EE3F1A}" srcOrd="0" destOrd="0" presId="urn:microsoft.com/office/officeart/2018/2/layout/IconVerticalSolidList"/>
    <dgm:cxn modelId="{021269F8-6C50-4D51-8E9C-EE871F2731E2}" srcId="{30AEA368-00B0-46F4-A284-9A5EC34A5440}" destId="{D65552DE-6C8D-4AAF-9F88-8192CC46220B}" srcOrd="1" destOrd="0" parTransId="{A66BC8A0-7ED9-40AC-973F-765FC7CF8962}" sibTransId="{6619B3FF-16A4-444B-A480-5D62700D1F01}"/>
    <dgm:cxn modelId="{3DC3C4FF-E708-4D6F-97D4-8A1EC8C0F6B6}" type="presOf" srcId="{30AEA368-00B0-46F4-A284-9A5EC34A5440}" destId="{5D3EAF93-8F02-47BA-85F1-72DBF475F408}" srcOrd="0" destOrd="0" presId="urn:microsoft.com/office/officeart/2018/2/layout/IconVerticalSolidList"/>
    <dgm:cxn modelId="{32411C04-DFD5-4A28-B514-E8B8BC87C6DD}" type="presParOf" srcId="{5D3EAF93-8F02-47BA-85F1-72DBF475F408}" destId="{93181A1A-57B0-41D0-B035-4F2ADBCD71A2}" srcOrd="0" destOrd="0" presId="urn:microsoft.com/office/officeart/2018/2/layout/IconVerticalSolidList"/>
    <dgm:cxn modelId="{059FE466-B368-4B1D-B02A-87D3855C6C55}" type="presParOf" srcId="{93181A1A-57B0-41D0-B035-4F2ADBCD71A2}" destId="{F96F4085-2572-4F18-BEFB-D329EB977929}" srcOrd="0" destOrd="0" presId="urn:microsoft.com/office/officeart/2018/2/layout/IconVerticalSolidList"/>
    <dgm:cxn modelId="{37705C1E-7D60-404B-886C-7027BCD28F06}" type="presParOf" srcId="{93181A1A-57B0-41D0-B035-4F2ADBCD71A2}" destId="{F05DF4E9-C219-4954-B55A-B6B1493A4DD6}" srcOrd="1" destOrd="0" presId="urn:microsoft.com/office/officeart/2018/2/layout/IconVerticalSolidList"/>
    <dgm:cxn modelId="{447DB226-0C67-4E1D-BAD1-767F7208FDC9}" type="presParOf" srcId="{93181A1A-57B0-41D0-B035-4F2ADBCD71A2}" destId="{30EFA50C-B70A-40AD-9D4C-9F850BC8639A}" srcOrd="2" destOrd="0" presId="urn:microsoft.com/office/officeart/2018/2/layout/IconVerticalSolidList"/>
    <dgm:cxn modelId="{40FED396-AA49-4FEE-89DE-F1C4219946E1}" type="presParOf" srcId="{93181A1A-57B0-41D0-B035-4F2ADBCD71A2}" destId="{D37E4649-4A62-46C0-AB57-57520D57A7F5}" srcOrd="3" destOrd="0" presId="urn:microsoft.com/office/officeart/2018/2/layout/IconVerticalSolidList"/>
    <dgm:cxn modelId="{B66276DB-A592-46EE-A17D-D9B20DA56238}" type="presParOf" srcId="{5D3EAF93-8F02-47BA-85F1-72DBF475F408}" destId="{95E3DE88-FE68-41EF-B3D6-1C14B22159B9}" srcOrd="1" destOrd="0" presId="urn:microsoft.com/office/officeart/2018/2/layout/IconVerticalSolidList"/>
    <dgm:cxn modelId="{114662A4-DE2B-4312-9528-5CD0C1D94C8D}" type="presParOf" srcId="{5D3EAF93-8F02-47BA-85F1-72DBF475F408}" destId="{99785E26-469B-4B3C-BD7C-9F6F37ED6A21}" srcOrd="2" destOrd="0" presId="urn:microsoft.com/office/officeart/2018/2/layout/IconVerticalSolidList"/>
    <dgm:cxn modelId="{2410509E-C063-49F4-88E8-AC0E72F5EA97}" type="presParOf" srcId="{99785E26-469B-4B3C-BD7C-9F6F37ED6A21}" destId="{52BBAA17-CC9B-46B0-B09A-6739D44B6304}" srcOrd="0" destOrd="0" presId="urn:microsoft.com/office/officeart/2018/2/layout/IconVerticalSolidList"/>
    <dgm:cxn modelId="{98BC3E2D-736E-4A71-8D65-DDFA48609017}" type="presParOf" srcId="{99785E26-469B-4B3C-BD7C-9F6F37ED6A21}" destId="{01C52C45-A6A6-47BD-BB6B-DEA56515A31A}" srcOrd="1" destOrd="0" presId="urn:microsoft.com/office/officeart/2018/2/layout/IconVerticalSolidList"/>
    <dgm:cxn modelId="{691E5BF0-64F9-4318-8F0C-55285F46C41E}" type="presParOf" srcId="{99785E26-469B-4B3C-BD7C-9F6F37ED6A21}" destId="{C76D6740-0770-4B6B-9DDB-E005EBACB8C5}" srcOrd="2" destOrd="0" presId="urn:microsoft.com/office/officeart/2018/2/layout/IconVerticalSolidList"/>
    <dgm:cxn modelId="{607F998F-51CE-4C1C-A02F-73017778EAF3}" type="presParOf" srcId="{99785E26-469B-4B3C-BD7C-9F6F37ED6A21}" destId="{50AD1FB5-740E-4623-AE19-213F99EA0A29}" srcOrd="3" destOrd="0" presId="urn:microsoft.com/office/officeart/2018/2/layout/IconVerticalSolidList"/>
    <dgm:cxn modelId="{C871595E-E7FF-43DF-98AA-72B0C22F17CC}" type="presParOf" srcId="{5D3EAF93-8F02-47BA-85F1-72DBF475F408}" destId="{C0CBE2A1-876B-4AD5-872D-A26FDA3297E5}" srcOrd="3" destOrd="0" presId="urn:microsoft.com/office/officeart/2018/2/layout/IconVerticalSolidList"/>
    <dgm:cxn modelId="{141643E5-C782-47C6-A3D2-D32D56A2E370}" type="presParOf" srcId="{5D3EAF93-8F02-47BA-85F1-72DBF475F408}" destId="{0771AB15-47B5-4662-92F9-8A5ABDB348AF}" srcOrd="4" destOrd="0" presId="urn:microsoft.com/office/officeart/2018/2/layout/IconVerticalSolidList"/>
    <dgm:cxn modelId="{3DEA08CD-8B36-4119-854B-6544486A2B0A}" type="presParOf" srcId="{0771AB15-47B5-4662-92F9-8A5ABDB348AF}" destId="{13CD44C2-99BF-4254-A1FF-502FEF6393EA}" srcOrd="0" destOrd="0" presId="urn:microsoft.com/office/officeart/2018/2/layout/IconVerticalSolidList"/>
    <dgm:cxn modelId="{D4391206-EDCD-46DE-BA09-A574658197AB}" type="presParOf" srcId="{0771AB15-47B5-4662-92F9-8A5ABDB348AF}" destId="{3C8F5E7F-C6F3-45D9-A756-2948F822A353}" srcOrd="1" destOrd="0" presId="urn:microsoft.com/office/officeart/2018/2/layout/IconVerticalSolidList"/>
    <dgm:cxn modelId="{3D1E0B5E-8A30-47DA-B981-593E5E1EF845}" type="presParOf" srcId="{0771AB15-47B5-4662-92F9-8A5ABDB348AF}" destId="{7DFDF563-5F7C-4FE7-9374-FF082D650ABA}" srcOrd="2" destOrd="0" presId="urn:microsoft.com/office/officeart/2018/2/layout/IconVerticalSolidList"/>
    <dgm:cxn modelId="{5DF76D22-D83D-460F-9321-E9293AB5A2DD}" type="presParOf" srcId="{0771AB15-47B5-4662-92F9-8A5ABDB348AF}" destId="{D9621128-451F-4563-B804-E1E52663C398}" srcOrd="3" destOrd="0" presId="urn:microsoft.com/office/officeart/2018/2/layout/IconVerticalSolidList"/>
    <dgm:cxn modelId="{92EA5286-8E6E-4EE7-BB96-94F06ADC8E78}" type="presParOf" srcId="{5D3EAF93-8F02-47BA-85F1-72DBF475F408}" destId="{F293444E-A1BB-4703-87B1-D41420A68D65}" srcOrd="5" destOrd="0" presId="urn:microsoft.com/office/officeart/2018/2/layout/IconVerticalSolidList"/>
    <dgm:cxn modelId="{18F4E40D-1DB2-4CCE-A53E-6BFFCADFED89}" type="presParOf" srcId="{5D3EAF93-8F02-47BA-85F1-72DBF475F408}" destId="{839F26B1-4343-4257-B0B8-3AF2EF069940}" srcOrd="6" destOrd="0" presId="urn:microsoft.com/office/officeart/2018/2/layout/IconVerticalSolidList"/>
    <dgm:cxn modelId="{E52C7778-D5D1-4FE0-9F70-4F1C262BD113}" type="presParOf" srcId="{839F26B1-4343-4257-B0B8-3AF2EF069940}" destId="{108770B1-20BD-46E1-A328-F39FF030BEB9}" srcOrd="0" destOrd="0" presId="urn:microsoft.com/office/officeart/2018/2/layout/IconVerticalSolidList"/>
    <dgm:cxn modelId="{BF1BD2CC-C05B-4B6C-95FF-9CF377069BC8}" type="presParOf" srcId="{839F26B1-4343-4257-B0B8-3AF2EF069940}" destId="{24AC7CE0-5917-4943-A104-0996C014343F}" srcOrd="1" destOrd="0" presId="urn:microsoft.com/office/officeart/2018/2/layout/IconVerticalSolidList"/>
    <dgm:cxn modelId="{9D8CE23A-3C64-4E63-9456-C76D80DFB28C}" type="presParOf" srcId="{839F26B1-4343-4257-B0B8-3AF2EF069940}" destId="{960E8090-E292-4AC7-AB71-8E7D27B1DF72}" srcOrd="2" destOrd="0" presId="urn:microsoft.com/office/officeart/2018/2/layout/IconVerticalSolidList"/>
    <dgm:cxn modelId="{F15F003E-E661-4E16-B298-2142758E7CF4}" type="presParOf" srcId="{839F26B1-4343-4257-B0B8-3AF2EF069940}" destId="{9F841893-E84C-4C2B-85D8-FC9461EE3F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765DC1E-11E8-420A-9B45-39E9F2A6BFE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38F2DB2A-E8B2-497A-AC27-110C1E050246}">
      <dgm:prSet/>
      <dgm:spPr/>
      <dgm:t>
        <a:bodyPr/>
        <a:lstStyle/>
        <a:p>
          <a:r>
            <a:rPr lang="en-US" b="1"/>
            <a:t>Longitudinal and cohort studies </a:t>
          </a:r>
          <a:r>
            <a:rPr lang="en-US"/>
            <a:t>are commonly used in various fields, including epidemiology, psychology, sociology, education, and healthcare. </a:t>
          </a:r>
        </a:p>
      </dgm:t>
    </dgm:pt>
    <dgm:pt modelId="{0C590625-DF67-461B-A993-3DB58872FCCC}" type="parTrans" cxnId="{2EF6FCD9-D9B5-48D1-A4C6-B1990DA5A846}">
      <dgm:prSet/>
      <dgm:spPr/>
      <dgm:t>
        <a:bodyPr/>
        <a:lstStyle/>
        <a:p>
          <a:endParaRPr lang="en-US"/>
        </a:p>
      </dgm:t>
    </dgm:pt>
    <dgm:pt modelId="{DE740D2A-1D17-429D-9DE0-18BD1BECDC8E}" type="sibTrans" cxnId="{2EF6FCD9-D9B5-48D1-A4C6-B1990DA5A846}">
      <dgm:prSet/>
      <dgm:spPr/>
      <dgm:t>
        <a:bodyPr/>
        <a:lstStyle/>
        <a:p>
          <a:endParaRPr lang="en-US"/>
        </a:p>
      </dgm:t>
    </dgm:pt>
    <dgm:pt modelId="{F819EA8F-BC5B-4001-BDC3-38CB13110241}">
      <dgm:prSet/>
      <dgm:spPr/>
      <dgm:t>
        <a:bodyPr/>
        <a:lstStyle/>
        <a:p>
          <a:r>
            <a:rPr lang="en-US"/>
            <a:t>They are particularly useful for studying long-term effects, developmental processes, risk factors, disease progression, social trends, and the impact of interventions or policies over time. </a:t>
          </a:r>
        </a:p>
      </dgm:t>
    </dgm:pt>
    <dgm:pt modelId="{95DD68FF-1B8D-455B-8EDF-3276720E4D4F}" type="parTrans" cxnId="{97C84727-3CF2-473E-8510-1C29E48C8E76}">
      <dgm:prSet/>
      <dgm:spPr/>
      <dgm:t>
        <a:bodyPr/>
        <a:lstStyle/>
        <a:p>
          <a:endParaRPr lang="en-US"/>
        </a:p>
      </dgm:t>
    </dgm:pt>
    <dgm:pt modelId="{40D4BB85-28A4-4FF8-B33B-EE44EBE450AF}" type="sibTrans" cxnId="{97C84727-3CF2-473E-8510-1C29E48C8E76}">
      <dgm:prSet/>
      <dgm:spPr/>
      <dgm:t>
        <a:bodyPr/>
        <a:lstStyle/>
        <a:p>
          <a:endParaRPr lang="en-US"/>
        </a:p>
      </dgm:t>
    </dgm:pt>
    <dgm:pt modelId="{67B4CFE8-5ADB-4B33-A0F3-4C7AD1C5BE59}">
      <dgm:prSet/>
      <dgm:spPr/>
      <dgm:t>
        <a:bodyPr/>
        <a:lstStyle/>
        <a:p>
          <a:r>
            <a:rPr lang="en-US"/>
            <a:t>However, they require careful planning, long-term commitment, and thorough data management to ensure the validity and reliability of the find-ings.</a:t>
          </a:r>
        </a:p>
      </dgm:t>
    </dgm:pt>
    <dgm:pt modelId="{7DBC3365-E49C-4DE9-8890-B4C1F025FAE9}" type="parTrans" cxnId="{8BD53E2F-3407-4B54-821B-63BAF67909ED}">
      <dgm:prSet/>
      <dgm:spPr/>
      <dgm:t>
        <a:bodyPr/>
        <a:lstStyle/>
        <a:p>
          <a:endParaRPr lang="en-US"/>
        </a:p>
      </dgm:t>
    </dgm:pt>
    <dgm:pt modelId="{A5EBCBAE-F036-45B1-8E58-3FE770452255}" type="sibTrans" cxnId="{8BD53E2F-3407-4B54-821B-63BAF67909ED}">
      <dgm:prSet/>
      <dgm:spPr/>
      <dgm:t>
        <a:bodyPr/>
        <a:lstStyle/>
        <a:p>
          <a:endParaRPr lang="en-US"/>
        </a:p>
      </dgm:t>
    </dgm:pt>
    <dgm:pt modelId="{E3A2A941-43D5-41A0-A1F0-927067EDEC8C}" type="pres">
      <dgm:prSet presAssocID="{C765DC1E-11E8-420A-9B45-39E9F2A6BFEA}" presName="vert0" presStyleCnt="0">
        <dgm:presLayoutVars>
          <dgm:dir/>
          <dgm:animOne val="branch"/>
          <dgm:animLvl val="lvl"/>
        </dgm:presLayoutVars>
      </dgm:prSet>
      <dgm:spPr/>
    </dgm:pt>
    <dgm:pt modelId="{BB277299-EE89-4895-BD8D-1CF3643DB54E}" type="pres">
      <dgm:prSet presAssocID="{38F2DB2A-E8B2-497A-AC27-110C1E050246}" presName="thickLine" presStyleLbl="alignNode1" presStyleIdx="0" presStyleCnt="3"/>
      <dgm:spPr/>
    </dgm:pt>
    <dgm:pt modelId="{204A99EC-5372-4F85-A91B-008873C6F073}" type="pres">
      <dgm:prSet presAssocID="{38F2DB2A-E8B2-497A-AC27-110C1E050246}" presName="horz1" presStyleCnt="0"/>
      <dgm:spPr/>
    </dgm:pt>
    <dgm:pt modelId="{C898C003-7E1A-4FA7-B99A-A2E13E66C47B}" type="pres">
      <dgm:prSet presAssocID="{38F2DB2A-E8B2-497A-AC27-110C1E050246}" presName="tx1" presStyleLbl="revTx" presStyleIdx="0" presStyleCnt="3"/>
      <dgm:spPr/>
    </dgm:pt>
    <dgm:pt modelId="{03832DE8-60D1-4460-890C-CC56851D9EAB}" type="pres">
      <dgm:prSet presAssocID="{38F2DB2A-E8B2-497A-AC27-110C1E050246}" presName="vert1" presStyleCnt="0"/>
      <dgm:spPr/>
    </dgm:pt>
    <dgm:pt modelId="{189E4C11-1B27-47CB-BBEF-14FE3ACE106B}" type="pres">
      <dgm:prSet presAssocID="{F819EA8F-BC5B-4001-BDC3-38CB13110241}" presName="thickLine" presStyleLbl="alignNode1" presStyleIdx="1" presStyleCnt="3"/>
      <dgm:spPr/>
    </dgm:pt>
    <dgm:pt modelId="{672A783C-A75B-4B7D-B7ED-AC3ACB9B43E8}" type="pres">
      <dgm:prSet presAssocID="{F819EA8F-BC5B-4001-BDC3-38CB13110241}" presName="horz1" presStyleCnt="0"/>
      <dgm:spPr/>
    </dgm:pt>
    <dgm:pt modelId="{CAD636DC-ED2E-480A-A77F-636E657798AB}" type="pres">
      <dgm:prSet presAssocID="{F819EA8F-BC5B-4001-BDC3-38CB13110241}" presName="tx1" presStyleLbl="revTx" presStyleIdx="1" presStyleCnt="3"/>
      <dgm:spPr/>
    </dgm:pt>
    <dgm:pt modelId="{7A287A2D-F6AF-4AB1-9F78-F8915E85E0ED}" type="pres">
      <dgm:prSet presAssocID="{F819EA8F-BC5B-4001-BDC3-38CB13110241}" presName="vert1" presStyleCnt="0"/>
      <dgm:spPr/>
    </dgm:pt>
    <dgm:pt modelId="{D7CBFBC5-282C-4D89-986B-5E43B9BF9A16}" type="pres">
      <dgm:prSet presAssocID="{67B4CFE8-5ADB-4B33-A0F3-4C7AD1C5BE59}" presName="thickLine" presStyleLbl="alignNode1" presStyleIdx="2" presStyleCnt="3"/>
      <dgm:spPr/>
    </dgm:pt>
    <dgm:pt modelId="{5692B921-8672-47B2-89B5-EB55843BFC9C}" type="pres">
      <dgm:prSet presAssocID="{67B4CFE8-5ADB-4B33-A0F3-4C7AD1C5BE59}" presName="horz1" presStyleCnt="0"/>
      <dgm:spPr/>
    </dgm:pt>
    <dgm:pt modelId="{6B19EB04-65AB-4E5E-8A8E-3B32801E161A}" type="pres">
      <dgm:prSet presAssocID="{67B4CFE8-5ADB-4B33-A0F3-4C7AD1C5BE59}" presName="tx1" presStyleLbl="revTx" presStyleIdx="2" presStyleCnt="3"/>
      <dgm:spPr/>
    </dgm:pt>
    <dgm:pt modelId="{DF1F1DD6-7AA2-4564-8D1E-B481E60F14B9}" type="pres">
      <dgm:prSet presAssocID="{67B4CFE8-5ADB-4B33-A0F3-4C7AD1C5BE59}" presName="vert1" presStyleCnt="0"/>
      <dgm:spPr/>
    </dgm:pt>
  </dgm:ptLst>
  <dgm:cxnLst>
    <dgm:cxn modelId="{0B73E01B-2372-4085-9A65-1A4C97569216}" type="presOf" srcId="{F819EA8F-BC5B-4001-BDC3-38CB13110241}" destId="{CAD636DC-ED2E-480A-A77F-636E657798AB}" srcOrd="0" destOrd="0" presId="urn:microsoft.com/office/officeart/2008/layout/LinedList"/>
    <dgm:cxn modelId="{97C84727-3CF2-473E-8510-1C29E48C8E76}" srcId="{C765DC1E-11E8-420A-9B45-39E9F2A6BFEA}" destId="{F819EA8F-BC5B-4001-BDC3-38CB13110241}" srcOrd="1" destOrd="0" parTransId="{95DD68FF-1B8D-455B-8EDF-3276720E4D4F}" sibTransId="{40D4BB85-28A4-4FF8-B33B-EE44EBE450AF}"/>
    <dgm:cxn modelId="{8BD53E2F-3407-4B54-821B-63BAF67909ED}" srcId="{C765DC1E-11E8-420A-9B45-39E9F2A6BFEA}" destId="{67B4CFE8-5ADB-4B33-A0F3-4C7AD1C5BE59}" srcOrd="2" destOrd="0" parTransId="{7DBC3365-E49C-4DE9-8890-B4C1F025FAE9}" sibTransId="{A5EBCBAE-F036-45B1-8E58-3FE770452255}"/>
    <dgm:cxn modelId="{5E34853E-F943-40DA-9695-FE5F781AAC06}" type="presOf" srcId="{67B4CFE8-5ADB-4B33-A0F3-4C7AD1C5BE59}" destId="{6B19EB04-65AB-4E5E-8A8E-3B32801E161A}" srcOrd="0" destOrd="0" presId="urn:microsoft.com/office/officeart/2008/layout/LinedList"/>
    <dgm:cxn modelId="{B5793D6B-46BB-4FF5-8E0A-90C6BD8D9E7D}" type="presOf" srcId="{38F2DB2A-E8B2-497A-AC27-110C1E050246}" destId="{C898C003-7E1A-4FA7-B99A-A2E13E66C47B}" srcOrd="0" destOrd="0" presId="urn:microsoft.com/office/officeart/2008/layout/LinedList"/>
    <dgm:cxn modelId="{49006D95-AEA1-46B8-B8F5-1F431823C128}" type="presOf" srcId="{C765DC1E-11E8-420A-9B45-39E9F2A6BFEA}" destId="{E3A2A941-43D5-41A0-A1F0-927067EDEC8C}" srcOrd="0" destOrd="0" presId="urn:microsoft.com/office/officeart/2008/layout/LinedList"/>
    <dgm:cxn modelId="{2EF6FCD9-D9B5-48D1-A4C6-B1990DA5A846}" srcId="{C765DC1E-11E8-420A-9B45-39E9F2A6BFEA}" destId="{38F2DB2A-E8B2-497A-AC27-110C1E050246}" srcOrd="0" destOrd="0" parTransId="{0C590625-DF67-461B-A993-3DB58872FCCC}" sibTransId="{DE740D2A-1D17-429D-9DE0-18BD1BECDC8E}"/>
    <dgm:cxn modelId="{866AD66B-5A10-4C69-B045-80E3EC40B90D}" type="presParOf" srcId="{E3A2A941-43D5-41A0-A1F0-927067EDEC8C}" destId="{BB277299-EE89-4895-BD8D-1CF3643DB54E}" srcOrd="0" destOrd="0" presId="urn:microsoft.com/office/officeart/2008/layout/LinedList"/>
    <dgm:cxn modelId="{AB4F063C-3D45-496C-AFA9-6410BF1DFA29}" type="presParOf" srcId="{E3A2A941-43D5-41A0-A1F0-927067EDEC8C}" destId="{204A99EC-5372-4F85-A91B-008873C6F073}" srcOrd="1" destOrd="0" presId="urn:microsoft.com/office/officeart/2008/layout/LinedList"/>
    <dgm:cxn modelId="{D169F5CB-15B4-4D27-BEBA-851414B1F148}" type="presParOf" srcId="{204A99EC-5372-4F85-A91B-008873C6F073}" destId="{C898C003-7E1A-4FA7-B99A-A2E13E66C47B}" srcOrd="0" destOrd="0" presId="urn:microsoft.com/office/officeart/2008/layout/LinedList"/>
    <dgm:cxn modelId="{DEA95E24-D0BF-4D8A-A297-8DDCA9ED6187}" type="presParOf" srcId="{204A99EC-5372-4F85-A91B-008873C6F073}" destId="{03832DE8-60D1-4460-890C-CC56851D9EAB}" srcOrd="1" destOrd="0" presId="urn:microsoft.com/office/officeart/2008/layout/LinedList"/>
    <dgm:cxn modelId="{E539CE19-0663-4C93-BC6F-D9BB3DC957EF}" type="presParOf" srcId="{E3A2A941-43D5-41A0-A1F0-927067EDEC8C}" destId="{189E4C11-1B27-47CB-BBEF-14FE3ACE106B}" srcOrd="2" destOrd="0" presId="urn:microsoft.com/office/officeart/2008/layout/LinedList"/>
    <dgm:cxn modelId="{79A756FA-1947-43AC-BA87-B89FD95499F0}" type="presParOf" srcId="{E3A2A941-43D5-41A0-A1F0-927067EDEC8C}" destId="{672A783C-A75B-4B7D-B7ED-AC3ACB9B43E8}" srcOrd="3" destOrd="0" presId="urn:microsoft.com/office/officeart/2008/layout/LinedList"/>
    <dgm:cxn modelId="{0DB7CB25-1EA8-4808-A50C-D94FF2520841}" type="presParOf" srcId="{672A783C-A75B-4B7D-B7ED-AC3ACB9B43E8}" destId="{CAD636DC-ED2E-480A-A77F-636E657798AB}" srcOrd="0" destOrd="0" presId="urn:microsoft.com/office/officeart/2008/layout/LinedList"/>
    <dgm:cxn modelId="{B373E96C-D966-4CF2-A15E-E9555315C59F}" type="presParOf" srcId="{672A783C-A75B-4B7D-B7ED-AC3ACB9B43E8}" destId="{7A287A2D-F6AF-4AB1-9F78-F8915E85E0ED}" srcOrd="1" destOrd="0" presId="urn:microsoft.com/office/officeart/2008/layout/LinedList"/>
    <dgm:cxn modelId="{9C8043B8-082C-4E8B-8EC5-8B3012B71271}" type="presParOf" srcId="{E3A2A941-43D5-41A0-A1F0-927067EDEC8C}" destId="{D7CBFBC5-282C-4D89-986B-5E43B9BF9A16}" srcOrd="4" destOrd="0" presId="urn:microsoft.com/office/officeart/2008/layout/LinedList"/>
    <dgm:cxn modelId="{57409311-0BDF-4ABE-B928-2278C6F7A153}" type="presParOf" srcId="{E3A2A941-43D5-41A0-A1F0-927067EDEC8C}" destId="{5692B921-8672-47B2-89B5-EB55843BFC9C}" srcOrd="5" destOrd="0" presId="urn:microsoft.com/office/officeart/2008/layout/LinedList"/>
    <dgm:cxn modelId="{E4DB8A7F-A507-4D4C-A1EC-D05F779E29EB}" type="presParOf" srcId="{5692B921-8672-47B2-89B5-EB55843BFC9C}" destId="{6B19EB04-65AB-4E5E-8A8E-3B32801E161A}" srcOrd="0" destOrd="0" presId="urn:microsoft.com/office/officeart/2008/layout/LinedList"/>
    <dgm:cxn modelId="{1BD8BC14-0B1F-4183-BFC1-C36F61AF663B}" type="presParOf" srcId="{5692B921-8672-47B2-89B5-EB55843BFC9C}" destId="{DF1F1DD6-7AA2-4564-8D1E-B481E60F14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B0C7FBEA-3B8C-43A7-BAB5-64A4FB9E7DC7}"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DFDC50D0-97DA-48E4-B709-453B21A0BD3C}">
      <dgm:prSet/>
      <dgm:spPr/>
      <dgm:t>
        <a:bodyPr/>
        <a:lstStyle/>
        <a:p>
          <a:pPr>
            <a:lnSpc>
              <a:spcPct val="100000"/>
            </a:lnSpc>
          </a:pPr>
          <a:r>
            <a:rPr lang="en-US"/>
            <a:t>Experimental design is a research approach that allows researchers to systematically investigate cause-and-effect relationships between variables. </a:t>
          </a:r>
        </a:p>
      </dgm:t>
    </dgm:pt>
    <dgm:pt modelId="{06E0348C-A843-443E-9594-C71597470B69}" type="parTrans" cxnId="{F81A791B-EE6C-4EAE-A771-CF83139BC46D}">
      <dgm:prSet/>
      <dgm:spPr/>
      <dgm:t>
        <a:bodyPr/>
        <a:lstStyle/>
        <a:p>
          <a:endParaRPr lang="en-US"/>
        </a:p>
      </dgm:t>
    </dgm:pt>
    <dgm:pt modelId="{3A41499C-6757-41C2-BA62-38D507DFBBEE}" type="sibTrans" cxnId="{F81A791B-EE6C-4EAE-A771-CF83139BC46D}">
      <dgm:prSet/>
      <dgm:spPr/>
      <dgm:t>
        <a:bodyPr/>
        <a:lstStyle/>
        <a:p>
          <a:endParaRPr lang="en-US"/>
        </a:p>
      </dgm:t>
    </dgm:pt>
    <dgm:pt modelId="{E6340A81-249E-4313-ACA7-B10DEE194271}">
      <dgm:prSet/>
      <dgm:spPr/>
      <dgm:t>
        <a:bodyPr/>
        <a:lstStyle/>
        <a:p>
          <a:pPr>
            <a:lnSpc>
              <a:spcPct val="100000"/>
            </a:lnSpc>
          </a:pPr>
          <a:r>
            <a:rPr lang="en-US"/>
            <a:t>It involves the manipulation of independent variables to observe their impact on dependent variables while controlling for other factors. </a:t>
          </a:r>
        </a:p>
      </dgm:t>
    </dgm:pt>
    <dgm:pt modelId="{B6A130F4-3E9A-4869-87E2-A305B0878579}" type="parTrans" cxnId="{731C4D9D-7A0A-4D01-848E-75998E7EB940}">
      <dgm:prSet/>
      <dgm:spPr/>
      <dgm:t>
        <a:bodyPr/>
        <a:lstStyle/>
        <a:p>
          <a:endParaRPr lang="en-US"/>
        </a:p>
      </dgm:t>
    </dgm:pt>
    <dgm:pt modelId="{A33F865A-79E2-4C89-BA84-6891B256BA8E}" type="sibTrans" cxnId="{731C4D9D-7A0A-4D01-848E-75998E7EB940}">
      <dgm:prSet/>
      <dgm:spPr/>
      <dgm:t>
        <a:bodyPr/>
        <a:lstStyle/>
        <a:p>
          <a:endParaRPr lang="en-US"/>
        </a:p>
      </dgm:t>
    </dgm:pt>
    <dgm:pt modelId="{5929429B-0443-4128-92D7-8894DEB50260}">
      <dgm:prSet/>
      <dgm:spPr/>
      <dgm:t>
        <a:bodyPr/>
        <a:lstStyle/>
        <a:p>
          <a:pPr>
            <a:lnSpc>
              <a:spcPct val="100000"/>
            </a:lnSpc>
          </a:pPr>
          <a:r>
            <a:rPr lang="en-US"/>
            <a:t>Experimental designs offer a high level of control, precision, and rigor in research, making them well-suited for hypothesis testing and making causal inferences. </a:t>
          </a:r>
        </a:p>
      </dgm:t>
    </dgm:pt>
    <dgm:pt modelId="{909AF1AA-1065-4DEB-AA79-1B191CE7E0F7}" type="parTrans" cxnId="{78D4B013-6367-406D-8E58-EA75C4A969CA}">
      <dgm:prSet/>
      <dgm:spPr/>
      <dgm:t>
        <a:bodyPr/>
        <a:lstStyle/>
        <a:p>
          <a:endParaRPr lang="en-US"/>
        </a:p>
      </dgm:t>
    </dgm:pt>
    <dgm:pt modelId="{6F01D520-32F0-4665-8889-8DB38B078F88}" type="sibTrans" cxnId="{78D4B013-6367-406D-8E58-EA75C4A969CA}">
      <dgm:prSet/>
      <dgm:spPr/>
      <dgm:t>
        <a:bodyPr/>
        <a:lstStyle/>
        <a:p>
          <a:endParaRPr lang="en-US"/>
        </a:p>
      </dgm:t>
    </dgm:pt>
    <dgm:pt modelId="{9474A8C7-6911-450F-8FD9-ABC312C2E287}" type="pres">
      <dgm:prSet presAssocID="{B0C7FBEA-3B8C-43A7-BAB5-64A4FB9E7DC7}" presName="root" presStyleCnt="0">
        <dgm:presLayoutVars>
          <dgm:dir/>
          <dgm:resizeHandles val="exact"/>
        </dgm:presLayoutVars>
      </dgm:prSet>
      <dgm:spPr/>
    </dgm:pt>
    <dgm:pt modelId="{AE306120-8BCE-4CCB-ACC6-8B45CD0C8452}" type="pres">
      <dgm:prSet presAssocID="{DFDC50D0-97DA-48E4-B709-453B21A0BD3C}" presName="compNode" presStyleCnt="0"/>
      <dgm:spPr/>
    </dgm:pt>
    <dgm:pt modelId="{AC6DF7A4-6355-454C-8E4A-F79AB01AB83C}" type="pres">
      <dgm:prSet presAssocID="{DFDC50D0-97DA-48E4-B709-453B21A0BD3C}" presName="bgRect" presStyleLbl="bgShp" presStyleIdx="0" presStyleCnt="3"/>
      <dgm:spPr/>
    </dgm:pt>
    <dgm:pt modelId="{1FC99338-860A-4893-BA97-80065214111A}" type="pres">
      <dgm:prSet presAssocID="{DFDC50D0-97DA-48E4-B709-453B21A0BD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495ED094-372F-47AC-ACFA-764C9FF7F540}" type="pres">
      <dgm:prSet presAssocID="{DFDC50D0-97DA-48E4-B709-453B21A0BD3C}" presName="spaceRect" presStyleCnt="0"/>
      <dgm:spPr/>
    </dgm:pt>
    <dgm:pt modelId="{DD05D0E5-66BA-4E51-95C0-4D82912537ED}" type="pres">
      <dgm:prSet presAssocID="{DFDC50D0-97DA-48E4-B709-453B21A0BD3C}" presName="parTx" presStyleLbl="revTx" presStyleIdx="0" presStyleCnt="3">
        <dgm:presLayoutVars>
          <dgm:chMax val="0"/>
          <dgm:chPref val="0"/>
        </dgm:presLayoutVars>
      </dgm:prSet>
      <dgm:spPr/>
    </dgm:pt>
    <dgm:pt modelId="{B4E454C3-E0BF-479F-82B1-1E1D2135877C}" type="pres">
      <dgm:prSet presAssocID="{3A41499C-6757-41C2-BA62-38D507DFBBEE}" presName="sibTrans" presStyleCnt="0"/>
      <dgm:spPr/>
    </dgm:pt>
    <dgm:pt modelId="{69A1FC09-76C3-48C5-B161-68B5A9508467}" type="pres">
      <dgm:prSet presAssocID="{E6340A81-249E-4313-ACA7-B10DEE194271}" presName="compNode" presStyleCnt="0"/>
      <dgm:spPr/>
    </dgm:pt>
    <dgm:pt modelId="{ACE6F637-4C26-457D-AEA6-302B304832EA}" type="pres">
      <dgm:prSet presAssocID="{E6340A81-249E-4313-ACA7-B10DEE194271}" presName="bgRect" presStyleLbl="bgShp" presStyleIdx="1" presStyleCnt="3"/>
      <dgm:spPr/>
    </dgm:pt>
    <dgm:pt modelId="{27EF7EB4-FE7C-4AC9-82F5-1CCCEBB2E2D6}" type="pres">
      <dgm:prSet presAssocID="{E6340A81-249E-4313-ACA7-B10DEE1942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0B78C750-6C8F-4EBD-93B2-05D88A5A6BE1}" type="pres">
      <dgm:prSet presAssocID="{E6340A81-249E-4313-ACA7-B10DEE194271}" presName="spaceRect" presStyleCnt="0"/>
      <dgm:spPr/>
    </dgm:pt>
    <dgm:pt modelId="{200A5443-2356-4DE4-A824-E5E500262FE1}" type="pres">
      <dgm:prSet presAssocID="{E6340A81-249E-4313-ACA7-B10DEE194271}" presName="parTx" presStyleLbl="revTx" presStyleIdx="1" presStyleCnt="3">
        <dgm:presLayoutVars>
          <dgm:chMax val="0"/>
          <dgm:chPref val="0"/>
        </dgm:presLayoutVars>
      </dgm:prSet>
      <dgm:spPr/>
    </dgm:pt>
    <dgm:pt modelId="{DE37F2F4-7A79-4716-B219-6D48CEA06F7F}" type="pres">
      <dgm:prSet presAssocID="{A33F865A-79E2-4C89-BA84-6891B256BA8E}" presName="sibTrans" presStyleCnt="0"/>
      <dgm:spPr/>
    </dgm:pt>
    <dgm:pt modelId="{7EC1F8BC-EF12-4847-9555-9E23C5273DD2}" type="pres">
      <dgm:prSet presAssocID="{5929429B-0443-4128-92D7-8894DEB50260}" presName="compNode" presStyleCnt="0"/>
      <dgm:spPr/>
    </dgm:pt>
    <dgm:pt modelId="{D060A65C-99AA-49DC-BFAE-A6925D1B0B08}" type="pres">
      <dgm:prSet presAssocID="{5929429B-0443-4128-92D7-8894DEB50260}" presName="bgRect" presStyleLbl="bgShp" presStyleIdx="2" presStyleCnt="3"/>
      <dgm:spPr/>
    </dgm:pt>
    <dgm:pt modelId="{33B0C004-5916-4B54-811F-EC0B875FA978}" type="pres">
      <dgm:prSet presAssocID="{5929429B-0443-4128-92D7-8894DEB502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ientist"/>
        </a:ext>
      </dgm:extLst>
    </dgm:pt>
    <dgm:pt modelId="{B808FEF6-D596-4195-8819-C20A49A5C275}" type="pres">
      <dgm:prSet presAssocID="{5929429B-0443-4128-92D7-8894DEB50260}" presName="spaceRect" presStyleCnt="0"/>
      <dgm:spPr/>
    </dgm:pt>
    <dgm:pt modelId="{EA06BAA3-F80D-49F7-A46E-DFDABA55C8E4}" type="pres">
      <dgm:prSet presAssocID="{5929429B-0443-4128-92D7-8894DEB50260}" presName="parTx" presStyleLbl="revTx" presStyleIdx="2" presStyleCnt="3">
        <dgm:presLayoutVars>
          <dgm:chMax val="0"/>
          <dgm:chPref val="0"/>
        </dgm:presLayoutVars>
      </dgm:prSet>
      <dgm:spPr/>
    </dgm:pt>
  </dgm:ptLst>
  <dgm:cxnLst>
    <dgm:cxn modelId="{13A06C12-236A-4D41-A66A-2B2A0A1102CE}" type="presOf" srcId="{E6340A81-249E-4313-ACA7-B10DEE194271}" destId="{200A5443-2356-4DE4-A824-E5E500262FE1}" srcOrd="0" destOrd="0" presId="urn:microsoft.com/office/officeart/2018/2/layout/IconVerticalSolidList"/>
    <dgm:cxn modelId="{78D4B013-6367-406D-8E58-EA75C4A969CA}" srcId="{B0C7FBEA-3B8C-43A7-BAB5-64A4FB9E7DC7}" destId="{5929429B-0443-4128-92D7-8894DEB50260}" srcOrd="2" destOrd="0" parTransId="{909AF1AA-1065-4DEB-AA79-1B191CE7E0F7}" sibTransId="{6F01D520-32F0-4665-8889-8DB38B078F88}"/>
    <dgm:cxn modelId="{F81A791B-EE6C-4EAE-A771-CF83139BC46D}" srcId="{B0C7FBEA-3B8C-43A7-BAB5-64A4FB9E7DC7}" destId="{DFDC50D0-97DA-48E4-B709-453B21A0BD3C}" srcOrd="0" destOrd="0" parTransId="{06E0348C-A843-443E-9594-C71597470B69}" sibTransId="{3A41499C-6757-41C2-BA62-38D507DFBBEE}"/>
    <dgm:cxn modelId="{CED3879B-4E71-4045-92DF-445EBF395BCD}" type="presOf" srcId="{B0C7FBEA-3B8C-43A7-BAB5-64A4FB9E7DC7}" destId="{9474A8C7-6911-450F-8FD9-ABC312C2E287}" srcOrd="0" destOrd="0" presId="urn:microsoft.com/office/officeart/2018/2/layout/IconVerticalSolidList"/>
    <dgm:cxn modelId="{731C4D9D-7A0A-4D01-848E-75998E7EB940}" srcId="{B0C7FBEA-3B8C-43A7-BAB5-64A4FB9E7DC7}" destId="{E6340A81-249E-4313-ACA7-B10DEE194271}" srcOrd="1" destOrd="0" parTransId="{B6A130F4-3E9A-4869-87E2-A305B0878579}" sibTransId="{A33F865A-79E2-4C89-BA84-6891B256BA8E}"/>
    <dgm:cxn modelId="{7D0616CD-9047-4F67-AC0A-E277FBF505B4}" type="presOf" srcId="{DFDC50D0-97DA-48E4-B709-453B21A0BD3C}" destId="{DD05D0E5-66BA-4E51-95C0-4D82912537ED}" srcOrd="0" destOrd="0" presId="urn:microsoft.com/office/officeart/2018/2/layout/IconVerticalSolidList"/>
    <dgm:cxn modelId="{A60F64DC-2731-447F-ACEA-F62946B10AFF}" type="presOf" srcId="{5929429B-0443-4128-92D7-8894DEB50260}" destId="{EA06BAA3-F80D-49F7-A46E-DFDABA55C8E4}" srcOrd="0" destOrd="0" presId="urn:microsoft.com/office/officeart/2018/2/layout/IconVerticalSolidList"/>
    <dgm:cxn modelId="{32FE113F-B91F-4017-9085-6F9F8C91AE72}" type="presParOf" srcId="{9474A8C7-6911-450F-8FD9-ABC312C2E287}" destId="{AE306120-8BCE-4CCB-ACC6-8B45CD0C8452}" srcOrd="0" destOrd="0" presId="urn:microsoft.com/office/officeart/2018/2/layout/IconVerticalSolidList"/>
    <dgm:cxn modelId="{15FCD7E7-0BB7-4219-B19D-107B7CD602F4}" type="presParOf" srcId="{AE306120-8BCE-4CCB-ACC6-8B45CD0C8452}" destId="{AC6DF7A4-6355-454C-8E4A-F79AB01AB83C}" srcOrd="0" destOrd="0" presId="urn:microsoft.com/office/officeart/2018/2/layout/IconVerticalSolidList"/>
    <dgm:cxn modelId="{BF836DDF-8E22-49E2-88F4-C7C358E839D7}" type="presParOf" srcId="{AE306120-8BCE-4CCB-ACC6-8B45CD0C8452}" destId="{1FC99338-860A-4893-BA97-80065214111A}" srcOrd="1" destOrd="0" presId="urn:microsoft.com/office/officeart/2018/2/layout/IconVerticalSolidList"/>
    <dgm:cxn modelId="{3E96D22B-5794-42D5-8CD5-74B790219401}" type="presParOf" srcId="{AE306120-8BCE-4CCB-ACC6-8B45CD0C8452}" destId="{495ED094-372F-47AC-ACFA-764C9FF7F540}" srcOrd="2" destOrd="0" presId="urn:microsoft.com/office/officeart/2018/2/layout/IconVerticalSolidList"/>
    <dgm:cxn modelId="{01FF0F5E-EF71-4687-9D34-EC7CCFF34BE5}" type="presParOf" srcId="{AE306120-8BCE-4CCB-ACC6-8B45CD0C8452}" destId="{DD05D0E5-66BA-4E51-95C0-4D82912537ED}" srcOrd="3" destOrd="0" presId="urn:microsoft.com/office/officeart/2018/2/layout/IconVerticalSolidList"/>
    <dgm:cxn modelId="{3B34B3CE-DA7C-4007-A3BC-C88A9DF35CC5}" type="presParOf" srcId="{9474A8C7-6911-450F-8FD9-ABC312C2E287}" destId="{B4E454C3-E0BF-479F-82B1-1E1D2135877C}" srcOrd="1" destOrd="0" presId="urn:microsoft.com/office/officeart/2018/2/layout/IconVerticalSolidList"/>
    <dgm:cxn modelId="{AA498BF0-6E4E-4EB1-94FD-F0E8533BCADB}" type="presParOf" srcId="{9474A8C7-6911-450F-8FD9-ABC312C2E287}" destId="{69A1FC09-76C3-48C5-B161-68B5A9508467}" srcOrd="2" destOrd="0" presId="urn:microsoft.com/office/officeart/2018/2/layout/IconVerticalSolidList"/>
    <dgm:cxn modelId="{336F133A-9B50-4D74-97DB-0E170AAA2E61}" type="presParOf" srcId="{69A1FC09-76C3-48C5-B161-68B5A9508467}" destId="{ACE6F637-4C26-457D-AEA6-302B304832EA}" srcOrd="0" destOrd="0" presId="urn:microsoft.com/office/officeart/2018/2/layout/IconVerticalSolidList"/>
    <dgm:cxn modelId="{4C254E19-E7DE-44D0-AC1A-5B539675D852}" type="presParOf" srcId="{69A1FC09-76C3-48C5-B161-68B5A9508467}" destId="{27EF7EB4-FE7C-4AC9-82F5-1CCCEBB2E2D6}" srcOrd="1" destOrd="0" presId="urn:microsoft.com/office/officeart/2018/2/layout/IconVerticalSolidList"/>
    <dgm:cxn modelId="{9B483811-6159-4D2C-8D57-F69B23AFE386}" type="presParOf" srcId="{69A1FC09-76C3-48C5-B161-68B5A9508467}" destId="{0B78C750-6C8F-4EBD-93B2-05D88A5A6BE1}" srcOrd="2" destOrd="0" presId="urn:microsoft.com/office/officeart/2018/2/layout/IconVerticalSolidList"/>
    <dgm:cxn modelId="{761E2077-6820-4F47-86A6-19DA6D1EABBE}" type="presParOf" srcId="{69A1FC09-76C3-48C5-B161-68B5A9508467}" destId="{200A5443-2356-4DE4-A824-E5E500262FE1}" srcOrd="3" destOrd="0" presId="urn:microsoft.com/office/officeart/2018/2/layout/IconVerticalSolidList"/>
    <dgm:cxn modelId="{4AE5E173-7FF3-46F4-88A8-C50F256953BD}" type="presParOf" srcId="{9474A8C7-6911-450F-8FD9-ABC312C2E287}" destId="{DE37F2F4-7A79-4716-B219-6D48CEA06F7F}" srcOrd="3" destOrd="0" presId="urn:microsoft.com/office/officeart/2018/2/layout/IconVerticalSolidList"/>
    <dgm:cxn modelId="{B9973E6F-07C6-45A9-A05C-F32530A73902}" type="presParOf" srcId="{9474A8C7-6911-450F-8FD9-ABC312C2E287}" destId="{7EC1F8BC-EF12-4847-9555-9E23C5273DD2}" srcOrd="4" destOrd="0" presId="urn:microsoft.com/office/officeart/2018/2/layout/IconVerticalSolidList"/>
    <dgm:cxn modelId="{20B7CD22-1D2D-4000-9D66-123A78278C03}" type="presParOf" srcId="{7EC1F8BC-EF12-4847-9555-9E23C5273DD2}" destId="{D060A65C-99AA-49DC-BFAE-A6925D1B0B08}" srcOrd="0" destOrd="0" presId="urn:microsoft.com/office/officeart/2018/2/layout/IconVerticalSolidList"/>
    <dgm:cxn modelId="{DA79F2F5-BAF4-4515-8C2E-30F1159E9865}" type="presParOf" srcId="{7EC1F8BC-EF12-4847-9555-9E23C5273DD2}" destId="{33B0C004-5916-4B54-811F-EC0B875FA978}" srcOrd="1" destOrd="0" presId="urn:microsoft.com/office/officeart/2018/2/layout/IconVerticalSolidList"/>
    <dgm:cxn modelId="{027BAAE5-86FF-4F90-A006-67D4D70FE3BD}" type="presParOf" srcId="{7EC1F8BC-EF12-4847-9555-9E23C5273DD2}" destId="{B808FEF6-D596-4195-8819-C20A49A5C275}" srcOrd="2" destOrd="0" presId="urn:microsoft.com/office/officeart/2018/2/layout/IconVerticalSolidList"/>
    <dgm:cxn modelId="{1C3B8D15-4622-48A6-AFFA-14F0BE79BCC2}" type="presParOf" srcId="{7EC1F8BC-EF12-4847-9555-9E23C5273DD2}" destId="{EA06BAA3-F80D-49F7-A46E-DFDABA55C8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C44E226-5FF1-4E17-89DA-84BED342F637}"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35DA6B45-9B18-44D3-820D-92EA7B7F4630}">
      <dgm:prSet/>
      <dgm:spPr/>
      <dgm:t>
        <a:bodyPr/>
        <a:lstStyle/>
        <a:p>
          <a:pPr>
            <a:lnSpc>
              <a:spcPct val="100000"/>
            </a:lnSpc>
          </a:pPr>
          <a:r>
            <a:rPr lang="en-US" b="1"/>
            <a:t>Advantages:</a:t>
          </a:r>
          <a:endParaRPr lang="en-US"/>
        </a:p>
      </dgm:t>
    </dgm:pt>
    <dgm:pt modelId="{48AF90A6-2FA0-41E5-84AD-BA1C6E3C18EE}" type="parTrans" cxnId="{84FCCD66-2EB6-4DEC-8B6A-0351A019E235}">
      <dgm:prSet/>
      <dgm:spPr/>
      <dgm:t>
        <a:bodyPr/>
        <a:lstStyle/>
        <a:p>
          <a:endParaRPr lang="en-US"/>
        </a:p>
      </dgm:t>
    </dgm:pt>
    <dgm:pt modelId="{FC4F9A5C-3CF0-4872-8DAA-5DD532F215B2}" type="sibTrans" cxnId="{84FCCD66-2EB6-4DEC-8B6A-0351A019E235}">
      <dgm:prSet/>
      <dgm:spPr/>
      <dgm:t>
        <a:bodyPr/>
        <a:lstStyle/>
        <a:p>
          <a:endParaRPr lang="en-US"/>
        </a:p>
      </dgm:t>
    </dgm:pt>
    <dgm:pt modelId="{AFAFD076-7CD6-48B2-A0C4-437133CC7E22}">
      <dgm:prSet/>
      <dgm:spPr/>
      <dgm:t>
        <a:bodyPr/>
        <a:lstStyle/>
        <a:p>
          <a:pPr>
            <a:lnSpc>
              <a:spcPct val="100000"/>
            </a:lnSpc>
          </a:pPr>
          <a:r>
            <a:rPr lang="en-US"/>
            <a:t>Allows for the establishment of cause-and-effect relationships.</a:t>
          </a:r>
        </a:p>
      </dgm:t>
    </dgm:pt>
    <dgm:pt modelId="{7297F6B4-02CA-4C36-8039-13D067922161}" type="parTrans" cxnId="{3FA11A37-6C53-46BF-B0C6-DD455A96285B}">
      <dgm:prSet/>
      <dgm:spPr/>
      <dgm:t>
        <a:bodyPr/>
        <a:lstStyle/>
        <a:p>
          <a:endParaRPr lang="en-US"/>
        </a:p>
      </dgm:t>
    </dgm:pt>
    <dgm:pt modelId="{688919B7-7477-42C3-B2AE-DAD9A1F1593D}" type="sibTrans" cxnId="{3FA11A37-6C53-46BF-B0C6-DD455A96285B}">
      <dgm:prSet/>
      <dgm:spPr/>
      <dgm:t>
        <a:bodyPr/>
        <a:lstStyle/>
        <a:p>
          <a:endParaRPr lang="en-US"/>
        </a:p>
      </dgm:t>
    </dgm:pt>
    <dgm:pt modelId="{BB5396A2-331A-4135-B44E-1B84387C5FAC}">
      <dgm:prSet/>
      <dgm:spPr/>
      <dgm:t>
        <a:bodyPr/>
        <a:lstStyle/>
        <a:p>
          <a:pPr>
            <a:lnSpc>
              <a:spcPct val="100000"/>
            </a:lnSpc>
          </a:pPr>
          <a:r>
            <a:rPr lang="en-US"/>
            <a:t>Provides control over the research environment.</a:t>
          </a:r>
        </a:p>
      </dgm:t>
    </dgm:pt>
    <dgm:pt modelId="{BF0202EC-0B3A-4E51-82BB-3E6D63A7F3BA}" type="parTrans" cxnId="{ACB0F8D1-18DB-47DE-803B-7166A6DF4D43}">
      <dgm:prSet/>
      <dgm:spPr/>
      <dgm:t>
        <a:bodyPr/>
        <a:lstStyle/>
        <a:p>
          <a:endParaRPr lang="en-US"/>
        </a:p>
      </dgm:t>
    </dgm:pt>
    <dgm:pt modelId="{6F4E5CB0-893C-4B4F-80AB-B8DF7755660C}" type="sibTrans" cxnId="{ACB0F8D1-18DB-47DE-803B-7166A6DF4D43}">
      <dgm:prSet/>
      <dgm:spPr/>
      <dgm:t>
        <a:bodyPr/>
        <a:lstStyle/>
        <a:p>
          <a:endParaRPr lang="en-US"/>
        </a:p>
      </dgm:t>
    </dgm:pt>
    <dgm:pt modelId="{EB90D862-1E87-40B5-90AF-69026F2461F3}">
      <dgm:prSet/>
      <dgm:spPr/>
      <dgm:t>
        <a:bodyPr/>
        <a:lstStyle/>
        <a:p>
          <a:pPr>
            <a:lnSpc>
              <a:spcPct val="100000"/>
            </a:lnSpc>
          </a:pPr>
          <a:r>
            <a:rPr lang="en-US"/>
            <a:t>Enables replication and generalization of findings.</a:t>
          </a:r>
        </a:p>
      </dgm:t>
    </dgm:pt>
    <dgm:pt modelId="{8C686AB9-8BE2-4404-B104-0EF79E804026}" type="parTrans" cxnId="{94F5E4AF-C2EC-437D-9905-E2FDB8F811A8}">
      <dgm:prSet/>
      <dgm:spPr/>
      <dgm:t>
        <a:bodyPr/>
        <a:lstStyle/>
        <a:p>
          <a:endParaRPr lang="en-US"/>
        </a:p>
      </dgm:t>
    </dgm:pt>
    <dgm:pt modelId="{62B79F21-992D-4384-8B79-DEFDA711A6B6}" type="sibTrans" cxnId="{94F5E4AF-C2EC-437D-9905-E2FDB8F811A8}">
      <dgm:prSet/>
      <dgm:spPr/>
      <dgm:t>
        <a:bodyPr/>
        <a:lstStyle/>
        <a:p>
          <a:endParaRPr lang="en-US"/>
        </a:p>
      </dgm:t>
    </dgm:pt>
    <dgm:pt modelId="{C29E1DCF-2DCD-4A94-88D4-6FB5EC3D29FD}">
      <dgm:prSet/>
      <dgm:spPr/>
      <dgm:t>
        <a:bodyPr/>
        <a:lstStyle/>
        <a:p>
          <a:pPr>
            <a:lnSpc>
              <a:spcPct val="100000"/>
            </a:lnSpc>
          </a:pPr>
          <a:r>
            <a:rPr lang="en-US" b="1"/>
            <a:t>Limitations:</a:t>
          </a:r>
          <a:endParaRPr lang="en-US"/>
        </a:p>
      </dgm:t>
    </dgm:pt>
    <dgm:pt modelId="{665D807D-46E5-49BE-98F0-0F3B8CF997AE}" type="parTrans" cxnId="{957DC86D-F49A-41F9-85C8-CBE56F51AB44}">
      <dgm:prSet/>
      <dgm:spPr/>
      <dgm:t>
        <a:bodyPr/>
        <a:lstStyle/>
        <a:p>
          <a:endParaRPr lang="en-US"/>
        </a:p>
      </dgm:t>
    </dgm:pt>
    <dgm:pt modelId="{46F38350-7484-4A73-B9E4-48A0D7C43FBD}" type="sibTrans" cxnId="{957DC86D-F49A-41F9-85C8-CBE56F51AB44}">
      <dgm:prSet/>
      <dgm:spPr/>
      <dgm:t>
        <a:bodyPr/>
        <a:lstStyle/>
        <a:p>
          <a:endParaRPr lang="en-US"/>
        </a:p>
      </dgm:t>
    </dgm:pt>
    <dgm:pt modelId="{2962D982-439F-4D87-9713-98293C903B89}">
      <dgm:prSet/>
      <dgm:spPr/>
      <dgm:t>
        <a:bodyPr/>
        <a:lstStyle/>
        <a:p>
          <a:pPr>
            <a:lnSpc>
              <a:spcPct val="100000"/>
            </a:lnSpc>
          </a:pPr>
          <a:r>
            <a:rPr lang="en-US"/>
            <a:t>May lack external validity due to controlled settings.</a:t>
          </a:r>
        </a:p>
      </dgm:t>
    </dgm:pt>
    <dgm:pt modelId="{3DE265DB-AB18-4CEC-882B-4DC298DDCDF8}" type="parTrans" cxnId="{A7FF6F4C-96A6-43E0-BB61-E985B03B512A}">
      <dgm:prSet/>
      <dgm:spPr/>
      <dgm:t>
        <a:bodyPr/>
        <a:lstStyle/>
        <a:p>
          <a:endParaRPr lang="en-US"/>
        </a:p>
      </dgm:t>
    </dgm:pt>
    <dgm:pt modelId="{679006E7-7766-42BE-A31F-134E554F6C9C}" type="sibTrans" cxnId="{A7FF6F4C-96A6-43E0-BB61-E985B03B512A}">
      <dgm:prSet/>
      <dgm:spPr/>
      <dgm:t>
        <a:bodyPr/>
        <a:lstStyle/>
        <a:p>
          <a:endParaRPr lang="en-US"/>
        </a:p>
      </dgm:t>
    </dgm:pt>
    <dgm:pt modelId="{52DD6728-5436-486C-B02A-CED04C4CCAFA}">
      <dgm:prSet/>
      <dgm:spPr/>
      <dgm:t>
        <a:bodyPr/>
        <a:lstStyle/>
        <a:p>
          <a:pPr>
            <a:lnSpc>
              <a:spcPct val="100000"/>
            </a:lnSpc>
          </a:pPr>
          <a:r>
            <a:rPr lang="en-US"/>
            <a:t>Ethical considerations may limit the range of manipulations.</a:t>
          </a:r>
        </a:p>
      </dgm:t>
    </dgm:pt>
    <dgm:pt modelId="{860B8698-78C8-491C-9410-C143E3EC19E7}" type="parTrans" cxnId="{BF5B82F5-93B6-4484-8B7E-B2CF47EFCB91}">
      <dgm:prSet/>
      <dgm:spPr/>
      <dgm:t>
        <a:bodyPr/>
        <a:lstStyle/>
        <a:p>
          <a:endParaRPr lang="en-US"/>
        </a:p>
      </dgm:t>
    </dgm:pt>
    <dgm:pt modelId="{F8C9C8AC-EC89-46F8-95E7-27155510108F}" type="sibTrans" cxnId="{BF5B82F5-93B6-4484-8B7E-B2CF47EFCB91}">
      <dgm:prSet/>
      <dgm:spPr/>
      <dgm:t>
        <a:bodyPr/>
        <a:lstStyle/>
        <a:p>
          <a:endParaRPr lang="en-US"/>
        </a:p>
      </dgm:t>
    </dgm:pt>
    <dgm:pt modelId="{265F7878-A0D5-4EEB-9F3A-979F1382791A}">
      <dgm:prSet/>
      <dgm:spPr/>
      <dgm:t>
        <a:bodyPr/>
        <a:lstStyle/>
        <a:p>
          <a:pPr>
            <a:lnSpc>
              <a:spcPct val="100000"/>
            </a:lnSpc>
          </a:pPr>
          <a:r>
            <a:rPr lang="en-US"/>
            <a:t>Practical constraints, such as cost and time, can be substantial.</a:t>
          </a:r>
        </a:p>
      </dgm:t>
    </dgm:pt>
    <dgm:pt modelId="{F3F7A9F0-946B-4485-B018-62EF4A5F413E}" type="parTrans" cxnId="{8FBA93B8-FEE2-4694-A2D8-16D500793758}">
      <dgm:prSet/>
      <dgm:spPr/>
      <dgm:t>
        <a:bodyPr/>
        <a:lstStyle/>
        <a:p>
          <a:endParaRPr lang="en-US"/>
        </a:p>
      </dgm:t>
    </dgm:pt>
    <dgm:pt modelId="{C86C22B6-673D-4820-9C53-C3E95305D127}" type="sibTrans" cxnId="{8FBA93B8-FEE2-4694-A2D8-16D500793758}">
      <dgm:prSet/>
      <dgm:spPr/>
      <dgm:t>
        <a:bodyPr/>
        <a:lstStyle/>
        <a:p>
          <a:endParaRPr lang="en-US"/>
        </a:p>
      </dgm:t>
    </dgm:pt>
    <dgm:pt modelId="{DEAF8E86-C83E-4E57-982F-F73EBDAB651D}" type="pres">
      <dgm:prSet presAssocID="{8C44E226-5FF1-4E17-89DA-84BED342F637}" presName="root" presStyleCnt="0">
        <dgm:presLayoutVars>
          <dgm:dir/>
          <dgm:resizeHandles val="exact"/>
        </dgm:presLayoutVars>
      </dgm:prSet>
      <dgm:spPr/>
    </dgm:pt>
    <dgm:pt modelId="{45E7F9B6-A7AC-4E22-9F9B-548C0C5D5CDC}" type="pres">
      <dgm:prSet presAssocID="{35DA6B45-9B18-44D3-820D-92EA7B7F4630}" presName="compNode" presStyleCnt="0"/>
      <dgm:spPr/>
    </dgm:pt>
    <dgm:pt modelId="{155C7518-01AB-4A3A-AD59-FACE15174E64}" type="pres">
      <dgm:prSet presAssocID="{35DA6B45-9B18-44D3-820D-92EA7B7F4630}" presName="bgRect" presStyleLbl="bgShp" presStyleIdx="0" presStyleCnt="8"/>
      <dgm:spPr/>
    </dgm:pt>
    <dgm:pt modelId="{B80CC175-8FA3-4EC8-AAB7-6EFF50A45D2F}" type="pres">
      <dgm:prSet presAssocID="{35DA6B45-9B18-44D3-820D-92EA7B7F463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umbs Up Sign"/>
        </a:ext>
      </dgm:extLst>
    </dgm:pt>
    <dgm:pt modelId="{26ADAED4-88EC-4696-B3C9-1D4782A0BDA9}" type="pres">
      <dgm:prSet presAssocID="{35DA6B45-9B18-44D3-820D-92EA7B7F4630}" presName="spaceRect" presStyleCnt="0"/>
      <dgm:spPr/>
    </dgm:pt>
    <dgm:pt modelId="{F2556D58-CFC7-4BD5-94CD-6EC10282617D}" type="pres">
      <dgm:prSet presAssocID="{35DA6B45-9B18-44D3-820D-92EA7B7F4630}" presName="parTx" presStyleLbl="revTx" presStyleIdx="0" presStyleCnt="8">
        <dgm:presLayoutVars>
          <dgm:chMax val="0"/>
          <dgm:chPref val="0"/>
        </dgm:presLayoutVars>
      </dgm:prSet>
      <dgm:spPr/>
    </dgm:pt>
    <dgm:pt modelId="{EC1017F7-C485-4D3A-91C9-43EE2EB4CCB8}" type="pres">
      <dgm:prSet presAssocID="{FC4F9A5C-3CF0-4872-8DAA-5DD532F215B2}" presName="sibTrans" presStyleCnt="0"/>
      <dgm:spPr/>
    </dgm:pt>
    <dgm:pt modelId="{95939B04-A093-4FCF-B071-A39EEEF97FBB}" type="pres">
      <dgm:prSet presAssocID="{AFAFD076-7CD6-48B2-A0C4-437133CC7E22}" presName="compNode" presStyleCnt="0"/>
      <dgm:spPr/>
    </dgm:pt>
    <dgm:pt modelId="{01268BD1-FC47-4A7C-A21C-799E084F21D9}" type="pres">
      <dgm:prSet presAssocID="{AFAFD076-7CD6-48B2-A0C4-437133CC7E22}" presName="bgRect" presStyleLbl="bgShp" presStyleIdx="1" presStyleCnt="8"/>
      <dgm:spPr/>
    </dgm:pt>
    <dgm:pt modelId="{C21446D8-19CE-4260-9058-2ED00614E005}" type="pres">
      <dgm:prSet presAssocID="{AFAFD076-7CD6-48B2-A0C4-437133CC7E2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ycle with People"/>
        </a:ext>
      </dgm:extLst>
    </dgm:pt>
    <dgm:pt modelId="{59F1E6F8-B824-408C-8BF1-588865F2A676}" type="pres">
      <dgm:prSet presAssocID="{AFAFD076-7CD6-48B2-A0C4-437133CC7E22}" presName="spaceRect" presStyleCnt="0"/>
      <dgm:spPr/>
    </dgm:pt>
    <dgm:pt modelId="{8B64FCAF-1B35-4631-BC68-907D6F4B8444}" type="pres">
      <dgm:prSet presAssocID="{AFAFD076-7CD6-48B2-A0C4-437133CC7E22}" presName="parTx" presStyleLbl="revTx" presStyleIdx="1" presStyleCnt="8">
        <dgm:presLayoutVars>
          <dgm:chMax val="0"/>
          <dgm:chPref val="0"/>
        </dgm:presLayoutVars>
      </dgm:prSet>
      <dgm:spPr/>
    </dgm:pt>
    <dgm:pt modelId="{12C4AF81-39C4-4602-8905-9B56FBC7B465}" type="pres">
      <dgm:prSet presAssocID="{688919B7-7477-42C3-B2AE-DAD9A1F1593D}" presName="sibTrans" presStyleCnt="0"/>
      <dgm:spPr/>
    </dgm:pt>
    <dgm:pt modelId="{D381745B-DFF2-4CF5-9AFD-029057944B66}" type="pres">
      <dgm:prSet presAssocID="{BB5396A2-331A-4135-B44E-1B84387C5FAC}" presName="compNode" presStyleCnt="0"/>
      <dgm:spPr/>
    </dgm:pt>
    <dgm:pt modelId="{2DF32BED-136A-48B2-AE76-CABC44B692DA}" type="pres">
      <dgm:prSet presAssocID="{BB5396A2-331A-4135-B44E-1B84387C5FAC}" presName="bgRect" presStyleLbl="bgShp" presStyleIdx="2" presStyleCnt="8"/>
      <dgm:spPr/>
    </dgm:pt>
    <dgm:pt modelId="{D07C45B0-3AED-47D5-935E-9DF3A8B660CC}" type="pres">
      <dgm:prSet presAssocID="{BB5396A2-331A-4135-B44E-1B84387C5FA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Hand with Plant"/>
        </a:ext>
      </dgm:extLst>
    </dgm:pt>
    <dgm:pt modelId="{DF5BE38D-4F73-44C6-B669-D4E187C8901C}" type="pres">
      <dgm:prSet presAssocID="{BB5396A2-331A-4135-B44E-1B84387C5FAC}" presName="spaceRect" presStyleCnt="0"/>
      <dgm:spPr/>
    </dgm:pt>
    <dgm:pt modelId="{A4664EE3-5B8D-41B1-BB1D-4FCF98AE7444}" type="pres">
      <dgm:prSet presAssocID="{BB5396A2-331A-4135-B44E-1B84387C5FAC}" presName="parTx" presStyleLbl="revTx" presStyleIdx="2" presStyleCnt="8">
        <dgm:presLayoutVars>
          <dgm:chMax val="0"/>
          <dgm:chPref val="0"/>
        </dgm:presLayoutVars>
      </dgm:prSet>
      <dgm:spPr/>
    </dgm:pt>
    <dgm:pt modelId="{2EFAA186-F9EB-45CD-B08B-F675F1598B1D}" type="pres">
      <dgm:prSet presAssocID="{6F4E5CB0-893C-4B4F-80AB-B8DF7755660C}" presName="sibTrans" presStyleCnt="0"/>
      <dgm:spPr/>
    </dgm:pt>
    <dgm:pt modelId="{0FE851FD-0C43-41F4-9CF9-545378B60FF2}" type="pres">
      <dgm:prSet presAssocID="{EB90D862-1E87-40B5-90AF-69026F2461F3}" presName="compNode" presStyleCnt="0"/>
      <dgm:spPr/>
    </dgm:pt>
    <dgm:pt modelId="{7B709D1C-3E5C-4BF3-BE33-2D4C0AA78017}" type="pres">
      <dgm:prSet presAssocID="{EB90D862-1E87-40B5-90AF-69026F2461F3}" presName="bgRect" presStyleLbl="bgShp" presStyleIdx="3" presStyleCnt="8"/>
      <dgm:spPr/>
    </dgm:pt>
    <dgm:pt modelId="{4206451E-EC4C-4A2D-89F7-851D07A54092}" type="pres">
      <dgm:prSet presAssocID="{EB90D862-1E87-40B5-90AF-69026F2461F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search"/>
        </a:ext>
      </dgm:extLst>
    </dgm:pt>
    <dgm:pt modelId="{2F7B4934-7F02-4F2D-AA4B-11990860DFE8}" type="pres">
      <dgm:prSet presAssocID="{EB90D862-1E87-40B5-90AF-69026F2461F3}" presName="spaceRect" presStyleCnt="0"/>
      <dgm:spPr/>
    </dgm:pt>
    <dgm:pt modelId="{14A9C893-5CF7-4E42-A511-CD423053969F}" type="pres">
      <dgm:prSet presAssocID="{EB90D862-1E87-40B5-90AF-69026F2461F3}" presName="parTx" presStyleLbl="revTx" presStyleIdx="3" presStyleCnt="8">
        <dgm:presLayoutVars>
          <dgm:chMax val="0"/>
          <dgm:chPref val="0"/>
        </dgm:presLayoutVars>
      </dgm:prSet>
      <dgm:spPr/>
    </dgm:pt>
    <dgm:pt modelId="{75B57248-F19A-4549-BC85-F2E40C5F4053}" type="pres">
      <dgm:prSet presAssocID="{62B79F21-992D-4384-8B79-DEFDA711A6B6}" presName="sibTrans" presStyleCnt="0"/>
      <dgm:spPr/>
    </dgm:pt>
    <dgm:pt modelId="{26C8A199-DA9C-4C7F-9F9A-8BAC64764AF5}" type="pres">
      <dgm:prSet presAssocID="{C29E1DCF-2DCD-4A94-88D4-6FB5EC3D29FD}" presName="compNode" presStyleCnt="0"/>
      <dgm:spPr/>
    </dgm:pt>
    <dgm:pt modelId="{F408ABFC-A66A-417B-A55E-DDFBC35689A5}" type="pres">
      <dgm:prSet presAssocID="{C29E1DCF-2DCD-4A94-88D4-6FB5EC3D29FD}" presName="bgRect" presStyleLbl="bgShp" presStyleIdx="4" presStyleCnt="8"/>
      <dgm:spPr/>
    </dgm:pt>
    <dgm:pt modelId="{C8839E7F-8A50-4489-BA93-19BB68900F3A}" type="pres">
      <dgm:prSet presAssocID="{C29E1DCF-2DCD-4A94-88D4-6FB5EC3D29F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rning"/>
        </a:ext>
      </dgm:extLst>
    </dgm:pt>
    <dgm:pt modelId="{0D21CA58-5ED7-45F3-8F75-1E5E2F8342BA}" type="pres">
      <dgm:prSet presAssocID="{C29E1DCF-2DCD-4A94-88D4-6FB5EC3D29FD}" presName="spaceRect" presStyleCnt="0"/>
      <dgm:spPr/>
    </dgm:pt>
    <dgm:pt modelId="{732EF067-55FC-4F10-9643-7B531E3DFE9D}" type="pres">
      <dgm:prSet presAssocID="{C29E1DCF-2DCD-4A94-88D4-6FB5EC3D29FD}" presName="parTx" presStyleLbl="revTx" presStyleIdx="4" presStyleCnt="8">
        <dgm:presLayoutVars>
          <dgm:chMax val="0"/>
          <dgm:chPref val="0"/>
        </dgm:presLayoutVars>
      </dgm:prSet>
      <dgm:spPr/>
    </dgm:pt>
    <dgm:pt modelId="{EF3AB9F2-78AD-44BA-9022-D0CE58717783}" type="pres">
      <dgm:prSet presAssocID="{46F38350-7484-4A73-B9E4-48A0D7C43FBD}" presName="sibTrans" presStyleCnt="0"/>
      <dgm:spPr/>
    </dgm:pt>
    <dgm:pt modelId="{7CA4D9E0-CDB7-4498-A8C9-167AED3C3560}" type="pres">
      <dgm:prSet presAssocID="{2962D982-439F-4D87-9713-98293C903B89}" presName="compNode" presStyleCnt="0"/>
      <dgm:spPr/>
    </dgm:pt>
    <dgm:pt modelId="{9D6AD143-8DCF-48D9-BE73-11E0266897E3}" type="pres">
      <dgm:prSet presAssocID="{2962D982-439F-4D87-9713-98293C903B89}" presName="bgRect" presStyleLbl="bgShp" presStyleIdx="5" presStyleCnt="8"/>
      <dgm:spPr/>
    </dgm:pt>
    <dgm:pt modelId="{D2122FC7-F00D-4F3E-9CEA-14E86D3CDABD}" type="pres">
      <dgm:prSet presAssocID="{2962D982-439F-4D87-9713-98293C903B89}"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Judge"/>
        </a:ext>
      </dgm:extLst>
    </dgm:pt>
    <dgm:pt modelId="{A85E131F-FF90-4399-8EE5-3F4756CEE8D3}" type="pres">
      <dgm:prSet presAssocID="{2962D982-439F-4D87-9713-98293C903B89}" presName="spaceRect" presStyleCnt="0"/>
      <dgm:spPr/>
    </dgm:pt>
    <dgm:pt modelId="{3042F342-3310-4FCF-B822-E613299804AF}" type="pres">
      <dgm:prSet presAssocID="{2962D982-439F-4D87-9713-98293C903B89}" presName="parTx" presStyleLbl="revTx" presStyleIdx="5" presStyleCnt="8">
        <dgm:presLayoutVars>
          <dgm:chMax val="0"/>
          <dgm:chPref val="0"/>
        </dgm:presLayoutVars>
      </dgm:prSet>
      <dgm:spPr/>
    </dgm:pt>
    <dgm:pt modelId="{2D697DA2-FDD3-41E6-97B0-29DA84B95730}" type="pres">
      <dgm:prSet presAssocID="{679006E7-7766-42BE-A31F-134E554F6C9C}" presName="sibTrans" presStyleCnt="0"/>
      <dgm:spPr/>
    </dgm:pt>
    <dgm:pt modelId="{30C17237-D3B5-450B-A688-91D76B586827}" type="pres">
      <dgm:prSet presAssocID="{52DD6728-5436-486C-B02A-CED04C4CCAFA}" presName="compNode" presStyleCnt="0"/>
      <dgm:spPr/>
    </dgm:pt>
    <dgm:pt modelId="{5D0EDE6B-886D-490B-8A3B-C389DDAA8F6F}" type="pres">
      <dgm:prSet presAssocID="{52DD6728-5436-486C-B02A-CED04C4CCAFA}" presName="bgRect" presStyleLbl="bgShp" presStyleIdx="6" presStyleCnt="8"/>
      <dgm:spPr/>
    </dgm:pt>
    <dgm:pt modelId="{23E8DB54-1D8D-4B8E-8662-6A3306333BA8}" type="pres">
      <dgm:prSet presAssocID="{52DD6728-5436-486C-B02A-CED04C4CCAF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Scales of Justice"/>
        </a:ext>
      </dgm:extLst>
    </dgm:pt>
    <dgm:pt modelId="{E6C5FB1F-BBC9-41AE-9F27-EF9251F31C69}" type="pres">
      <dgm:prSet presAssocID="{52DD6728-5436-486C-B02A-CED04C4CCAFA}" presName="spaceRect" presStyleCnt="0"/>
      <dgm:spPr/>
    </dgm:pt>
    <dgm:pt modelId="{668DEF3D-4889-4BEA-B81B-1E3E920D8634}" type="pres">
      <dgm:prSet presAssocID="{52DD6728-5436-486C-B02A-CED04C4CCAFA}" presName="parTx" presStyleLbl="revTx" presStyleIdx="6" presStyleCnt="8">
        <dgm:presLayoutVars>
          <dgm:chMax val="0"/>
          <dgm:chPref val="0"/>
        </dgm:presLayoutVars>
      </dgm:prSet>
      <dgm:spPr/>
    </dgm:pt>
    <dgm:pt modelId="{1135864A-76CC-4F00-86F7-62516F5EFA27}" type="pres">
      <dgm:prSet presAssocID="{F8C9C8AC-EC89-46F8-95E7-27155510108F}" presName="sibTrans" presStyleCnt="0"/>
      <dgm:spPr/>
    </dgm:pt>
    <dgm:pt modelId="{FC3A1928-AA44-4AF9-91F9-14162C37489B}" type="pres">
      <dgm:prSet presAssocID="{265F7878-A0D5-4EEB-9F3A-979F1382791A}" presName="compNode" presStyleCnt="0"/>
      <dgm:spPr/>
    </dgm:pt>
    <dgm:pt modelId="{AB213443-917B-4FF4-A2E8-7191E7CC13D1}" type="pres">
      <dgm:prSet presAssocID="{265F7878-A0D5-4EEB-9F3A-979F1382791A}" presName="bgRect" presStyleLbl="bgShp" presStyleIdx="7" presStyleCnt="8"/>
      <dgm:spPr/>
    </dgm:pt>
    <dgm:pt modelId="{491B16C2-A961-4F0B-9398-ECDA65399193}" type="pres">
      <dgm:prSet presAssocID="{265F7878-A0D5-4EEB-9F3A-979F1382791A}"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Dollar"/>
        </a:ext>
      </dgm:extLst>
    </dgm:pt>
    <dgm:pt modelId="{89F8CCBB-B4C4-4CB7-910F-C7C2A9115FDD}" type="pres">
      <dgm:prSet presAssocID="{265F7878-A0D5-4EEB-9F3A-979F1382791A}" presName="spaceRect" presStyleCnt="0"/>
      <dgm:spPr/>
    </dgm:pt>
    <dgm:pt modelId="{E317EF96-3312-4998-A944-5FF08BE1088C}" type="pres">
      <dgm:prSet presAssocID="{265F7878-A0D5-4EEB-9F3A-979F1382791A}" presName="parTx" presStyleLbl="revTx" presStyleIdx="7" presStyleCnt="8">
        <dgm:presLayoutVars>
          <dgm:chMax val="0"/>
          <dgm:chPref val="0"/>
        </dgm:presLayoutVars>
      </dgm:prSet>
      <dgm:spPr/>
    </dgm:pt>
  </dgm:ptLst>
  <dgm:cxnLst>
    <dgm:cxn modelId="{23B36E03-9258-4BF4-81E9-279D45CFE261}" type="presOf" srcId="{2962D982-439F-4D87-9713-98293C903B89}" destId="{3042F342-3310-4FCF-B822-E613299804AF}" srcOrd="0" destOrd="0" presId="urn:microsoft.com/office/officeart/2018/2/layout/IconVerticalSolidList"/>
    <dgm:cxn modelId="{56368C11-4C3B-4FE3-BE17-4EDA1A1F7999}" type="presOf" srcId="{C29E1DCF-2DCD-4A94-88D4-6FB5EC3D29FD}" destId="{732EF067-55FC-4F10-9643-7B531E3DFE9D}" srcOrd="0" destOrd="0" presId="urn:microsoft.com/office/officeart/2018/2/layout/IconVerticalSolidList"/>
    <dgm:cxn modelId="{3FA11A37-6C53-46BF-B0C6-DD455A96285B}" srcId="{8C44E226-5FF1-4E17-89DA-84BED342F637}" destId="{AFAFD076-7CD6-48B2-A0C4-437133CC7E22}" srcOrd="1" destOrd="0" parTransId="{7297F6B4-02CA-4C36-8039-13D067922161}" sibTransId="{688919B7-7477-42C3-B2AE-DAD9A1F1593D}"/>
    <dgm:cxn modelId="{7B702564-B90D-4538-82AA-57BC5CD8B951}" type="presOf" srcId="{52DD6728-5436-486C-B02A-CED04C4CCAFA}" destId="{668DEF3D-4889-4BEA-B81B-1E3E920D8634}" srcOrd="0" destOrd="0" presId="urn:microsoft.com/office/officeart/2018/2/layout/IconVerticalSolidList"/>
    <dgm:cxn modelId="{84FCCD66-2EB6-4DEC-8B6A-0351A019E235}" srcId="{8C44E226-5FF1-4E17-89DA-84BED342F637}" destId="{35DA6B45-9B18-44D3-820D-92EA7B7F4630}" srcOrd="0" destOrd="0" parTransId="{48AF90A6-2FA0-41E5-84AD-BA1C6E3C18EE}" sibTransId="{FC4F9A5C-3CF0-4872-8DAA-5DD532F215B2}"/>
    <dgm:cxn modelId="{A7FF6F4C-96A6-43E0-BB61-E985B03B512A}" srcId="{8C44E226-5FF1-4E17-89DA-84BED342F637}" destId="{2962D982-439F-4D87-9713-98293C903B89}" srcOrd="5" destOrd="0" parTransId="{3DE265DB-AB18-4CEC-882B-4DC298DDCDF8}" sibTransId="{679006E7-7766-42BE-A31F-134E554F6C9C}"/>
    <dgm:cxn modelId="{957DC86D-F49A-41F9-85C8-CBE56F51AB44}" srcId="{8C44E226-5FF1-4E17-89DA-84BED342F637}" destId="{C29E1DCF-2DCD-4A94-88D4-6FB5EC3D29FD}" srcOrd="4" destOrd="0" parTransId="{665D807D-46E5-49BE-98F0-0F3B8CF997AE}" sibTransId="{46F38350-7484-4A73-B9E4-48A0D7C43FBD}"/>
    <dgm:cxn modelId="{DE802879-D042-47FE-A07D-19F8D83D0747}" type="presOf" srcId="{265F7878-A0D5-4EEB-9F3A-979F1382791A}" destId="{E317EF96-3312-4998-A944-5FF08BE1088C}" srcOrd="0" destOrd="0" presId="urn:microsoft.com/office/officeart/2018/2/layout/IconVerticalSolidList"/>
    <dgm:cxn modelId="{7CA5098A-14A8-41FA-9DC1-B926A946FB44}" type="presOf" srcId="{EB90D862-1E87-40B5-90AF-69026F2461F3}" destId="{14A9C893-5CF7-4E42-A511-CD423053969F}" srcOrd="0" destOrd="0" presId="urn:microsoft.com/office/officeart/2018/2/layout/IconVerticalSolidList"/>
    <dgm:cxn modelId="{FDDD1AAF-9BE2-4281-A92D-BDD30FDD70B7}" type="presOf" srcId="{BB5396A2-331A-4135-B44E-1B84387C5FAC}" destId="{A4664EE3-5B8D-41B1-BB1D-4FCF98AE7444}" srcOrd="0" destOrd="0" presId="urn:microsoft.com/office/officeart/2018/2/layout/IconVerticalSolidList"/>
    <dgm:cxn modelId="{94F5E4AF-C2EC-437D-9905-E2FDB8F811A8}" srcId="{8C44E226-5FF1-4E17-89DA-84BED342F637}" destId="{EB90D862-1E87-40B5-90AF-69026F2461F3}" srcOrd="3" destOrd="0" parTransId="{8C686AB9-8BE2-4404-B104-0EF79E804026}" sibTransId="{62B79F21-992D-4384-8B79-DEFDA711A6B6}"/>
    <dgm:cxn modelId="{D1696AB6-DA01-48CF-A362-92F47BC5E28A}" type="presOf" srcId="{AFAFD076-7CD6-48B2-A0C4-437133CC7E22}" destId="{8B64FCAF-1B35-4631-BC68-907D6F4B8444}" srcOrd="0" destOrd="0" presId="urn:microsoft.com/office/officeart/2018/2/layout/IconVerticalSolidList"/>
    <dgm:cxn modelId="{8FBA93B8-FEE2-4694-A2D8-16D500793758}" srcId="{8C44E226-5FF1-4E17-89DA-84BED342F637}" destId="{265F7878-A0D5-4EEB-9F3A-979F1382791A}" srcOrd="7" destOrd="0" parTransId="{F3F7A9F0-946B-4485-B018-62EF4A5F413E}" sibTransId="{C86C22B6-673D-4820-9C53-C3E95305D127}"/>
    <dgm:cxn modelId="{ACB0F8D1-18DB-47DE-803B-7166A6DF4D43}" srcId="{8C44E226-5FF1-4E17-89DA-84BED342F637}" destId="{BB5396A2-331A-4135-B44E-1B84387C5FAC}" srcOrd="2" destOrd="0" parTransId="{BF0202EC-0B3A-4E51-82BB-3E6D63A7F3BA}" sibTransId="{6F4E5CB0-893C-4B4F-80AB-B8DF7755660C}"/>
    <dgm:cxn modelId="{5ED2F3DA-6CED-49F9-887C-74AD6CF2CC20}" type="presOf" srcId="{35DA6B45-9B18-44D3-820D-92EA7B7F4630}" destId="{F2556D58-CFC7-4BD5-94CD-6EC10282617D}" srcOrd="0" destOrd="0" presId="urn:microsoft.com/office/officeart/2018/2/layout/IconVerticalSolidList"/>
    <dgm:cxn modelId="{AA987BEB-7A78-4A1C-9A3F-0A0E92FD372A}" type="presOf" srcId="{8C44E226-5FF1-4E17-89DA-84BED342F637}" destId="{DEAF8E86-C83E-4E57-982F-F73EBDAB651D}" srcOrd="0" destOrd="0" presId="urn:microsoft.com/office/officeart/2018/2/layout/IconVerticalSolidList"/>
    <dgm:cxn modelId="{BF5B82F5-93B6-4484-8B7E-B2CF47EFCB91}" srcId="{8C44E226-5FF1-4E17-89DA-84BED342F637}" destId="{52DD6728-5436-486C-B02A-CED04C4CCAFA}" srcOrd="6" destOrd="0" parTransId="{860B8698-78C8-491C-9410-C143E3EC19E7}" sibTransId="{F8C9C8AC-EC89-46F8-95E7-27155510108F}"/>
    <dgm:cxn modelId="{0FD772D6-8F2A-4A30-963F-06EDEA5D894C}" type="presParOf" srcId="{DEAF8E86-C83E-4E57-982F-F73EBDAB651D}" destId="{45E7F9B6-A7AC-4E22-9F9B-548C0C5D5CDC}" srcOrd="0" destOrd="0" presId="urn:microsoft.com/office/officeart/2018/2/layout/IconVerticalSolidList"/>
    <dgm:cxn modelId="{A770ADF2-121E-45F3-AA23-603928AB4674}" type="presParOf" srcId="{45E7F9B6-A7AC-4E22-9F9B-548C0C5D5CDC}" destId="{155C7518-01AB-4A3A-AD59-FACE15174E64}" srcOrd="0" destOrd="0" presId="urn:microsoft.com/office/officeart/2018/2/layout/IconVerticalSolidList"/>
    <dgm:cxn modelId="{483490DD-8989-4396-8460-EBFB622DF56B}" type="presParOf" srcId="{45E7F9B6-A7AC-4E22-9F9B-548C0C5D5CDC}" destId="{B80CC175-8FA3-4EC8-AAB7-6EFF50A45D2F}" srcOrd="1" destOrd="0" presId="urn:microsoft.com/office/officeart/2018/2/layout/IconVerticalSolidList"/>
    <dgm:cxn modelId="{588012C9-6B48-4A52-AF60-3FC794B17EC8}" type="presParOf" srcId="{45E7F9B6-A7AC-4E22-9F9B-548C0C5D5CDC}" destId="{26ADAED4-88EC-4696-B3C9-1D4782A0BDA9}" srcOrd="2" destOrd="0" presId="urn:microsoft.com/office/officeart/2018/2/layout/IconVerticalSolidList"/>
    <dgm:cxn modelId="{01E712EE-5B8B-4434-83B8-4EF9A8BE20C9}" type="presParOf" srcId="{45E7F9B6-A7AC-4E22-9F9B-548C0C5D5CDC}" destId="{F2556D58-CFC7-4BD5-94CD-6EC10282617D}" srcOrd="3" destOrd="0" presId="urn:microsoft.com/office/officeart/2018/2/layout/IconVerticalSolidList"/>
    <dgm:cxn modelId="{FDEA319F-1FC4-4CA6-9EB3-CC4633B85BAC}" type="presParOf" srcId="{DEAF8E86-C83E-4E57-982F-F73EBDAB651D}" destId="{EC1017F7-C485-4D3A-91C9-43EE2EB4CCB8}" srcOrd="1" destOrd="0" presId="urn:microsoft.com/office/officeart/2018/2/layout/IconVerticalSolidList"/>
    <dgm:cxn modelId="{69136E97-CDF5-49D2-8DCA-345845D8D073}" type="presParOf" srcId="{DEAF8E86-C83E-4E57-982F-F73EBDAB651D}" destId="{95939B04-A093-4FCF-B071-A39EEEF97FBB}" srcOrd="2" destOrd="0" presId="urn:microsoft.com/office/officeart/2018/2/layout/IconVerticalSolidList"/>
    <dgm:cxn modelId="{82F2F3D9-8B53-43E2-B4D4-8B5473D83054}" type="presParOf" srcId="{95939B04-A093-4FCF-B071-A39EEEF97FBB}" destId="{01268BD1-FC47-4A7C-A21C-799E084F21D9}" srcOrd="0" destOrd="0" presId="urn:microsoft.com/office/officeart/2018/2/layout/IconVerticalSolidList"/>
    <dgm:cxn modelId="{78D1B250-C47D-4155-A896-D53DC8E30A46}" type="presParOf" srcId="{95939B04-A093-4FCF-B071-A39EEEF97FBB}" destId="{C21446D8-19CE-4260-9058-2ED00614E005}" srcOrd="1" destOrd="0" presId="urn:microsoft.com/office/officeart/2018/2/layout/IconVerticalSolidList"/>
    <dgm:cxn modelId="{AE4B42D0-897D-4104-89B8-394310900E0A}" type="presParOf" srcId="{95939B04-A093-4FCF-B071-A39EEEF97FBB}" destId="{59F1E6F8-B824-408C-8BF1-588865F2A676}" srcOrd="2" destOrd="0" presId="urn:microsoft.com/office/officeart/2018/2/layout/IconVerticalSolidList"/>
    <dgm:cxn modelId="{B7C02168-FD22-4843-B917-1FEA87E42A1D}" type="presParOf" srcId="{95939B04-A093-4FCF-B071-A39EEEF97FBB}" destId="{8B64FCAF-1B35-4631-BC68-907D6F4B8444}" srcOrd="3" destOrd="0" presId="urn:microsoft.com/office/officeart/2018/2/layout/IconVerticalSolidList"/>
    <dgm:cxn modelId="{6BCA9CD5-0181-43BC-B0F0-8291E9767E7E}" type="presParOf" srcId="{DEAF8E86-C83E-4E57-982F-F73EBDAB651D}" destId="{12C4AF81-39C4-4602-8905-9B56FBC7B465}" srcOrd="3" destOrd="0" presId="urn:microsoft.com/office/officeart/2018/2/layout/IconVerticalSolidList"/>
    <dgm:cxn modelId="{E9D8779D-83FF-4A25-A71A-1DD2F86E0237}" type="presParOf" srcId="{DEAF8E86-C83E-4E57-982F-F73EBDAB651D}" destId="{D381745B-DFF2-4CF5-9AFD-029057944B66}" srcOrd="4" destOrd="0" presId="urn:microsoft.com/office/officeart/2018/2/layout/IconVerticalSolidList"/>
    <dgm:cxn modelId="{0C0ECF98-683F-446C-A76A-8435C9B70C6D}" type="presParOf" srcId="{D381745B-DFF2-4CF5-9AFD-029057944B66}" destId="{2DF32BED-136A-48B2-AE76-CABC44B692DA}" srcOrd="0" destOrd="0" presId="urn:microsoft.com/office/officeart/2018/2/layout/IconVerticalSolidList"/>
    <dgm:cxn modelId="{B488733B-0A5C-41EC-90A9-6795A9867E16}" type="presParOf" srcId="{D381745B-DFF2-4CF5-9AFD-029057944B66}" destId="{D07C45B0-3AED-47D5-935E-9DF3A8B660CC}" srcOrd="1" destOrd="0" presId="urn:microsoft.com/office/officeart/2018/2/layout/IconVerticalSolidList"/>
    <dgm:cxn modelId="{A5CD1554-B432-4F16-ADCA-874215832777}" type="presParOf" srcId="{D381745B-DFF2-4CF5-9AFD-029057944B66}" destId="{DF5BE38D-4F73-44C6-B669-D4E187C8901C}" srcOrd="2" destOrd="0" presId="urn:microsoft.com/office/officeart/2018/2/layout/IconVerticalSolidList"/>
    <dgm:cxn modelId="{5975B140-3335-4056-B7F7-93C0CEA4AAAE}" type="presParOf" srcId="{D381745B-DFF2-4CF5-9AFD-029057944B66}" destId="{A4664EE3-5B8D-41B1-BB1D-4FCF98AE7444}" srcOrd="3" destOrd="0" presId="urn:microsoft.com/office/officeart/2018/2/layout/IconVerticalSolidList"/>
    <dgm:cxn modelId="{7422ACF2-5E45-4677-A33C-394C96CBFD10}" type="presParOf" srcId="{DEAF8E86-C83E-4E57-982F-F73EBDAB651D}" destId="{2EFAA186-F9EB-45CD-B08B-F675F1598B1D}" srcOrd="5" destOrd="0" presId="urn:microsoft.com/office/officeart/2018/2/layout/IconVerticalSolidList"/>
    <dgm:cxn modelId="{580DD4B1-C025-4B73-8FB3-00EA9092CF30}" type="presParOf" srcId="{DEAF8E86-C83E-4E57-982F-F73EBDAB651D}" destId="{0FE851FD-0C43-41F4-9CF9-545378B60FF2}" srcOrd="6" destOrd="0" presId="urn:microsoft.com/office/officeart/2018/2/layout/IconVerticalSolidList"/>
    <dgm:cxn modelId="{B8A8D8FD-5EEA-4DAA-8E28-1F925A6451B8}" type="presParOf" srcId="{0FE851FD-0C43-41F4-9CF9-545378B60FF2}" destId="{7B709D1C-3E5C-4BF3-BE33-2D4C0AA78017}" srcOrd="0" destOrd="0" presId="urn:microsoft.com/office/officeart/2018/2/layout/IconVerticalSolidList"/>
    <dgm:cxn modelId="{AED25A8C-5F3B-474E-8584-6CB67AF3B82D}" type="presParOf" srcId="{0FE851FD-0C43-41F4-9CF9-545378B60FF2}" destId="{4206451E-EC4C-4A2D-89F7-851D07A54092}" srcOrd="1" destOrd="0" presId="urn:microsoft.com/office/officeart/2018/2/layout/IconVerticalSolidList"/>
    <dgm:cxn modelId="{3FD24FD8-26E9-4666-9D2D-040A93BBB791}" type="presParOf" srcId="{0FE851FD-0C43-41F4-9CF9-545378B60FF2}" destId="{2F7B4934-7F02-4F2D-AA4B-11990860DFE8}" srcOrd="2" destOrd="0" presId="urn:microsoft.com/office/officeart/2018/2/layout/IconVerticalSolidList"/>
    <dgm:cxn modelId="{59089C30-2CD5-41FA-8801-6A771FD0B199}" type="presParOf" srcId="{0FE851FD-0C43-41F4-9CF9-545378B60FF2}" destId="{14A9C893-5CF7-4E42-A511-CD423053969F}" srcOrd="3" destOrd="0" presId="urn:microsoft.com/office/officeart/2018/2/layout/IconVerticalSolidList"/>
    <dgm:cxn modelId="{C28DBE25-2116-49B4-B7E9-674887E45A84}" type="presParOf" srcId="{DEAF8E86-C83E-4E57-982F-F73EBDAB651D}" destId="{75B57248-F19A-4549-BC85-F2E40C5F4053}" srcOrd="7" destOrd="0" presId="urn:microsoft.com/office/officeart/2018/2/layout/IconVerticalSolidList"/>
    <dgm:cxn modelId="{776B63CB-E775-4F81-8A39-BC2A7F78C010}" type="presParOf" srcId="{DEAF8E86-C83E-4E57-982F-F73EBDAB651D}" destId="{26C8A199-DA9C-4C7F-9F9A-8BAC64764AF5}" srcOrd="8" destOrd="0" presId="urn:microsoft.com/office/officeart/2018/2/layout/IconVerticalSolidList"/>
    <dgm:cxn modelId="{D93F04C8-438C-47AE-91FC-A70AEA59A074}" type="presParOf" srcId="{26C8A199-DA9C-4C7F-9F9A-8BAC64764AF5}" destId="{F408ABFC-A66A-417B-A55E-DDFBC35689A5}" srcOrd="0" destOrd="0" presId="urn:microsoft.com/office/officeart/2018/2/layout/IconVerticalSolidList"/>
    <dgm:cxn modelId="{566212BD-45F7-45B9-8481-252012073773}" type="presParOf" srcId="{26C8A199-DA9C-4C7F-9F9A-8BAC64764AF5}" destId="{C8839E7F-8A50-4489-BA93-19BB68900F3A}" srcOrd="1" destOrd="0" presId="urn:microsoft.com/office/officeart/2018/2/layout/IconVerticalSolidList"/>
    <dgm:cxn modelId="{40658B45-2305-4B6B-BD57-E7FD01705125}" type="presParOf" srcId="{26C8A199-DA9C-4C7F-9F9A-8BAC64764AF5}" destId="{0D21CA58-5ED7-45F3-8F75-1E5E2F8342BA}" srcOrd="2" destOrd="0" presId="urn:microsoft.com/office/officeart/2018/2/layout/IconVerticalSolidList"/>
    <dgm:cxn modelId="{F41E53A7-BA43-461F-A5D5-0402EE3BB6AC}" type="presParOf" srcId="{26C8A199-DA9C-4C7F-9F9A-8BAC64764AF5}" destId="{732EF067-55FC-4F10-9643-7B531E3DFE9D}" srcOrd="3" destOrd="0" presId="urn:microsoft.com/office/officeart/2018/2/layout/IconVerticalSolidList"/>
    <dgm:cxn modelId="{FC0DF8C9-5817-4C11-A1B8-D7C2BB0D3214}" type="presParOf" srcId="{DEAF8E86-C83E-4E57-982F-F73EBDAB651D}" destId="{EF3AB9F2-78AD-44BA-9022-D0CE58717783}" srcOrd="9" destOrd="0" presId="urn:microsoft.com/office/officeart/2018/2/layout/IconVerticalSolidList"/>
    <dgm:cxn modelId="{FDF56A62-3DF6-4614-8197-AC7CED9C9B5A}" type="presParOf" srcId="{DEAF8E86-C83E-4E57-982F-F73EBDAB651D}" destId="{7CA4D9E0-CDB7-4498-A8C9-167AED3C3560}" srcOrd="10" destOrd="0" presId="urn:microsoft.com/office/officeart/2018/2/layout/IconVerticalSolidList"/>
    <dgm:cxn modelId="{533C26AB-25C5-4F11-A802-958079E82E67}" type="presParOf" srcId="{7CA4D9E0-CDB7-4498-A8C9-167AED3C3560}" destId="{9D6AD143-8DCF-48D9-BE73-11E0266897E3}" srcOrd="0" destOrd="0" presId="urn:microsoft.com/office/officeart/2018/2/layout/IconVerticalSolidList"/>
    <dgm:cxn modelId="{41236E40-9BE9-46E2-AE20-A67AD14CED68}" type="presParOf" srcId="{7CA4D9E0-CDB7-4498-A8C9-167AED3C3560}" destId="{D2122FC7-F00D-4F3E-9CEA-14E86D3CDABD}" srcOrd="1" destOrd="0" presId="urn:microsoft.com/office/officeart/2018/2/layout/IconVerticalSolidList"/>
    <dgm:cxn modelId="{AF1F600F-8D0D-4984-BE12-3476CD7C63C6}" type="presParOf" srcId="{7CA4D9E0-CDB7-4498-A8C9-167AED3C3560}" destId="{A85E131F-FF90-4399-8EE5-3F4756CEE8D3}" srcOrd="2" destOrd="0" presId="urn:microsoft.com/office/officeart/2018/2/layout/IconVerticalSolidList"/>
    <dgm:cxn modelId="{4B418663-ED0F-4711-B17A-6E1178FDA287}" type="presParOf" srcId="{7CA4D9E0-CDB7-4498-A8C9-167AED3C3560}" destId="{3042F342-3310-4FCF-B822-E613299804AF}" srcOrd="3" destOrd="0" presId="urn:microsoft.com/office/officeart/2018/2/layout/IconVerticalSolidList"/>
    <dgm:cxn modelId="{1C1E1C31-6CA1-4551-9E68-CFFB0B2DC67C}" type="presParOf" srcId="{DEAF8E86-C83E-4E57-982F-F73EBDAB651D}" destId="{2D697DA2-FDD3-41E6-97B0-29DA84B95730}" srcOrd="11" destOrd="0" presId="urn:microsoft.com/office/officeart/2018/2/layout/IconVerticalSolidList"/>
    <dgm:cxn modelId="{14D1C1A2-CE31-4515-9D1F-631448628F62}" type="presParOf" srcId="{DEAF8E86-C83E-4E57-982F-F73EBDAB651D}" destId="{30C17237-D3B5-450B-A688-91D76B586827}" srcOrd="12" destOrd="0" presId="urn:microsoft.com/office/officeart/2018/2/layout/IconVerticalSolidList"/>
    <dgm:cxn modelId="{8D743646-ACF1-4079-8FAE-07A8C5CDE99F}" type="presParOf" srcId="{30C17237-D3B5-450B-A688-91D76B586827}" destId="{5D0EDE6B-886D-490B-8A3B-C389DDAA8F6F}" srcOrd="0" destOrd="0" presId="urn:microsoft.com/office/officeart/2018/2/layout/IconVerticalSolidList"/>
    <dgm:cxn modelId="{67185725-3ACC-417E-89F5-33C3E106CBBB}" type="presParOf" srcId="{30C17237-D3B5-450B-A688-91D76B586827}" destId="{23E8DB54-1D8D-4B8E-8662-6A3306333BA8}" srcOrd="1" destOrd="0" presId="urn:microsoft.com/office/officeart/2018/2/layout/IconVerticalSolidList"/>
    <dgm:cxn modelId="{78BC23BD-9CE9-478E-A0D4-6E6B251DF085}" type="presParOf" srcId="{30C17237-D3B5-450B-A688-91D76B586827}" destId="{E6C5FB1F-BBC9-41AE-9F27-EF9251F31C69}" srcOrd="2" destOrd="0" presId="urn:microsoft.com/office/officeart/2018/2/layout/IconVerticalSolidList"/>
    <dgm:cxn modelId="{41B96F27-0732-48CF-AAAC-344FB8BE2AB6}" type="presParOf" srcId="{30C17237-D3B5-450B-A688-91D76B586827}" destId="{668DEF3D-4889-4BEA-B81B-1E3E920D8634}" srcOrd="3" destOrd="0" presId="urn:microsoft.com/office/officeart/2018/2/layout/IconVerticalSolidList"/>
    <dgm:cxn modelId="{72062460-E322-4C3E-897A-5659C2B11A07}" type="presParOf" srcId="{DEAF8E86-C83E-4E57-982F-F73EBDAB651D}" destId="{1135864A-76CC-4F00-86F7-62516F5EFA27}" srcOrd="13" destOrd="0" presId="urn:microsoft.com/office/officeart/2018/2/layout/IconVerticalSolidList"/>
    <dgm:cxn modelId="{836DB6E5-34D4-4643-A03E-02FAF67D2C62}" type="presParOf" srcId="{DEAF8E86-C83E-4E57-982F-F73EBDAB651D}" destId="{FC3A1928-AA44-4AF9-91F9-14162C37489B}" srcOrd="14" destOrd="0" presId="urn:microsoft.com/office/officeart/2018/2/layout/IconVerticalSolidList"/>
    <dgm:cxn modelId="{8708ABBF-EF03-4798-9062-B909A5EBEB57}" type="presParOf" srcId="{FC3A1928-AA44-4AF9-91F9-14162C37489B}" destId="{AB213443-917B-4FF4-A2E8-7191E7CC13D1}" srcOrd="0" destOrd="0" presId="urn:microsoft.com/office/officeart/2018/2/layout/IconVerticalSolidList"/>
    <dgm:cxn modelId="{999AE6EB-0AAF-4867-88D9-FD02B5181C1E}" type="presParOf" srcId="{FC3A1928-AA44-4AF9-91F9-14162C37489B}" destId="{491B16C2-A961-4F0B-9398-ECDA65399193}" srcOrd="1" destOrd="0" presId="urn:microsoft.com/office/officeart/2018/2/layout/IconVerticalSolidList"/>
    <dgm:cxn modelId="{341308C7-6167-4CB4-AF25-C0075E05D59B}" type="presParOf" srcId="{FC3A1928-AA44-4AF9-91F9-14162C37489B}" destId="{89F8CCBB-B4C4-4CB7-910F-C7C2A9115FDD}" srcOrd="2" destOrd="0" presId="urn:microsoft.com/office/officeart/2018/2/layout/IconVerticalSolidList"/>
    <dgm:cxn modelId="{09C776F1-7057-4542-BB0E-5D463CF1E1E9}" type="presParOf" srcId="{FC3A1928-AA44-4AF9-91F9-14162C37489B}" destId="{E317EF96-3312-4998-A944-5FF08BE108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8599977-2C93-4871-824C-BFEDC3514BD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946C3FA-FBFA-4E56-9EB5-E661949150E0}">
      <dgm:prSet custT="1"/>
      <dgm:spPr/>
      <dgm:t>
        <a:bodyPr/>
        <a:lstStyle/>
        <a:p>
          <a:r>
            <a:rPr lang="en-US" sz="1400" dirty="0"/>
            <a:t>Quasi-experimental designs share similarities with experimental designs but lack random assignment to groups. </a:t>
          </a:r>
        </a:p>
      </dgm:t>
    </dgm:pt>
    <dgm:pt modelId="{307C05F2-5C1F-45FB-822E-9C17DEFAAEB6}" type="parTrans" cxnId="{B0A1AF21-DCF8-4EBA-8CB0-EC878F9787AE}">
      <dgm:prSet/>
      <dgm:spPr/>
      <dgm:t>
        <a:bodyPr/>
        <a:lstStyle/>
        <a:p>
          <a:endParaRPr lang="en-US"/>
        </a:p>
      </dgm:t>
    </dgm:pt>
    <dgm:pt modelId="{D674CFBE-4196-45DE-8282-F4EF4371FE5D}" type="sibTrans" cxnId="{B0A1AF21-DCF8-4EBA-8CB0-EC878F9787AE}">
      <dgm:prSet/>
      <dgm:spPr/>
      <dgm:t>
        <a:bodyPr/>
        <a:lstStyle/>
        <a:p>
          <a:endParaRPr lang="en-US"/>
        </a:p>
      </dgm:t>
    </dgm:pt>
    <dgm:pt modelId="{671A8C53-CDDE-446F-A794-B96ABD014876}">
      <dgm:prSet custT="1"/>
      <dgm:spPr/>
      <dgm:t>
        <a:bodyPr/>
        <a:lstStyle/>
        <a:p>
          <a:r>
            <a:rPr lang="en-US" sz="1400" dirty="0"/>
            <a:t>Instead, researchers use naturally occurring groups or pre-existing conditions to form comparison groups. </a:t>
          </a:r>
        </a:p>
      </dgm:t>
    </dgm:pt>
    <dgm:pt modelId="{AAE2ACD2-D914-49E6-84E7-A0B24C96E5D4}" type="parTrans" cxnId="{CCBB6EDC-E74A-4188-8380-C16B7B1050BF}">
      <dgm:prSet/>
      <dgm:spPr/>
      <dgm:t>
        <a:bodyPr/>
        <a:lstStyle/>
        <a:p>
          <a:endParaRPr lang="en-US"/>
        </a:p>
      </dgm:t>
    </dgm:pt>
    <dgm:pt modelId="{00EF0D14-FF44-47B9-AE09-A334D3186177}" type="sibTrans" cxnId="{CCBB6EDC-E74A-4188-8380-C16B7B1050BF}">
      <dgm:prSet/>
      <dgm:spPr/>
      <dgm:t>
        <a:bodyPr/>
        <a:lstStyle/>
        <a:p>
          <a:endParaRPr lang="en-US"/>
        </a:p>
      </dgm:t>
    </dgm:pt>
    <dgm:pt modelId="{22DBE50E-67A5-4F13-A7FB-855C254029F8}">
      <dgm:prSet custT="1"/>
      <dgm:spPr/>
      <dgm:t>
        <a:bodyPr/>
        <a:lstStyle/>
        <a:p>
          <a:r>
            <a:rPr lang="en-US" sz="1400" dirty="0"/>
            <a:t>Quasi-experiments are employed when ethical or practical constraints prevent random assignment. </a:t>
          </a:r>
        </a:p>
      </dgm:t>
    </dgm:pt>
    <dgm:pt modelId="{F22A9541-7B36-4973-90E9-608AD7AD1283}" type="parTrans" cxnId="{F2427975-8B24-4D17-B1B5-5394BBD4AA38}">
      <dgm:prSet/>
      <dgm:spPr/>
      <dgm:t>
        <a:bodyPr/>
        <a:lstStyle/>
        <a:p>
          <a:endParaRPr lang="en-US"/>
        </a:p>
      </dgm:t>
    </dgm:pt>
    <dgm:pt modelId="{45519E62-57E9-4895-B6B0-5189DF8B0393}" type="sibTrans" cxnId="{F2427975-8B24-4D17-B1B5-5394BBD4AA38}">
      <dgm:prSet/>
      <dgm:spPr/>
      <dgm:t>
        <a:bodyPr/>
        <a:lstStyle/>
        <a:p>
          <a:endParaRPr lang="en-US"/>
        </a:p>
      </dgm:t>
    </dgm:pt>
    <dgm:pt modelId="{AAFB7CDA-AD0C-4748-AAC5-6B6F96726269}">
      <dgm:prSet custT="1"/>
      <dgm:spPr/>
      <dgm:t>
        <a:bodyPr/>
        <a:lstStyle/>
        <a:p>
          <a:r>
            <a:rPr lang="en-US" sz="1400" dirty="0"/>
            <a:t>Although they do not offer the same level of control as true experimental designs, quasi-experimental designs can still provide valuable insights and evidence of causal relationships</a:t>
          </a:r>
        </a:p>
      </dgm:t>
    </dgm:pt>
    <dgm:pt modelId="{BCF00195-0BDC-4DAD-83EB-0334DEE2160B}" type="parTrans" cxnId="{0C47093E-29FB-4DC4-9AEE-DF7823FF383F}">
      <dgm:prSet/>
      <dgm:spPr/>
      <dgm:t>
        <a:bodyPr/>
        <a:lstStyle/>
        <a:p>
          <a:endParaRPr lang="en-US"/>
        </a:p>
      </dgm:t>
    </dgm:pt>
    <dgm:pt modelId="{85E0262D-FAB4-467C-8C9C-7DF9AB588CF1}" type="sibTrans" cxnId="{0C47093E-29FB-4DC4-9AEE-DF7823FF383F}">
      <dgm:prSet/>
      <dgm:spPr/>
      <dgm:t>
        <a:bodyPr/>
        <a:lstStyle/>
        <a:p>
          <a:endParaRPr lang="en-US"/>
        </a:p>
      </dgm:t>
    </dgm:pt>
    <dgm:pt modelId="{E0F0AE01-DCF0-42A2-969F-CC9A37C9078D}" type="pres">
      <dgm:prSet presAssocID="{68599977-2C93-4871-824C-BFEDC3514BD1}" presName="root" presStyleCnt="0">
        <dgm:presLayoutVars>
          <dgm:dir/>
          <dgm:resizeHandles val="exact"/>
        </dgm:presLayoutVars>
      </dgm:prSet>
      <dgm:spPr/>
    </dgm:pt>
    <dgm:pt modelId="{8B678F5A-787E-425C-84BF-1AAC0F32D912}" type="pres">
      <dgm:prSet presAssocID="{1946C3FA-FBFA-4E56-9EB5-E661949150E0}" presName="compNode" presStyleCnt="0"/>
      <dgm:spPr/>
    </dgm:pt>
    <dgm:pt modelId="{71499874-3028-49F0-A6C4-B10879ED7BE3}" type="pres">
      <dgm:prSet presAssocID="{1946C3FA-FBFA-4E56-9EB5-E661949150E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under Magnifying Glass"/>
        </a:ext>
      </dgm:extLst>
    </dgm:pt>
    <dgm:pt modelId="{DA29269B-5F7B-4D23-89E6-69B21ED7DE4D}" type="pres">
      <dgm:prSet presAssocID="{1946C3FA-FBFA-4E56-9EB5-E661949150E0}" presName="spaceRect" presStyleCnt="0"/>
      <dgm:spPr/>
    </dgm:pt>
    <dgm:pt modelId="{554DBE1A-5E2B-4ACB-93D6-C32491ADCC5A}" type="pres">
      <dgm:prSet presAssocID="{1946C3FA-FBFA-4E56-9EB5-E661949150E0}" presName="textRect" presStyleLbl="revTx" presStyleIdx="0" presStyleCnt="4">
        <dgm:presLayoutVars>
          <dgm:chMax val="1"/>
          <dgm:chPref val="1"/>
        </dgm:presLayoutVars>
      </dgm:prSet>
      <dgm:spPr/>
    </dgm:pt>
    <dgm:pt modelId="{F1625140-E2FA-4789-9863-EB14DBC22C62}" type="pres">
      <dgm:prSet presAssocID="{D674CFBE-4196-45DE-8282-F4EF4371FE5D}" presName="sibTrans" presStyleCnt="0"/>
      <dgm:spPr/>
    </dgm:pt>
    <dgm:pt modelId="{A7F9D1B9-804B-4652-B4E7-96C031406DA0}" type="pres">
      <dgm:prSet presAssocID="{671A8C53-CDDE-446F-A794-B96ABD014876}" presName="compNode" presStyleCnt="0"/>
      <dgm:spPr/>
    </dgm:pt>
    <dgm:pt modelId="{99F1A693-74DF-4FEF-9994-97FE618717B7}" type="pres">
      <dgm:prSet presAssocID="{671A8C53-CDDE-446F-A794-B96ABD0148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311EE3F6-2227-4925-B791-F0E3CC097AB2}" type="pres">
      <dgm:prSet presAssocID="{671A8C53-CDDE-446F-A794-B96ABD014876}" presName="spaceRect" presStyleCnt="0"/>
      <dgm:spPr/>
    </dgm:pt>
    <dgm:pt modelId="{23D6682F-BBD7-4CA7-BC44-D1AE1856BF45}" type="pres">
      <dgm:prSet presAssocID="{671A8C53-CDDE-446F-A794-B96ABD014876}" presName="textRect" presStyleLbl="revTx" presStyleIdx="1" presStyleCnt="4">
        <dgm:presLayoutVars>
          <dgm:chMax val="1"/>
          <dgm:chPref val="1"/>
        </dgm:presLayoutVars>
      </dgm:prSet>
      <dgm:spPr/>
    </dgm:pt>
    <dgm:pt modelId="{C0FA4649-7DD1-401E-958E-B13433EAA507}" type="pres">
      <dgm:prSet presAssocID="{00EF0D14-FF44-47B9-AE09-A334D3186177}" presName="sibTrans" presStyleCnt="0"/>
      <dgm:spPr/>
    </dgm:pt>
    <dgm:pt modelId="{DC1444DE-DF79-4367-9CD3-11BB103CA60C}" type="pres">
      <dgm:prSet presAssocID="{22DBE50E-67A5-4F13-A7FB-855C254029F8}" presName="compNode" presStyleCnt="0"/>
      <dgm:spPr/>
    </dgm:pt>
    <dgm:pt modelId="{97E19613-7590-4CF0-8BC0-C4219EB19854}" type="pres">
      <dgm:prSet presAssocID="{22DBE50E-67A5-4F13-A7FB-855C254029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FAEFA21-9E05-4A1C-8BCA-F4A73C08C03E}" type="pres">
      <dgm:prSet presAssocID="{22DBE50E-67A5-4F13-A7FB-855C254029F8}" presName="spaceRect" presStyleCnt="0"/>
      <dgm:spPr/>
    </dgm:pt>
    <dgm:pt modelId="{A9E025AE-45AD-4A13-859B-6B1C170BDFD6}" type="pres">
      <dgm:prSet presAssocID="{22DBE50E-67A5-4F13-A7FB-855C254029F8}" presName="textRect" presStyleLbl="revTx" presStyleIdx="2" presStyleCnt="4">
        <dgm:presLayoutVars>
          <dgm:chMax val="1"/>
          <dgm:chPref val="1"/>
        </dgm:presLayoutVars>
      </dgm:prSet>
      <dgm:spPr/>
    </dgm:pt>
    <dgm:pt modelId="{C1FD32CF-CF6F-48D6-BC7B-F80A5A5A714B}" type="pres">
      <dgm:prSet presAssocID="{45519E62-57E9-4895-B6B0-5189DF8B0393}" presName="sibTrans" presStyleCnt="0"/>
      <dgm:spPr/>
    </dgm:pt>
    <dgm:pt modelId="{173C8D84-240E-4FCE-B6EE-229A73F755D1}" type="pres">
      <dgm:prSet presAssocID="{AAFB7CDA-AD0C-4748-AAC5-6B6F96726269}" presName="compNode" presStyleCnt="0"/>
      <dgm:spPr/>
    </dgm:pt>
    <dgm:pt modelId="{08CBD20A-C88F-4797-A1D5-C023E0430CFC}" type="pres">
      <dgm:prSet presAssocID="{AAFB7CDA-AD0C-4748-AAC5-6B6F967262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15D786C8-F016-4DAD-8A0E-DEF9E95AC693}" type="pres">
      <dgm:prSet presAssocID="{AAFB7CDA-AD0C-4748-AAC5-6B6F96726269}" presName="spaceRect" presStyleCnt="0"/>
      <dgm:spPr/>
    </dgm:pt>
    <dgm:pt modelId="{CAF0E581-592A-4D67-956F-7A62091317C2}" type="pres">
      <dgm:prSet presAssocID="{AAFB7CDA-AD0C-4748-AAC5-6B6F96726269}" presName="textRect" presStyleLbl="revTx" presStyleIdx="3" presStyleCnt="4">
        <dgm:presLayoutVars>
          <dgm:chMax val="1"/>
          <dgm:chPref val="1"/>
        </dgm:presLayoutVars>
      </dgm:prSet>
      <dgm:spPr/>
    </dgm:pt>
  </dgm:ptLst>
  <dgm:cxnLst>
    <dgm:cxn modelId="{98FD3407-ABA3-4C81-B37C-4B8CA3CD7472}" type="presOf" srcId="{22DBE50E-67A5-4F13-A7FB-855C254029F8}" destId="{A9E025AE-45AD-4A13-859B-6B1C170BDFD6}" srcOrd="0" destOrd="0" presId="urn:microsoft.com/office/officeart/2018/2/layout/IconLabelList"/>
    <dgm:cxn modelId="{B0A1AF21-DCF8-4EBA-8CB0-EC878F9787AE}" srcId="{68599977-2C93-4871-824C-BFEDC3514BD1}" destId="{1946C3FA-FBFA-4E56-9EB5-E661949150E0}" srcOrd="0" destOrd="0" parTransId="{307C05F2-5C1F-45FB-822E-9C17DEFAAEB6}" sibTransId="{D674CFBE-4196-45DE-8282-F4EF4371FE5D}"/>
    <dgm:cxn modelId="{0C47093E-29FB-4DC4-9AEE-DF7823FF383F}" srcId="{68599977-2C93-4871-824C-BFEDC3514BD1}" destId="{AAFB7CDA-AD0C-4748-AAC5-6B6F96726269}" srcOrd="3" destOrd="0" parTransId="{BCF00195-0BDC-4DAD-83EB-0334DEE2160B}" sibTransId="{85E0262D-FAB4-467C-8C9C-7DF9AB588CF1}"/>
    <dgm:cxn modelId="{F2427975-8B24-4D17-B1B5-5394BBD4AA38}" srcId="{68599977-2C93-4871-824C-BFEDC3514BD1}" destId="{22DBE50E-67A5-4F13-A7FB-855C254029F8}" srcOrd="2" destOrd="0" parTransId="{F22A9541-7B36-4973-90E9-608AD7AD1283}" sibTransId="{45519E62-57E9-4895-B6B0-5189DF8B0393}"/>
    <dgm:cxn modelId="{21FB9C7B-7693-4C95-A4B8-44690C3476AB}" type="presOf" srcId="{68599977-2C93-4871-824C-BFEDC3514BD1}" destId="{E0F0AE01-DCF0-42A2-969F-CC9A37C9078D}" srcOrd="0" destOrd="0" presId="urn:microsoft.com/office/officeart/2018/2/layout/IconLabelList"/>
    <dgm:cxn modelId="{D70BBC80-662D-4718-96DC-3A9CAB1FCA92}" type="presOf" srcId="{671A8C53-CDDE-446F-A794-B96ABD014876}" destId="{23D6682F-BBD7-4CA7-BC44-D1AE1856BF45}" srcOrd="0" destOrd="0" presId="urn:microsoft.com/office/officeart/2018/2/layout/IconLabelList"/>
    <dgm:cxn modelId="{5B4204CE-FEC1-4E8B-84D6-85BD0403D9AF}" type="presOf" srcId="{1946C3FA-FBFA-4E56-9EB5-E661949150E0}" destId="{554DBE1A-5E2B-4ACB-93D6-C32491ADCC5A}" srcOrd="0" destOrd="0" presId="urn:microsoft.com/office/officeart/2018/2/layout/IconLabelList"/>
    <dgm:cxn modelId="{CCBB6EDC-E74A-4188-8380-C16B7B1050BF}" srcId="{68599977-2C93-4871-824C-BFEDC3514BD1}" destId="{671A8C53-CDDE-446F-A794-B96ABD014876}" srcOrd="1" destOrd="0" parTransId="{AAE2ACD2-D914-49E6-84E7-A0B24C96E5D4}" sibTransId="{00EF0D14-FF44-47B9-AE09-A334D3186177}"/>
    <dgm:cxn modelId="{3FD3D4E7-8A6C-40F9-8ED1-3120E2824817}" type="presOf" srcId="{AAFB7CDA-AD0C-4748-AAC5-6B6F96726269}" destId="{CAF0E581-592A-4D67-956F-7A62091317C2}" srcOrd="0" destOrd="0" presId="urn:microsoft.com/office/officeart/2018/2/layout/IconLabelList"/>
    <dgm:cxn modelId="{2FECFA45-FD6B-4D06-810F-63B6393E951C}" type="presParOf" srcId="{E0F0AE01-DCF0-42A2-969F-CC9A37C9078D}" destId="{8B678F5A-787E-425C-84BF-1AAC0F32D912}" srcOrd="0" destOrd="0" presId="urn:microsoft.com/office/officeart/2018/2/layout/IconLabelList"/>
    <dgm:cxn modelId="{3FC5AB8D-4874-4C6B-AC94-106573E5AD22}" type="presParOf" srcId="{8B678F5A-787E-425C-84BF-1AAC0F32D912}" destId="{71499874-3028-49F0-A6C4-B10879ED7BE3}" srcOrd="0" destOrd="0" presId="urn:microsoft.com/office/officeart/2018/2/layout/IconLabelList"/>
    <dgm:cxn modelId="{E8014EB4-59E4-4CBF-96D1-1F34081A1D71}" type="presParOf" srcId="{8B678F5A-787E-425C-84BF-1AAC0F32D912}" destId="{DA29269B-5F7B-4D23-89E6-69B21ED7DE4D}" srcOrd="1" destOrd="0" presId="urn:microsoft.com/office/officeart/2018/2/layout/IconLabelList"/>
    <dgm:cxn modelId="{0D2FE87E-B62C-4A46-A1BC-27DDD63F76F0}" type="presParOf" srcId="{8B678F5A-787E-425C-84BF-1AAC0F32D912}" destId="{554DBE1A-5E2B-4ACB-93D6-C32491ADCC5A}" srcOrd="2" destOrd="0" presId="urn:microsoft.com/office/officeart/2018/2/layout/IconLabelList"/>
    <dgm:cxn modelId="{8AE9AA68-820F-45F9-9AEC-D579B8DE160B}" type="presParOf" srcId="{E0F0AE01-DCF0-42A2-969F-CC9A37C9078D}" destId="{F1625140-E2FA-4789-9863-EB14DBC22C62}" srcOrd="1" destOrd="0" presId="urn:microsoft.com/office/officeart/2018/2/layout/IconLabelList"/>
    <dgm:cxn modelId="{9C3B9AB1-FFFF-40B2-B378-67BF2EC70948}" type="presParOf" srcId="{E0F0AE01-DCF0-42A2-969F-CC9A37C9078D}" destId="{A7F9D1B9-804B-4652-B4E7-96C031406DA0}" srcOrd="2" destOrd="0" presId="urn:microsoft.com/office/officeart/2018/2/layout/IconLabelList"/>
    <dgm:cxn modelId="{DA6B4783-5884-47C1-B10D-B11FFE70C81F}" type="presParOf" srcId="{A7F9D1B9-804B-4652-B4E7-96C031406DA0}" destId="{99F1A693-74DF-4FEF-9994-97FE618717B7}" srcOrd="0" destOrd="0" presId="urn:microsoft.com/office/officeart/2018/2/layout/IconLabelList"/>
    <dgm:cxn modelId="{DC09FE0B-7D5C-49C7-9906-909AB2FC2462}" type="presParOf" srcId="{A7F9D1B9-804B-4652-B4E7-96C031406DA0}" destId="{311EE3F6-2227-4925-B791-F0E3CC097AB2}" srcOrd="1" destOrd="0" presId="urn:microsoft.com/office/officeart/2018/2/layout/IconLabelList"/>
    <dgm:cxn modelId="{BDA678B1-FE30-4398-A8BE-D709E705271A}" type="presParOf" srcId="{A7F9D1B9-804B-4652-B4E7-96C031406DA0}" destId="{23D6682F-BBD7-4CA7-BC44-D1AE1856BF45}" srcOrd="2" destOrd="0" presId="urn:microsoft.com/office/officeart/2018/2/layout/IconLabelList"/>
    <dgm:cxn modelId="{852C5CBD-0FAF-4B20-A6CC-27828E582367}" type="presParOf" srcId="{E0F0AE01-DCF0-42A2-969F-CC9A37C9078D}" destId="{C0FA4649-7DD1-401E-958E-B13433EAA507}" srcOrd="3" destOrd="0" presId="urn:microsoft.com/office/officeart/2018/2/layout/IconLabelList"/>
    <dgm:cxn modelId="{ADE00109-0EBC-4C30-8C6B-AC8B8EC0B824}" type="presParOf" srcId="{E0F0AE01-DCF0-42A2-969F-CC9A37C9078D}" destId="{DC1444DE-DF79-4367-9CD3-11BB103CA60C}" srcOrd="4" destOrd="0" presId="urn:microsoft.com/office/officeart/2018/2/layout/IconLabelList"/>
    <dgm:cxn modelId="{4E4C1571-6A5E-4D37-9547-FDB93CC9EE95}" type="presParOf" srcId="{DC1444DE-DF79-4367-9CD3-11BB103CA60C}" destId="{97E19613-7590-4CF0-8BC0-C4219EB19854}" srcOrd="0" destOrd="0" presId="urn:microsoft.com/office/officeart/2018/2/layout/IconLabelList"/>
    <dgm:cxn modelId="{F5347172-EB1B-409A-9330-21AA20C7B27D}" type="presParOf" srcId="{DC1444DE-DF79-4367-9CD3-11BB103CA60C}" destId="{4FAEFA21-9E05-4A1C-8BCA-F4A73C08C03E}" srcOrd="1" destOrd="0" presId="urn:microsoft.com/office/officeart/2018/2/layout/IconLabelList"/>
    <dgm:cxn modelId="{2AF24831-D314-44B0-B549-FB919200C96A}" type="presParOf" srcId="{DC1444DE-DF79-4367-9CD3-11BB103CA60C}" destId="{A9E025AE-45AD-4A13-859B-6B1C170BDFD6}" srcOrd="2" destOrd="0" presId="urn:microsoft.com/office/officeart/2018/2/layout/IconLabelList"/>
    <dgm:cxn modelId="{7DE12723-4884-49F6-97DA-3DEB7382CB24}" type="presParOf" srcId="{E0F0AE01-DCF0-42A2-969F-CC9A37C9078D}" destId="{C1FD32CF-CF6F-48D6-BC7B-F80A5A5A714B}" srcOrd="5" destOrd="0" presId="urn:microsoft.com/office/officeart/2018/2/layout/IconLabelList"/>
    <dgm:cxn modelId="{534CCEE3-4BE8-4AE8-BD9E-CD8CF4DCD89C}" type="presParOf" srcId="{E0F0AE01-DCF0-42A2-969F-CC9A37C9078D}" destId="{173C8D84-240E-4FCE-B6EE-229A73F755D1}" srcOrd="6" destOrd="0" presId="urn:microsoft.com/office/officeart/2018/2/layout/IconLabelList"/>
    <dgm:cxn modelId="{A5B5CAD9-4497-4D87-A7A5-62FA0B93085F}" type="presParOf" srcId="{173C8D84-240E-4FCE-B6EE-229A73F755D1}" destId="{08CBD20A-C88F-4797-A1D5-C023E0430CFC}" srcOrd="0" destOrd="0" presId="urn:microsoft.com/office/officeart/2018/2/layout/IconLabelList"/>
    <dgm:cxn modelId="{54128B20-E425-4FD5-A83B-A09A3CF4C6B0}" type="presParOf" srcId="{173C8D84-240E-4FCE-B6EE-229A73F755D1}" destId="{15D786C8-F016-4DAD-8A0E-DEF9E95AC693}" srcOrd="1" destOrd="0" presId="urn:microsoft.com/office/officeart/2018/2/layout/IconLabelList"/>
    <dgm:cxn modelId="{0177034B-AE15-4B65-B21B-53E04D971AF5}" type="presParOf" srcId="{173C8D84-240E-4FCE-B6EE-229A73F755D1}" destId="{CAF0E581-592A-4D67-956F-7A62091317C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48B7A534-1B3F-44F7-B72E-B45EE82F3506}"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40FFFB69-C47D-4B0D-AE7F-35BD6E7AB82F}">
      <dgm:prSet/>
      <dgm:spPr/>
      <dgm:t>
        <a:bodyPr/>
        <a:lstStyle/>
        <a:p>
          <a:pPr>
            <a:lnSpc>
              <a:spcPct val="100000"/>
            </a:lnSpc>
          </a:pPr>
          <a:r>
            <a:rPr lang="en-US" b="1"/>
            <a:t>Non-Equivalent Control Group Design: </a:t>
          </a:r>
          <a:r>
            <a:rPr lang="en-US"/>
            <a:t>In this design, participants are assigned to different groups based on pre-existing characteristics or conditions. One group receives the treatment or intervention, while the other group serves as a comparison or control group. </a:t>
          </a:r>
        </a:p>
      </dgm:t>
    </dgm:pt>
    <dgm:pt modelId="{112FAEF3-5FB3-4B34-976C-90F28E68D9D7}" type="parTrans" cxnId="{F34E9234-453B-40D2-A909-56723609B08E}">
      <dgm:prSet/>
      <dgm:spPr/>
      <dgm:t>
        <a:bodyPr/>
        <a:lstStyle/>
        <a:p>
          <a:endParaRPr lang="en-US"/>
        </a:p>
      </dgm:t>
    </dgm:pt>
    <dgm:pt modelId="{34B675D5-C5B2-4A8D-93BA-721DF40DAB20}" type="sibTrans" cxnId="{F34E9234-453B-40D2-A909-56723609B08E}">
      <dgm:prSet/>
      <dgm:spPr/>
      <dgm:t>
        <a:bodyPr/>
        <a:lstStyle/>
        <a:p>
          <a:endParaRPr lang="en-US"/>
        </a:p>
      </dgm:t>
    </dgm:pt>
    <dgm:pt modelId="{421F589B-CCF3-4ACA-97F9-582130E331CE}">
      <dgm:prSet/>
      <dgm:spPr/>
      <dgm:t>
        <a:bodyPr/>
        <a:lstStyle/>
        <a:p>
          <a:pPr>
            <a:lnSpc>
              <a:spcPct val="100000"/>
            </a:lnSpc>
          </a:pPr>
          <a:r>
            <a:rPr lang="en-US" b="1"/>
            <a:t>Time Series Design: </a:t>
          </a:r>
          <a:r>
            <a:rPr lang="en-US"/>
            <a:t>In a time series design, multiple measurements of the dependent variable are taken before and after the implementation of an intervention or treatment. This design allows researchers to examine trends or changes in the dependent variable over time and assess the impact of the intervention. It is particularly useful when random assignment is not feasible or ethical.</a:t>
          </a:r>
        </a:p>
      </dgm:t>
    </dgm:pt>
    <dgm:pt modelId="{3106C023-59B8-437C-B26F-AF9986C8083E}" type="parTrans" cxnId="{58BF4EEA-837F-4644-A799-47DD630F1B70}">
      <dgm:prSet/>
      <dgm:spPr/>
      <dgm:t>
        <a:bodyPr/>
        <a:lstStyle/>
        <a:p>
          <a:endParaRPr lang="en-US"/>
        </a:p>
      </dgm:t>
    </dgm:pt>
    <dgm:pt modelId="{360450B3-3CFF-4C79-9055-9584975261BD}" type="sibTrans" cxnId="{58BF4EEA-837F-4644-A799-47DD630F1B70}">
      <dgm:prSet/>
      <dgm:spPr/>
      <dgm:t>
        <a:bodyPr/>
        <a:lstStyle/>
        <a:p>
          <a:endParaRPr lang="en-US"/>
        </a:p>
      </dgm:t>
    </dgm:pt>
    <dgm:pt modelId="{5CA8C884-222E-4709-B427-024D5345AC09}" type="pres">
      <dgm:prSet presAssocID="{48B7A534-1B3F-44F7-B72E-B45EE82F3506}" presName="root" presStyleCnt="0">
        <dgm:presLayoutVars>
          <dgm:dir/>
          <dgm:resizeHandles val="exact"/>
        </dgm:presLayoutVars>
      </dgm:prSet>
      <dgm:spPr/>
    </dgm:pt>
    <dgm:pt modelId="{F63E453F-C584-49A0-B576-64C760310FAA}" type="pres">
      <dgm:prSet presAssocID="{40FFFB69-C47D-4B0D-AE7F-35BD6E7AB82F}" presName="compNode" presStyleCnt="0"/>
      <dgm:spPr/>
    </dgm:pt>
    <dgm:pt modelId="{5374D8B2-3FE7-4939-99BF-C4CE2ACEF415}" type="pres">
      <dgm:prSet presAssocID="{40FFFB69-C47D-4B0D-AE7F-35BD6E7AB82F}" presName="bgRect" presStyleLbl="bgShp" presStyleIdx="0" presStyleCnt="2"/>
      <dgm:spPr/>
    </dgm:pt>
    <dgm:pt modelId="{55423497-1C78-4FA6-8781-B4E24474A074}" type="pres">
      <dgm:prSet presAssocID="{40FFFB69-C47D-4B0D-AE7F-35BD6E7AB82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445647A7-5237-4C34-8815-8E360BE5DF2F}" type="pres">
      <dgm:prSet presAssocID="{40FFFB69-C47D-4B0D-AE7F-35BD6E7AB82F}" presName="spaceRect" presStyleCnt="0"/>
      <dgm:spPr/>
    </dgm:pt>
    <dgm:pt modelId="{73FEB689-A503-44EF-956B-97F44D03F58D}" type="pres">
      <dgm:prSet presAssocID="{40FFFB69-C47D-4B0D-AE7F-35BD6E7AB82F}" presName="parTx" presStyleLbl="revTx" presStyleIdx="0" presStyleCnt="2">
        <dgm:presLayoutVars>
          <dgm:chMax val="0"/>
          <dgm:chPref val="0"/>
        </dgm:presLayoutVars>
      </dgm:prSet>
      <dgm:spPr/>
    </dgm:pt>
    <dgm:pt modelId="{6795E356-3715-4509-969B-ACF4BEEF5146}" type="pres">
      <dgm:prSet presAssocID="{34B675D5-C5B2-4A8D-93BA-721DF40DAB20}" presName="sibTrans" presStyleCnt="0"/>
      <dgm:spPr/>
    </dgm:pt>
    <dgm:pt modelId="{8061739B-02C7-4398-B017-3270C9677E4F}" type="pres">
      <dgm:prSet presAssocID="{421F589B-CCF3-4ACA-97F9-582130E331CE}" presName="compNode" presStyleCnt="0"/>
      <dgm:spPr/>
    </dgm:pt>
    <dgm:pt modelId="{489E75FD-41D6-4DF1-ADC8-97D77452A4EF}" type="pres">
      <dgm:prSet presAssocID="{421F589B-CCF3-4ACA-97F9-582130E331CE}" presName="bgRect" presStyleLbl="bgShp" presStyleIdx="1" presStyleCnt="2"/>
      <dgm:spPr/>
    </dgm:pt>
    <dgm:pt modelId="{99236635-C8D0-49DD-8651-6F1E30157390}" type="pres">
      <dgm:prSet presAssocID="{421F589B-CCF3-4ACA-97F9-582130E331C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11365A21-D4D9-4A4A-A9DB-A2DAC41D28D2}" type="pres">
      <dgm:prSet presAssocID="{421F589B-CCF3-4ACA-97F9-582130E331CE}" presName="spaceRect" presStyleCnt="0"/>
      <dgm:spPr/>
    </dgm:pt>
    <dgm:pt modelId="{0079D7FE-EC2D-498C-9180-DFD8233D382B}" type="pres">
      <dgm:prSet presAssocID="{421F589B-CCF3-4ACA-97F9-582130E331CE}" presName="parTx" presStyleLbl="revTx" presStyleIdx="1" presStyleCnt="2">
        <dgm:presLayoutVars>
          <dgm:chMax val="0"/>
          <dgm:chPref val="0"/>
        </dgm:presLayoutVars>
      </dgm:prSet>
      <dgm:spPr/>
    </dgm:pt>
  </dgm:ptLst>
  <dgm:cxnLst>
    <dgm:cxn modelId="{F1666E14-FEB8-44F4-BCEE-6BC5BE63CEAD}" type="presOf" srcId="{40FFFB69-C47D-4B0D-AE7F-35BD6E7AB82F}" destId="{73FEB689-A503-44EF-956B-97F44D03F58D}" srcOrd="0" destOrd="0" presId="urn:microsoft.com/office/officeart/2018/2/layout/IconVerticalSolidList"/>
    <dgm:cxn modelId="{F34E9234-453B-40D2-A909-56723609B08E}" srcId="{48B7A534-1B3F-44F7-B72E-B45EE82F3506}" destId="{40FFFB69-C47D-4B0D-AE7F-35BD6E7AB82F}" srcOrd="0" destOrd="0" parTransId="{112FAEF3-5FB3-4B34-976C-90F28E68D9D7}" sibTransId="{34B675D5-C5B2-4A8D-93BA-721DF40DAB20}"/>
    <dgm:cxn modelId="{19B14C36-0302-40B6-A460-12A77479964B}" type="presOf" srcId="{421F589B-CCF3-4ACA-97F9-582130E331CE}" destId="{0079D7FE-EC2D-498C-9180-DFD8233D382B}" srcOrd="0" destOrd="0" presId="urn:microsoft.com/office/officeart/2018/2/layout/IconVerticalSolidList"/>
    <dgm:cxn modelId="{679C3A85-36CE-48D5-91C0-F45877402716}" type="presOf" srcId="{48B7A534-1B3F-44F7-B72E-B45EE82F3506}" destId="{5CA8C884-222E-4709-B427-024D5345AC09}" srcOrd="0" destOrd="0" presId="urn:microsoft.com/office/officeart/2018/2/layout/IconVerticalSolidList"/>
    <dgm:cxn modelId="{58BF4EEA-837F-4644-A799-47DD630F1B70}" srcId="{48B7A534-1B3F-44F7-B72E-B45EE82F3506}" destId="{421F589B-CCF3-4ACA-97F9-582130E331CE}" srcOrd="1" destOrd="0" parTransId="{3106C023-59B8-437C-B26F-AF9986C8083E}" sibTransId="{360450B3-3CFF-4C79-9055-9584975261BD}"/>
    <dgm:cxn modelId="{43DE6AE1-CC25-43F8-8295-9C15684BDD6F}" type="presParOf" srcId="{5CA8C884-222E-4709-B427-024D5345AC09}" destId="{F63E453F-C584-49A0-B576-64C760310FAA}" srcOrd="0" destOrd="0" presId="urn:microsoft.com/office/officeart/2018/2/layout/IconVerticalSolidList"/>
    <dgm:cxn modelId="{2E756E2C-F2F9-41CB-8AF1-CCA94EBE6EC9}" type="presParOf" srcId="{F63E453F-C584-49A0-B576-64C760310FAA}" destId="{5374D8B2-3FE7-4939-99BF-C4CE2ACEF415}" srcOrd="0" destOrd="0" presId="urn:microsoft.com/office/officeart/2018/2/layout/IconVerticalSolidList"/>
    <dgm:cxn modelId="{5AA4F48A-FD82-4B40-A8E5-1A765BFC09B3}" type="presParOf" srcId="{F63E453F-C584-49A0-B576-64C760310FAA}" destId="{55423497-1C78-4FA6-8781-B4E24474A074}" srcOrd="1" destOrd="0" presId="urn:microsoft.com/office/officeart/2018/2/layout/IconVerticalSolidList"/>
    <dgm:cxn modelId="{6CC6D3E4-19BB-4305-BE7D-A6CB9DC261D6}" type="presParOf" srcId="{F63E453F-C584-49A0-B576-64C760310FAA}" destId="{445647A7-5237-4C34-8815-8E360BE5DF2F}" srcOrd="2" destOrd="0" presId="urn:microsoft.com/office/officeart/2018/2/layout/IconVerticalSolidList"/>
    <dgm:cxn modelId="{27C663A7-EC1B-40EC-A556-5B252530A17B}" type="presParOf" srcId="{F63E453F-C584-49A0-B576-64C760310FAA}" destId="{73FEB689-A503-44EF-956B-97F44D03F58D}" srcOrd="3" destOrd="0" presId="urn:microsoft.com/office/officeart/2018/2/layout/IconVerticalSolidList"/>
    <dgm:cxn modelId="{D4DDFA4A-D508-471B-868F-1B2AA2E59C14}" type="presParOf" srcId="{5CA8C884-222E-4709-B427-024D5345AC09}" destId="{6795E356-3715-4509-969B-ACF4BEEF5146}" srcOrd="1" destOrd="0" presId="urn:microsoft.com/office/officeart/2018/2/layout/IconVerticalSolidList"/>
    <dgm:cxn modelId="{5281A06D-90C6-4865-9645-F5B8ECDAAE64}" type="presParOf" srcId="{5CA8C884-222E-4709-B427-024D5345AC09}" destId="{8061739B-02C7-4398-B017-3270C9677E4F}" srcOrd="2" destOrd="0" presId="urn:microsoft.com/office/officeart/2018/2/layout/IconVerticalSolidList"/>
    <dgm:cxn modelId="{07A72B2A-D699-4DBA-B2F3-B45B25B834DD}" type="presParOf" srcId="{8061739B-02C7-4398-B017-3270C9677E4F}" destId="{489E75FD-41D6-4DF1-ADC8-97D77452A4EF}" srcOrd="0" destOrd="0" presId="urn:microsoft.com/office/officeart/2018/2/layout/IconVerticalSolidList"/>
    <dgm:cxn modelId="{835A3402-3988-4BC4-A28F-1739DFAB2928}" type="presParOf" srcId="{8061739B-02C7-4398-B017-3270C9677E4F}" destId="{99236635-C8D0-49DD-8651-6F1E30157390}" srcOrd="1" destOrd="0" presId="urn:microsoft.com/office/officeart/2018/2/layout/IconVerticalSolidList"/>
    <dgm:cxn modelId="{636A1088-19E2-42B3-8330-7A21AF90B312}" type="presParOf" srcId="{8061739B-02C7-4398-B017-3270C9677E4F}" destId="{11365A21-D4D9-4A4A-A9DB-A2DAC41D28D2}" srcOrd="2" destOrd="0" presId="urn:microsoft.com/office/officeart/2018/2/layout/IconVerticalSolidList"/>
    <dgm:cxn modelId="{668235E4-09A1-4807-99DE-9EE6C692ECC5}" type="presParOf" srcId="{8061739B-02C7-4398-B017-3270C9677E4F}" destId="{0079D7FE-EC2D-498C-9180-DFD8233D38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D7BF043E-EDDC-4814-A1A7-0631790B4EFC}"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0A01C04A-F81F-467E-AC16-F8DF6AB6CE2E}">
      <dgm:prSet/>
      <dgm:spPr/>
      <dgm:t>
        <a:bodyPr/>
        <a:lstStyle/>
        <a:p>
          <a:r>
            <a:rPr lang="en-US" b="1"/>
            <a:t>Nonequivalent Dependent Variables Design</a:t>
          </a:r>
          <a:r>
            <a:rPr lang="en-US"/>
            <a:t>: This design involves comparing groups that have not been formed through random assignment but have similar characteristics. The focus is on examining the effects of the independent variable on different dependent variables. </a:t>
          </a:r>
        </a:p>
      </dgm:t>
    </dgm:pt>
    <dgm:pt modelId="{AE7CF779-2FD2-49B0-80ED-3DE820713200}" type="parTrans" cxnId="{2D377671-83CE-4162-A183-A8A5F51F543E}">
      <dgm:prSet/>
      <dgm:spPr/>
      <dgm:t>
        <a:bodyPr/>
        <a:lstStyle/>
        <a:p>
          <a:endParaRPr lang="en-US"/>
        </a:p>
      </dgm:t>
    </dgm:pt>
    <dgm:pt modelId="{5A0E09BC-4600-44DB-BCEE-9EA4941AB1D9}" type="sibTrans" cxnId="{2D377671-83CE-4162-A183-A8A5F51F543E}">
      <dgm:prSet/>
      <dgm:spPr/>
      <dgm:t>
        <a:bodyPr/>
        <a:lstStyle/>
        <a:p>
          <a:endParaRPr lang="en-US"/>
        </a:p>
      </dgm:t>
    </dgm:pt>
    <dgm:pt modelId="{75EFD030-EFD2-40F0-8FA0-4005CFE5176F}">
      <dgm:prSet/>
      <dgm:spPr/>
      <dgm:t>
        <a:bodyPr/>
        <a:lstStyle/>
        <a:p>
          <a:r>
            <a:rPr lang="en-US" b="1"/>
            <a:t>Interrupted Time Series Design</a:t>
          </a:r>
          <a:r>
            <a:rPr lang="en-US"/>
            <a:t>: Interrupted time series design involves collecting data on the dependent variable over a continuous period, both before and after an intervention or treatment. The design allows researchers to examine the effects of the intervention by comparing the pre-intervention and post-intervention trends in the dependent variable.</a:t>
          </a:r>
        </a:p>
      </dgm:t>
    </dgm:pt>
    <dgm:pt modelId="{CF8FE757-9769-4576-9F8D-3BEC401431EE}" type="parTrans" cxnId="{88948D00-ECFA-4BB6-8B25-D2B93B6FE1C9}">
      <dgm:prSet/>
      <dgm:spPr/>
      <dgm:t>
        <a:bodyPr/>
        <a:lstStyle/>
        <a:p>
          <a:endParaRPr lang="en-US"/>
        </a:p>
      </dgm:t>
    </dgm:pt>
    <dgm:pt modelId="{31212D7B-683E-465F-8E8B-52A5CB89AB22}" type="sibTrans" cxnId="{88948D00-ECFA-4BB6-8B25-D2B93B6FE1C9}">
      <dgm:prSet/>
      <dgm:spPr/>
      <dgm:t>
        <a:bodyPr/>
        <a:lstStyle/>
        <a:p>
          <a:endParaRPr lang="en-US"/>
        </a:p>
      </dgm:t>
    </dgm:pt>
    <dgm:pt modelId="{BC9E66F1-C951-43C2-B1BF-E3BAB2C58552}" type="pres">
      <dgm:prSet presAssocID="{D7BF043E-EDDC-4814-A1A7-0631790B4EFC}" presName="hierChild1" presStyleCnt="0">
        <dgm:presLayoutVars>
          <dgm:chPref val="1"/>
          <dgm:dir/>
          <dgm:animOne val="branch"/>
          <dgm:animLvl val="lvl"/>
          <dgm:resizeHandles/>
        </dgm:presLayoutVars>
      </dgm:prSet>
      <dgm:spPr/>
    </dgm:pt>
    <dgm:pt modelId="{BDE00713-FF55-40FD-B8B8-03C7D1317040}" type="pres">
      <dgm:prSet presAssocID="{0A01C04A-F81F-467E-AC16-F8DF6AB6CE2E}" presName="hierRoot1" presStyleCnt="0"/>
      <dgm:spPr/>
    </dgm:pt>
    <dgm:pt modelId="{66FFE382-F467-403D-9782-05EF4CA19A29}" type="pres">
      <dgm:prSet presAssocID="{0A01C04A-F81F-467E-AC16-F8DF6AB6CE2E}" presName="composite" presStyleCnt="0"/>
      <dgm:spPr/>
    </dgm:pt>
    <dgm:pt modelId="{01F04ED4-5D2E-45A7-B245-A949F472E636}" type="pres">
      <dgm:prSet presAssocID="{0A01C04A-F81F-467E-AC16-F8DF6AB6CE2E}" presName="background" presStyleLbl="node0" presStyleIdx="0" presStyleCnt="2"/>
      <dgm:spPr/>
    </dgm:pt>
    <dgm:pt modelId="{60EFE7ED-CCC6-4987-BA24-4AB5E28A5A63}" type="pres">
      <dgm:prSet presAssocID="{0A01C04A-F81F-467E-AC16-F8DF6AB6CE2E}" presName="text" presStyleLbl="fgAcc0" presStyleIdx="0" presStyleCnt="2">
        <dgm:presLayoutVars>
          <dgm:chPref val="3"/>
        </dgm:presLayoutVars>
      </dgm:prSet>
      <dgm:spPr/>
    </dgm:pt>
    <dgm:pt modelId="{A4059586-FAD6-40FE-8C31-90852143E92D}" type="pres">
      <dgm:prSet presAssocID="{0A01C04A-F81F-467E-AC16-F8DF6AB6CE2E}" presName="hierChild2" presStyleCnt="0"/>
      <dgm:spPr/>
    </dgm:pt>
    <dgm:pt modelId="{31436D60-5189-47E6-8F6F-395F32A26121}" type="pres">
      <dgm:prSet presAssocID="{75EFD030-EFD2-40F0-8FA0-4005CFE5176F}" presName="hierRoot1" presStyleCnt="0"/>
      <dgm:spPr/>
    </dgm:pt>
    <dgm:pt modelId="{058644FA-BDEB-489E-B592-843D36FB4A05}" type="pres">
      <dgm:prSet presAssocID="{75EFD030-EFD2-40F0-8FA0-4005CFE5176F}" presName="composite" presStyleCnt="0"/>
      <dgm:spPr/>
    </dgm:pt>
    <dgm:pt modelId="{DD480AE0-A8B9-4EDD-BC76-7E07F7A83785}" type="pres">
      <dgm:prSet presAssocID="{75EFD030-EFD2-40F0-8FA0-4005CFE5176F}" presName="background" presStyleLbl="node0" presStyleIdx="1" presStyleCnt="2"/>
      <dgm:spPr/>
    </dgm:pt>
    <dgm:pt modelId="{E8EA23D3-AEAA-497D-A270-104879919D8C}" type="pres">
      <dgm:prSet presAssocID="{75EFD030-EFD2-40F0-8FA0-4005CFE5176F}" presName="text" presStyleLbl="fgAcc0" presStyleIdx="1" presStyleCnt="2">
        <dgm:presLayoutVars>
          <dgm:chPref val="3"/>
        </dgm:presLayoutVars>
      </dgm:prSet>
      <dgm:spPr/>
    </dgm:pt>
    <dgm:pt modelId="{0D642AD0-4EEB-4B37-999F-4699F56F400E}" type="pres">
      <dgm:prSet presAssocID="{75EFD030-EFD2-40F0-8FA0-4005CFE5176F}" presName="hierChild2" presStyleCnt="0"/>
      <dgm:spPr/>
    </dgm:pt>
  </dgm:ptLst>
  <dgm:cxnLst>
    <dgm:cxn modelId="{88948D00-ECFA-4BB6-8B25-D2B93B6FE1C9}" srcId="{D7BF043E-EDDC-4814-A1A7-0631790B4EFC}" destId="{75EFD030-EFD2-40F0-8FA0-4005CFE5176F}" srcOrd="1" destOrd="0" parTransId="{CF8FE757-9769-4576-9F8D-3BEC401431EE}" sibTransId="{31212D7B-683E-465F-8E8B-52A5CB89AB22}"/>
    <dgm:cxn modelId="{55AFFE1E-D5A0-49B9-952C-B1C72B41A097}" type="presOf" srcId="{D7BF043E-EDDC-4814-A1A7-0631790B4EFC}" destId="{BC9E66F1-C951-43C2-B1BF-E3BAB2C58552}" srcOrd="0" destOrd="0" presId="urn:microsoft.com/office/officeart/2005/8/layout/hierarchy1"/>
    <dgm:cxn modelId="{2FB2C645-906C-4469-B3D4-CDBF80603C03}" type="presOf" srcId="{75EFD030-EFD2-40F0-8FA0-4005CFE5176F}" destId="{E8EA23D3-AEAA-497D-A270-104879919D8C}" srcOrd="0" destOrd="0" presId="urn:microsoft.com/office/officeart/2005/8/layout/hierarchy1"/>
    <dgm:cxn modelId="{985C934C-C237-4510-9809-AACC507EF250}" type="presOf" srcId="{0A01C04A-F81F-467E-AC16-F8DF6AB6CE2E}" destId="{60EFE7ED-CCC6-4987-BA24-4AB5E28A5A63}" srcOrd="0" destOrd="0" presId="urn:microsoft.com/office/officeart/2005/8/layout/hierarchy1"/>
    <dgm:cxn modelId="{2D377671-83CE-4162-A183-A8A5F51F543E}" srcId="{D7BF043E-EDDC-4814-A1A7-0631790B4EFC}" destId="{0A01C04A-F81F-467E-AC16-F8DF6AB6CE2E}" srcOrd="0" destOrd="0" parTransId="{AE7CF779-2FD2-49B0-80ED-3DE820713200}" sibTransId="{5A0E09BC-4600-44DB-BCEE-9EA4941AB1D9}"/>
    <dgm:cxn modelId="{27922A39-9863-4C4C-8F8E-37572AA27053}" type="presParOf" srcId="{BC9E66F1-C951-43C2-B1BF-E3BAB2C58552}" destId="{BDE00713-FF55-40FD-B8B8-03C7D1317040}" srcOrd="0" destOrd="0" presId="urn:microsoft.com/office/officeart/2005/8/layout/hierarchy1"/>
    <dgm:cxn modelId="{FE87EEEA-A9A1-4897-BBA2-E29DAF302344}" type="presParOf" srcId="{BDE00713-FF55-40FD-B8B8-03C7D1317040}" destId="{66FFE382-F467-403D-9782-05EF4CA19A29}" srcOrd="0" destOrd="0" presId="urn:microsoft.com/office/officeart/2005/8/layout/hierarchy1"/>
    <dgm:cxn modelId="{CB340E67-3DD0-4ECC-90EF-85200DFA4A67}" type="presParOf" srcId="{66FFE382-F467-403D-9782-05EF4CA19A29}" destId="{01F04ED4-5D2E-45A7-B245-A949F472E636}" srcOrd="0" destOrd="0" presId="urn:microsoft.com/office/officeart/2005/8/layout/hierarchy1"/>
    <dgm:cxn modelId="{13C5D134-1BC4-4B7D-B383-E69CD90FE717}" type="presParOf" srcId="{66FFE382-F467-403D-9782-05EF4CA19A29}" destId="{60EFE7ED-CCC6-4987-BA24-4AB5E28A5A63}" srcOrd="1" destOrd="0" presId="urn:microsoft.com/office/officeart/2005/8/layout/hierarchy1"/>
    <dgm:cxn modelId="{AE9C60D4-3860-460E-9D46-0555BD871211}" type="presParOf" srcId="{BDE00713-FF55-40FD-B8B8-03C7D1317040}" destId="{A4059586-FAD6-40FE-8C31-90852143E92D}" srcOrd="1" destOrd="0" presId="urn:microsoft.com/office/officeart/2005/8/layout/hierarchy1"/>
    <dgm:cxn modelId="{6A387671-F8C3-44AC-8238-6C69FCAEF118}" type="presParOf" srcId="{BC9E66F1-C951-43C2-B1BF-E3BAB2C58552}" destId="{31436D60-5189-47E6-8F6F-395F32A26121}" srcOrd="1" destOrd="0" presId="urn:microsoft.com/office/officeart/2005/8/layout/hierarchy1"/>
    <dgm:cxn modelId="{0D99EED9-F5EE-47DC-BA69-5BDC35CC7FA2}" type="presParOf" srcId="{31436D60-5189-47E6-8F6F-395F32A26121}" destId="{058644FA-BDEB-489E-B592-843D36FB4A05}" srcOrd="0" destOrd="0" presId="urn:microsoft.com/office/officeart/2005/8/layout/hierarchy1"/>
    <dgm:cxn modelId="{3EEB981F-55DC-41DA-BF87-2C29FEC0F65A}" type="presParOf" srcId="{058644FA-BDEB-489E-B592-843D36FB4A05}" destId="{DD480AE0-A8B9-4EDD-BC76-7E07F7A83785}" srcOrd="0" destOrd="0" presId="urn:microsoft.com/office/officeart/2005/8/layout/hierarchy1"/>
    <dgm:cxn modelId="{F1C79EC5-0B07-4BC3-94F8-0AB0F670E588}" type="presParOf" srcId="{058644FA-BDEB-489E-B592-843D36FB4A05}" destId="{E8EA23D3-AEAA-497D-A270-104879919D8C}" srcOrd="1" destOrd="0" presId="urn:microsoft.com/office/officeart/2005/8/layout/hierarchy1"/>
    <dgm:cxn modelId="{6EDF8455-2384-42A1-A17D-1C86C4F0BC48}" type="presParOf" srcId="{31436D60-5189-47E6-8F6F-395F32A26121}" destId="{0D642AD0-4EEB-4B37-999F-4699F56F400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22FD7FBF-C40E-4692-ACB1-E232F71FD6F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633870-B97A-4AB4-AE02-7DE37031EBC2}">
      <dgm:prSet/>
      <dgm:spPr/>
      <dgm:t>
        <a:bodyPr/>
        <a:lstStyle/>
        <a:p>
          <a:r>
            <a:rPr lang="en-US" b="1"/>
            <a:t>Advantages:</a:t>
          </a:r>
          <a:endParaRPr lang="en-US"/>
        </a:p>
      </dgm:t>
    </dgm:pt>
    <dgm:pt modelId="{45C84761-77B2-41D6-9702-8D60054503E6}" type="parTrans" cxnId="{EB8CE55E-DB30-4012-A08E-7D6FC7A8F071}">
      <dgm:prSet/>
      <dgm:spPr/>
      <dgm:t>
        <a:bodyPr/>
        <a:lstStyle/>
        <a:p>
          <a:endParaRPr lang="en-US"/>
        </a:p>
      </dgm:t>
    </dgm:pt>
    <dgm:pt modelId="{27D74161-F74F-4E8F-9A14-23B6CB513B83}" type="sibTrans" cxnId="{EB8CE55E-DB30-4012-A08E-7D6FC7A8F071}">
      <dgm:prSet/>
      <dgm:spPr/>
      <dgm:t>
        <a:bodyPr/>
        <a:lstStyle/>
        <a:p>
          <a:endParaRPr lang="en-US"/>
        </a:p>
      </dgm:t>
    </dgm:pt>
    <dgm:pt modelId="{1293E474-5CA3-4B41-8457-73F9210F51A8}">
      <dgm:prSet/>
      <dgm:spPr/>
      <dgm:t>
        <a:bodyPr/>
        <a:lstStyle/>
        <a:p>
          <a:r>
            <a:rPr lang="en-US"/>
            <a:t>Allows for the study of variables that cannot be randomly assigned.</a:t>
          </a:r>
        </a:p>
      </dgm:t>
    </dgm:pt>
    <dgm:pt modelId="{3D51A467-7094-4F07-B8F8-EC383D63A986}" type="parTrans" cxnId="{98B936E5-4210-438C-84E7-9CC6A2740750}">
      <dgm:prSet/>
      <dgm:spPr/>
      <dgm:t>
        <a:bodyPr/>
        <a:lstStyle/>
        <a:p>
          <a:endParaRPr lang="en-US"/>
        </a:p>
      </dgm:t>
    </dgm:pt>
    <dgm:pt modelId="{1F9C1BF0-3465-4B3F-BA82-2935AFE391D0}" type="sibTrans" cxnId="{98B936E5-4210-438C-84E7-9CC6A2740750}">
      <dgm:prSet/>
      <dgm:spPr/>
      <dgm:t>
        <a:bodyPr/>
        <a:lstStyle/>
        <a:p>
          <a:endParaRPr lang="en-US"/>
        </a:p>
      </dgm:t>
    </dgm:pt>
    <dgm:pt modelId="{F01A02CA-7348-4408-A7C6-A5C7C2A0DE3C}">
      <dgm:prSet/>
      <dgm:spPr/>
      <dgm:t>
        <a:bodyPr/>
        <a:lstStyle/>
        <a:p>
          <a:r>
            <a:rPr lang="en-US"/>
            <a:t>Facilitates research in real-world settings.</a:t>
          </a:r>
        </a:p>
      </dgm:t>
    </dgm:pt>
    <dgm:pt modelId="{4751E97B-921E-4792-ABB0-AA4B0F9A0E08}" type="parTrans" cxnId="{127F3F80-A7C9-4086-9F17-3848172FFBB1}">
      <dgm:prSet/>
      <dgm:spPr/>
      <dgm:t>
        <a:bodyPr/>
        <a:lstStyle/>
        <a:p>
          <a:endParaRPr lang="en-US"/>
        </a:p>
      </dgm:t>
    </dgm:pt>
    <dgm:pt modelId="{5B5A9962-4205-48BE-88D0-B66E4C01776C}" type="sibTrans" cxnId="{127F3F80-A7C9-4086-9F17-3848172FFBB1}">
      <dgm:prSet/>
      <dgm:spPr/>
      <dgm:t>
        <a:bodyPr/>
        <a:lstStyle/>
        <a:p>
          <a:endParaRPr lang="en-US"/>
        </a:p>
      </dgm:t>
    </dgm:pt>
    <dgm:pt modelId="{85B1A69D-3A1D-477E-AAA5-19F347EEE217}">
      <dgm:prSet/>
      <dgm:spPr/>
      <dgm:t>
        <a:bodyPr/>
        <a:lstStyle/>
        <a:p>
          <a:r>
            <a:rPr lang="en-US"/>
            <a:t>Offers a balance between experimental control and external validity.</a:t>
          </a:r>
        </a:p>
      </dgm:t>
    </dgm:pt>
    <dgm:pt modelId="{D6C05722-2810-4947-A0AB-591C322D1FCE}" type="parTrans" cxnId="{6EE52BF8-020F-4A52-9E55-8E7817731FA3}">
      <dgm:prSet/>
      <dgm:spPr/>
      <dgm:t>
        <a:bodyPr/>
        <a:lstStyle/>
        <a:p>
          <a:endParaRPr lang="en-US"/>
        </a:p>
      </dgm:t>
    </dgm:pt>
    <dgm:pt modelId="{6D5BD9E0-9788-47EB-977E-21844744DFA5}" type="sibTrans" cxnId="{6EE52BF8-020F-4A52-9E55-8E7817731FA3}">
      <dgm:prSet/>
      <dgm:spPr/>
      <dgm:t>
        <a:bodyPr/>
        <a:lstStyle/>
        <a:p>
          <a:endParaRPr lang="en-US"/>
        </a:p>
      </dgm:t>
    </dgm:pt>
    <dgm:pt modelId="{AD7F122B-11C2-4066-9A9B-A185013D394F}">
      <dgm:prSet/>
      <dgm:spPr/>
      <dgm:t>
        <a:bodyPr/>
        <a:lstStyle/>
        <a:p>
          <a:r>
            <a:rPr lang="en-US" b="1"/>
            <a:t>Limitations:</a:t>
          </a:r>
          <a:endParaRPr lang="en-US"/>
        </a:p>
      </dgm:t>
    </dgm:pt>
    <dgm:pt modelId="{4CD7AC9A-5838-46AC-87A9-852455E0EFBE}" type="parTrans" cxnId="{98DF2AE1-423F-46C9-AEB6-A520CBD8B5B4}">
      <dgm:prSet/>
      <dgm:spPr/>
      <dgm:t>
        <a:bodyPr/>
        <a:lstStyle/>
        <a:p>
          <a:endParaRPr lang="en-US"/>
        </a:p>
      </dgm:t>
    </dgm:pt>
    <dgm:pt modelId="{0633C15D-B568-412A-91AF-7C702D6566BF}" type="sibTrans" cxnId="{98DF2AE1-423F-46C9-AEB6-A520CBD8B5B4}">
      <dgm:prSet/>
      <dgm:spPr/>
      <dgm:t>
        <a:bodyPr/>
        <a:lstStyle/>
        <a:p>
          <a:endParaRPr lang="en-US"/>
        </a:p>
      </dgm:t>
    </dgm:pt>
    <dgm:pt modelId="{63A35F0F-702F-4F51-B06D-3CDAC8D9951B}">
      <dgm:prSet/>
      <dgm:spPr/>
      <dgm:t>
        <a:bodyPr/>
        <a:lstStyle/>
        <a:p>
          <a:r>
            <a:rPr lang="en-US"/>
            <a:t>Limited control over confounding variables.</a:t>
          </a:r>
        </a:p>
      </dgm:t>
    </dgm:pt>
    <dgm:pt modelId="{328FB555-C1ED-447E-851C-1E98C6689B9F}" type="parTrans" cxnId="{42D9C2A5-CFE2-49B6-B949-0A538E912BDB}">
      <dgm:prSet/>
      <dgm:spPr/>
      <dgm:t>
        <a:bodyPr/>
        <a:lstStyle/>
        <a:p>
          <a:endParaRPr lang="en-US"/>
        </a:p>
      </dgm:t>
    </dgm:pt>
    <dgm:pt modelId="{DF1D1ED9-B132-46BA-AAA9-2B2BA2FE0C63}" type="sibTrans" cxnId="{42D9C2A5-CFE2-49B6-B949-0A538E912BDB}">
      <dgm:prSet/>
      <dgm:spPr/>
      <dgm:t>
        <a:bodyPr/>
        <a:lstStyle/>
        <a:p>
          <a:endParaRPr lang="en-US"/>
        </a:p>
      </dgm:t>
    </dgm:pt>
    <dgm:pt modelId="{42DA9FD1-10D5-4FC7-8A7F-9B5E18BB7352}">
      <dgm:prSet/>
      <dgm:spPr/>
      <dgm:t>
        <a:bodyPr/>
        <a:lstStyle/>
        <a:p>
          <a:r>
            <a:rPr lang="en-US"/>
            <a:t>Generalization of findings may be limited.</a:t>
          </a:r>
        </a:p>
      </dgm:t>
    </dgm:pt>
    <dgm:pt modelId="{3780053B-B5F7-4C01-A5A4-4D7964A6B629}" type="parTrans" cxnId="{E8A866EE-CAED-4BEA-BDC9-E0CB891C8910}">
      <dgm:prSet/>
      <dgm:spPr/>
      <dgm:t>
        <a:bodyPr/>
        <a:lstStyle/>
        <a:p>
          <a:endParaRPr lang="en-US"/>
        </a:p>
      </dgm:t>
    </dgm:pt>
    <dgm:pt modelId="{BC119D17-E979-48E6-BA05-4B243F642951}" type="sibTrans" cxnId="{E8A866EE-CAED-4BEA-BDC9-E0CB891C8910}">
      <dgm:prSet/>
      <dgm:spPr/>
      <dgm:t>
        <a:bodyPr/>
        <a:lstStyle/>
        <a:p>
          <a:endParaRPr lang="en-US"/>
        </a:p>
      </dgm:t>
    </dgm:pt>
    <dgm:pt modelId="{1D7D3BBC-01A6-48DF-9BBF-4318F5B7EE2D}">
      <dgm:prSet/>
      <dgm:spPr/>
      <dgm:t>
        <a:bodyPr/>
        <a:lstStyle/>
        <a:p>
          <a:r>
            <a:rPr lang="en-US"/>
            <a:t>Subject to bias and potential alternative explanations.</a:t>
          </a:r>
        </a:p>
      </dgm:t>
    </dgm:pt>
    <dgm:pt modelId="{2A12AE2C-0A56-468C-A199-CA1FEF700003}" type="parTrans" cxnId="{2448D2F8-063E-4DC8-B6CD-A7F21AA9F7CC}">
      <dgm:prSet/>
      <dgm:spPr/>
      <dgm:t>
        <a:bodyPr/>
        <a:lstStyle/>
        <a:p>
          <a:endParaRPr lang="en-US"/>
        </a:p>
      </dgm:t>
    </dgm:pt>
    <dgm:pt modelId="{A1FFF692-6E96-4376-9B6C-C95355786C0B}" type="sibTrans" cxnId="{2448D2F8-063E-4DC8-B6CD-A7F21AA9F7CC}">
      <dgm:prSet/>
      <dgm:spPr/>
      <dgm:t>
        <a:bodyPr/>
        <a:lstStyle/>
        <a:p>
          <a:endParaRPr lang="en-US"/>
        </a:p>
      </dgm:t>
    </dgm:pt>
    <dgm:pt modelId="{3F39D537-9A54-409C-A366-CA2F4744916C}" type="pres">
      <dgm:prSet presAssocID="{22FD7FBF-C40E-4692-ACB1-E232F71FD6F8}" presName="root" presStyleCnt="0">
        <dgm:presLayoutVars>
          <dgm:dir/>
          <dgm:resizeHandles val="exact"/>
        </dgm:presLayoutVars>
      </dgm:prSet>
      <dgm:spPr/>
    </dgm:pt>
    <dgm:pt modelId="{6043CF5D-167E-4DE9-929F-1EE98C18735D}" type="pres">
      <dgm:prSet presAssocID="{12633870-B97A-4AB4-AE02-7DE37031EBC2}" presName="compNode" presStyleCnt="0"/>
      <dgm:spPr/>
    </dgm:pt>
    <dgm:pt modelId="{2C029DE6-B085-49C1-959E-BCD0E84AD99E}" type="pres">
      <dgm:prSet presAssocID="{12633870-B97A-4AB4-AE02-7DE37031EBC2}" presName="bgRect" presStyleLbl="bgShp" presStyleIdx="0" presStyleCnt="8"/>
      <dgm:spPr/>
    </dgm:pt>
    <dgm:pt modelId="{802189D6-88E1-4A75-8BEA-078AA166B329}" type="pres">
      <dgm:prSet presAssocID="{12633870-B97A-4AB4-AE02-7DE37031EBC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181C5E18-1F56-49B8-90C1-B06B79DDE902}" type="pres">
      <dgm:prSet presAssocID="{12633870-B97A-4AB4-AE02-7DE37031EBC2}" presName="spaceRect" presStyleCnt="0"/>
      <dgm:spPr/>
    </dgm:pt>
    <dgm:pt modelId="{36224999-19ED-4214-B21F-BF2250413A93}" type="pres">
      <dgm:prSet presAssocID="{12633870-B97A-4AB4-AE02-7DE37031EBC2}" presName="parTx" presStyleLbl="revTx" presStyleIdx="0" presStyleCnt="8">
        <dgm:presLayoutVars>
          <dgm:chMax val="0"/>
          <dgm:chPref val="0"/>
        </dgm:presLayoutVars>
      </dgm:prSet>
      <dgm:spPr/>
    </dgm:pt>
    <dgm:pt modelId="{0FC2F650-DBF5-4A8F-BCE8-3F68FB2936B4}" type="pres">
      <dgm:prSet presAssocID="{27D74161-F74F-4E8F-9A14-23B6CB513B83}" presName="sibTrans" presStyleCnt="0"/>
      <dgm:spPr/>
    </dgm:pt>
    <dgm:pt modelId="{C08FD1B9-AFE4-463D-AF7F-1985E7F9F945}" type="pres">
      <dgm:prSet presAssocID="{1293E474-5CA3-4B41-8457-73F9210F51A8}" presName="compNode" presStyleCnt="0"/>
      <dgm:spPr/>
    </dgm:pt>
    <dgm:pt modelId="{A4B270C4-A61C-421A-A042-8113E1559849}" type="pres">
      <dgm:prSet presAssocID="{1293E474-5CA3-4B41-8457-73F9210F51A8}" presName="bgRect" presStyleLbl="bgShp" presStyleIdx="1" presStyleCnt="8"/>
      <dgm:spPr/>
    </dgm:pt>
    <dgm:pt modelId="{27573170-8EB9-4305-A979-5ADE6B4F0F47}" type="pres">
      <dgm:prSet presAssocID="{1293E474-5CA3-4B41-8457-73F9210F51A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BF2B32FB-E541-48E5-B3B9-ADE8AED01F59}" type="pres">
      <dgm:prSet presAssocID="{1293E474-5CA3-4B41-8457-73F9210F51A8}" presName="spaceRect" presStyleCnt="0"/>
      <dgm:spPr/>
    </dgm:pt>
    <dgm:pt modelId="{57C53C86-4984-4396-94E5-931B72026EFA}" type="pres">
      <dgm:prSet presAssocID="{1293E474-5CA3-4B41-8457-73F9210F51A8}" presName="parTx" presStyleLbl="revTx" presStyleIdx="1" presStyleCnt="8">
        <dgm:presLayoutVars>
          <dgm:chMax val="0"/>
          <dgm:chPref val="0"/>
        </dgm:presLayoutVars>
      </dgm:prSet>
      <dgm:spPr/>
    </dgm:pt>
    <dgm:pt modelId="{C9004829-CED7-4172-8C7C-F3E628376275}" type="pres">
      <dgm:prSet presAssocID="{1F9C1BF0-3465-4B3F-BA82-2935AFE391D0}" presName="sibTrans" presStyleCnt="0"/>
      <dgm:spPr/>
    </dgm:pt>
    <dgm:pt modelId="{629827E7-4C5D-4CC5-9515-46A0154DDC9E}" type="pres">
      <dgm:prSet presAssocID="{F01A02CA-7348-4408-A7C6-A5C7C2A0DE3C}" presName="compNode" presStyleCnt="0"/>
      <dgm:spPr/>
    </dgm:pt>
    <dgm:pt modelId="{9F132F69-4FAC-43D7-AEA4-3480F56D4338}" type="pres">
      <dgm:prSet presAssocID="{F01A02CA-7348-4408-A7C6-A5C7C2A0DE3C}" presName="bgRect" presStyleLbl="bgShp" presStyleIdx="2" presStyleCnt="8"/>
      <dgm:spPr/>
    </dgm:pt>
    <dgm:pt modelId="{80564F5B-2590-4752-A2D0-854C48C4C28E}" type="pres">
      <dgm:prSet presAssocID="{F01A02CA-7348-4408-A7C6-A5C7C2A0DE3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tist"/>
        </a:ext>
      </dgm:extLst>
    </dgm:pt>
    <dgm:pt modelId="{A9A0340D-2F53-4A61-9617-B53F65C10791}" type="pres">
      <dgm:prSet presAssocID="{F01A02CA-7348-4408-A7C6-A5C7C2A0DE3C}" presName="spaceRect" presStyleCnt="0"/>
      <dgm:spPr/>
    </dgm:pt>
    <dgm:pt modelId="{CF2BF2EE-0328-4259-A7F4-18B15EC5E192}" type="pres">
      <dgm:prSet presAssocID="{F01A02CA-7348-4408-A7C6-A5C7C2A0DE3C}" presName="parTx" presStyleLbl="revTx" presStyleIdx="2" presStyleCnt="8">
        <dgm:presLayoutVars>
          <dgm:chMax val="0"/>
          <dgm:chPref val="0"/>
        </dgm:presLayoutVars>
      </dgm:prSet>
      <dgm:spPr/>
    </dgm:pt>
    <dgm:pt modelId="{ACDCC143-E84C-4673-B11C-82FCC688BA0C}" type="pres">
      <dgm:prSet presAssocID="{5B5A9962-4205-48BE-88D0-B66E4C01776C}" presName="sibTrans" presStyleCnt="0"/>
      <dgm:spPr/>
    </dgm:pt>
    <dgm:pt modelId="{45447AC6-7CBE-49D3-93BA-A3A03E8223C3}" type="pres">
      <dgm:prSet presAssocID="{85B1A69D-3A1D-477E-AAA5-19F347EEE217}" presName="compNode" presStyleCnt="0"/>
      <dgm:spPr/>
    </dgm:pt>
    <dgm:pt modelId="{8A5F26DD-8FD9-485A-9888-664FCEAB0328}" type="pres">
      <dgm:prSet presAssocID="{85B1A69D-3A1D-477E-AAA5-19F347EEE217}" presName="bgRect" presStyleLbl="bgShp" presStyleIdx="3" presStyleCnt="8"/>
      <dgm:spPr/>
    </dgm:pt>
    <dgm:pt modelId="{986A75C7-D9EB-4AFF-B0F8-14F600C89D88}" type="pres">
      <dgm:prSet presAssocID="{85B1A69D-3A1D-477E-AAA5-19F347EEE21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nn Diagram"/>
        </a:ext>
      </dgm:extLst>
    </dgm:pt>
    <dgm:pt modelId="{064E4BED-F68C-49D7-9B84-89BD3D332FE2}" type="pres">
      <dgm:prSet presAssocID="{85B1A69D-3A1D-477E-AAA5-19F347EEE217}" presName="spaceRect" presStyleCnt="0"/>
      <dgm:spPr/>
    </dgm:pt>
    <dgm:pt modelId="{FF09F721-E719-48C8-93C1-450DFFED2ADF}" type="pres">
      <dgm:prSet presAssocID="{85B1A69D-3A1D-477E-AAA5-19F347EEE217}" presName="parTx" presStyleLbl="revTx" presStyleIdx="3" presStyleCnt="8">
        <dgm:presLayoutVars>
          <dgm:chMax val="0"/>
          <dgm:chPref val="0"/>
        </dgm:presLayoutVars>
      </dgm:prSet>
      <dgm:spPr/>
    </dgm:pt>
    <dgm:pt modelId="{17595CA8-7F64-448E-9750-330D8B8E9EAC}" type="pres">
      <dgm:prSet presAssocID="{6D5BD9E0-9788-47EB-977E-21844744DFA5}" presName="sibTrans" presStyleCnt="0"/>
      <dgm:spPr/>
    </dgm:pt>
    <dgm:pt modelId="{6473D44E-1154-4B0E-B3AB-278185F2D8E8}" type="pres">
      <dgm:prSet presAssocID="{AD7F122B-11C2-4066-9A9B-A185013D394F}" presName="compNode" presStyleCnt="0"/>
      <dgm:spPr/>
    </dgm:pt>
    <dgm:pt modelId="{2F7FA6A7-7965-4F87-9868-765677D74FE9}" type="pres">
      <dgm:prSet presAssocID="{AD7F122B-11C2-4066-9A9B-A185013D394F}" presName="bgRect" presStyleLbl="bgShp" presStyleIdx="4" presStyleCnt="8"/>
      <dgm:spPr/>
    </dgm:pt>
    <dgm:pt modelId="{CAF745C4-B06C-4D01-B046-C1635B09D24A}" type="pres">
      <dgm:prSet presAssocID="{AD7F122B-11C2-4066-9A9B-A185013D394F}"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rning"/>
        </a:ext>
      </dgm:extLst>
    </dgm:pt>
    <dgm:pt modelId="{BAA5CEE6-93FD-4F5B-8697-F370F782C602}" type="pres">
      <dgm:prSet presAssocID="{AD7F122B-11C2-4066-9A9B-A185013D394F}" presName="spaceRect" presStyleCnt="0"/>
      <dgm:spPr/>
    </dgm:pt>
    <dgm:pt modelId="{90642212-9DFE-4471-8205-CF92A69D593B}" type="pres">
      <dgm:prSet presAssocID="{AD7F122B-11C2-4066-9A9B-A185013D394F}" presName="parTx" presStyleLbl="revTx" presStyleIdx="4" presStyleCnt="8">
        <dgm:presLayoutVars>
          <dgm:chMax val="0"/>
          <dgm:chPref val="0"/>
        </dgm:presLayoutVars>
      </dgm:prSet>
      <dgm:spPr/>
    </dgm:pt>
    <dgm:pt modelId="{A06A4789-4CB5-4CAB-BD8E-71C5AEF19B18}" type="pres">
      <dgm:prSet presAssocID="{0633C15D-B568-412A-91AF-7C702D6566BF}" presName="sibTrans" presStyleCnt="0"/>
      <dgm:spPr/>
    </dgm:pt>
    <dgm:pt modelId="{1D2F6797-ABC9-4D5E-8FCE-2EF521A374BB}" type="pres">
      <dgm:prSet presAssocID="{63A35F0F-702F-4F51-B06D-3CDAC8D9951B}" presName="compNode" presStyleCnt="0"/>
      <dgm:spPr/>
    </dgm:pt>
    <dgm:pt modelId="{F0D084B5-1EC3-439D-8F01-474F34779A72}" type="pres">
      <dgm:prSet presAssocID="{63A35F0F-702F-4F51-B06D-3CDAC8D9951B}" presName="bgRect" presStyleLbl="bgShp" presStyleIdx="5" presStyleCnt="8"/>
      <dgm:spPr/>
    </dgm:pt>
    <dgm:pt modelId="{8D4322AE-C12D-446C-A8A0-97E4EC46B35D}" type="pres">
      <dgm:prSet presAssocID="{63A35F0F-702F-4F51-B06D-3CDAC8D9951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t"/>
        </a:ext>
      </dgm:extLst>
    </dgm:pt>
    <dgm:pt modelId="{F54F5E73-AFCF-4AA3-9DA0-4DEFA1DBE24B}" type="pres">
      <dgm:prSet presAssocID="{63A35F0F-702F-4F51-B06D-3CDAC8D9951B}" presName="spaceRect" presStyleCnt="0"/>
      <dgm:spPr/>
    </dgm:pt>
    <dgm:pt modelId="{A9A0756D-34DC-44FB-9164-1E6608095137}" type="pres">
      <dgm:prSet presAssocID="{63A35F0F-702F-4F51-B06D-3CDAC8D9951B}" presName="parTx" presStyleLbl="revTx" presStyleIdx="5" presStyleCnt="8">
        <dgm:presLayoutVars>
          <dgm:chMax val="0"/>
          <dgm:chPref val="0"/>
        </dgm:presLayoutVars>
      </dgm:prSet>
      <dgm:spPr/>
    </dgm:pt>
    <dgm:pt modelId="{32B755C3-867B-4933-BBB9-D42479319B24}" type="pres">
      <dgm:prSet presAssocID="{DF1D1ED9-B132-46BA-AAA9-2B2BA2FE0C63}" presName="sibTrans" presStyleCnt="0"/>
      <dgm:spPr/>
    </dgm:pt>
    <dgm:pt modelId="{A85A0EB4-C1DB-4B03-B4AD-BC22FB560F29}" type="pres">
      <dgm:prSet presAssocID="{42DA9FD1-10D5-4FC7-8A7F-9B5E18BB7352}" presName="compNode" presStyleCnt="0"/>
      <dgm:spPr/>
    </dgm:pt>
    <dgm:pt modelId="{D6A44C06-70C5-4290-AB64-150744101B10}" type="pres">
      <dgm:prSet presAssocID="{42DA9FD1-10D5-4FC7-8A7F-9B5E18BB7352}" presName="bgRect" presStyleLbl="bgShp" presStyleIdx="6" presStyleCnt="8"/>
      <dgm:spPr/>
    </dgm:pt>
    <dgm:pt modelId="{11D6C3C9-51F0-4146-B0AE-0A872C667AAA}" type="pres">
      <dgm:prSet presAssocID="{42DA9FD1-10D5-4FC7-8A7F-9B5E18BB735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ullseye"/>
        </a:ext>
      </dgm:extLst>
    </dgm:pt>
    <dgm:pt modelId="{C0BA14AF-BBE8-445E-B0F5-4D1D41E35148}" type="pres">
      <dgm:prSet presAssocID="{42DA9FD1-10D5-4FC7-8A7F-9B5E18BB7352}" presName="spaceRect" presStyleCnt="0"/>
      <dgm:spPr/>
    </dgm:pt>
    <dgm:pt modelId="{E404B8B9-A414-4817-9BF3-2E6BF85DE9F1}" type="pres">
      <dgm:prSet presAssocID="{42DA9FD1-10D5-4FC7-8A7F-9B5E18BB7352}" presName="parTx" presStyleLbl="revTx" presStyleIdx="6" presStyleCnt="8">
        <dgm:presLayoutVars>
          <dgm:chMax val="0"/>
          <dgm:chPref val="0"/>
        </dgm:presLayoutVars>
      </dgm:prSet>
      <dgm:spPr/>
    </dgm:pt>
    <dgm:pt modelId="{9A09C04D-6EE3-4986-854F-26CEC63546D3}" type="pres">
      <dgm:prSet presAssocID="{BC119D17-E979-48E6-BA05-4B243F642951}" presName="sibTrans" presStyleCnt="0"/>
      <dgm:spPr/>
    </dgm:pt>
    <dgm:pt modelId="{771011B9-412C-49D4-926A-9E675B980974}" type="pres">
      <dgm:prSet presAssocID="{1D7D3BBC-01A6-48DF-9BBF-4318F5B7EE2D}" presName="compNode" presStyleCnt="0"/>
      <dgm:spPr/>
    </dgm:pt>
    <dgm:pt modelId="{DFC69130-69C0-4258-8A18-302F1FD24394}" type="pres">
      <dgm:prSet presAssocID="{1D7D3BBC-01A6-48DF-9BBF-4318F5B7EE2D}" presName="bgRect" presStyleLbl="bgShp" presStyleIdx="7" presStyleCnt="8"/>
      <dgm:spPr/>
    </dgm:pt>
    <dgm:pt modelId="{EB89D62F-BE86-43C4-90F4-5BB66F0F821E}" type="pres">
      <dgm:prSet presAssocID="{1D7D3BBC-01A6-48DF-9BBF-4318F5B7EE2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Questions"/>
        </a:ext>
      </dgm:extLst>
    </dgm:pt>
    <dgm:pt modelId="{CC48FA96-B1EE-4C53-BC90-0EFA2C855DE0}" type="pres">
      <dgm:prSet presAssocID="{1D7D3BBC-01A6-48DF-9BBF-4318F5B7EE2D}" presName="spaceRect" presStyleCnt="0"/>
      <dgm:spPr/>
    </dgm:pt>
    <dgm:pt modelId="{1694274B-BF77-4A96-9744-5A7C82A91432}" type="pres">
      <dgm:prSet presAssocID="{1D7D3BBC-01A6-48DF-9BBF-4318F5B7EE2D}" presName="parTx" presStyleLbl="revTx" presStyleIdx="7" presStyleCnt="8">
        <dgm:presLayoutVars>
          <dgm:chMax val="0"/>
          <dgm:chPref val="0"/>
        </dgm:presLayoutVars>
      </dgm:prSet>
      <dgm:spPr/>
    </dgm:pt>
  </dgm:ptLst>
  <dgm:cxnLst>
    <dgm:cxn modelId="{B958F727-94B2-44F9-9311-82F9D5B1D18E}" type="presOf" srcId="{63A35F0F-702F-4F51-B06D-3CDAC8D9951B}" destId="{A9A0756D-34DC-44FB-9164-1E6608095137}" srcOrd="0" destOrd="0" presId="urn:microsoft.com/office/officeart/2018/2/layout/IconVerticalSolidList"/>
    <dgm:cxn modelId="{7C0BB935-8632-4B85-A97F-9151D3E78DE5}" type="presOf" srcId="{1D7D3BBC-01A6-48DF-9BBF-4318F5B7EE2D}" destId="{1694274B-BF77-4A96-9744-5A7C82A91432}" srcOrd="0" destOrd="0" presId="urn:microsoft.com/office/officeart/2018/2/layout/IconVerticalSolidList"/>
    <dgm:cxn modelId="{874D1F3D-EA52-4C59-A4E8-5C4845D97D8A}" type="presOf" srcId="{1293E474-5CA3-4B41-8457-73F9210F51A8}" destId="{57C53C86-4984-4396-94E5-931B72026EFA}" srcOrd="0" destOrd="0" presId="urn:microsoft.com/office/officeart/2018/2/layout/IconVerticalSolidList"/>
    <dgm:cxn modelId="{EB8CE55E-DB30-4012-A08E-7D6FC7A8F071}" srcId="{22FD7FBF-C40E-4692-ACB1-E232F71FD6F8}" destId="{12633870-B97A-4AB4-AE02-7DE37031EBC2}" srcOrd="0" destOrd="0" parTransId="{45C84761-77B2-41D6-9702-8D60054503E6}" sibTransId="{27D74161-F74F-4E8F-9A14-23B6CB513B83}"/>
    <dgm:cxn modelId="{248F3746-EBDA-4855-A42F-BD3A00D49AC6}" type="presOf" srcId="{F01A02CA-7348-4408-A7C6-A5C7C2A0DE3C}" destId="{CF2BF2EE-0328-4259-A7F4-18B15EC5E192}" srcOrd="0" destOrd="0" presId="urn:microsoft.com/office/officeart/2018/2/layout/IconVerticalSolidList"/>
    <dgm:cxn modelId="{127F3F80-A7C9-4086-9F17-3848172FFBB1}" srcId="{22FD7FBF-C40E-4692-ACB1-E232F71FD6F8}" destId="{F01A02CA-7348-4408-A7C6-A5C7C2A0DE3C}" srcOrd="2" destOrd="0" parTransId="{4751E97B-921E-4792-ABB0-AA4B0F9A0E08}" sibTransId="{5B5A9962-4205-48BE-88D0-B66E4C01776C}"/>
    <dgm:cxn modelId="{E3ABE280-DCEE-466A-AB34-0951222E0293}" type="presOf" srcId="{42DA9FD1-10D5-4FC7-8A7F-9B5E18BB7352}" destId="{E404B8B9-A414-4817-9BF3-2E6BF85DE9F1}" srcOrd="0" destOrd="0" presId="urn:microsoft.com/office/officeart/2018/2/layout/IconVerticalSolidList"/>
    <dgm:cxn modelId="{42D9C2A5-CFE2-49B6-B949-0A538E912BDB}" srcId="{22FD7FBF-C40E-4692-ACB1-E232F71FD6F8}" destId="{63A35F0F-702F-4F51-B06D-3CDAC8D9951B}" srcOrd="5" destOrd="0" parTransId="{328FB555-C1ED-447E-851C-1E98C6689B9F}" sibTransId="{DF1D1ED9-B132-46BA-AAA9-2B2BA2FE0C63}"/>
    <dgm:cxn modelId="{1C1D14B6-1559-4FF0-8F9A-6F0A419A02F7}" type="presOf" srcId="{AD7F122B-11C2-4066-9A9B-A185013D394F}" destId="{90642212-9DFE-4471-8205-CF92A69D593B}" srcOrd="0" destOrd="0" presId="urn:microsoft.com/office/officeart/2018/2/layout/IconVerticalSolidList"/>
    <dgm:cxn modelId="{31ECDDC8-AD01-442E-A9A5-4360992EF1ED}" type="presOf" srcId="{85B1A69D-3A1D-477E-AAA5-19F347EEE217}" destId="{FF09F721-E719-48C8-93C1-450DFFED2ADF}" srcOrd="0" destOrd="0" presId="urn:microsoft.com/office/officeart/2018/2/layout/IconVerticalSolidList"/>
    <dgm:cxn modelId="{98DF2AE1-423F-46C9-AEB6-A520CBD8B5B4}" srcId="{22FD7FBF-C40E-4692-ACB1-E232F71FD6F8}" destId="{AD7F122B-11C2-4066-9A9B-A185013D394F}" srcOrd="4" destOrd="0" parTransId="{4CD7AC9A-5838-46AC-87A9-852455E0EFBE}" sibTransId="{0633C15D-B568-412A-91AF-7C702D6566BF}"/>
    <dgm:cxn modelId="{98B936E5-4210-438C-84E7-9CC6A2740750}" srcId="{22FD7FBF-C40E-4692-ACB1-E232F71FD6F8}" destId="{1293E474-5CA3-4B41-8457-73F9210F51A8}" srcOrd="1" destOrd="0" parTransId="{3D51A467-7094-4F07-B8F8-EC383D63A986}" sibTransId="{1F9C1BF0-3465-4B3F-BA82-2935AFE391D0}"/>
    <dgm:cxn modelId="{E8A866EE-CAED-4BEA-BDC9-E0CB891C8910}" srcId="{22FD7FBF-C40E-4692-ACB1-E232F71FD6F8}" destId="{42DA9FD1-10D5-4FC7-8A7F-9B5E18BB7352}" srcOrd="6" destOrd="0" parTransId="{3780053B-B5F7-4C01-A5A4-4D7964A6B629}" sibTransId="{BC119D17-E979-48E6-BA05-4B243F642951}"/>
    <dgm:cxn modelId="{540A8AEF-E04B-4ABC-A305-1FCCACC0EA24}" type="presOf" srcId="{22FD7FBF-C40E-4692-ACB1-E232F71FD6F8}" destId="{3F39D537-9A54-409C-A366-CA2F4744916C}" srcOrd="0" destOrd="0" presId="urn:microsoft.com/office/officeart/2018/2/layout/IconVerticalSolidList"/>
    <dgm:cxn modelId="{6EE52BF8-020F-4A52-9E55-8E7817731FA3}" srcId="{22FD7FBF-C40E-4692-ACB1-E232F71FD6F8}" destId="{85B1A69D-3A1D-477E-AAA5-19F347EEE217}" srcOrd="3" destOrd="0" parTransId="{D6C05722-2810-4947-A0AB-591C322D1FCE}" sibTransId="{6D5BD9E0-9788-47EB-977E-21844744DFA5}"/>
    <dgm:cxn modelId="{2448D2F8-063E-4DC8-B6CD-A7F21AA9F7CC}" srcId="{22FD7FBF-C40E-4692-ACB1-E232F71FD6F8}" destId="{1D7D3BBC-01A6-48DF-9BBF-4318F5B7EE2D}" srcOrd="7" destOrd="0" parTransId="{2A12AE2C-0A56-468C-A199-CA1FEF700003}" sibTransId="{A1FFF692-6E96-4376-9B6C-C95355786C0B}"/>
    <dgm:cxn modelId="{2C71A1FF-DE8E-430B-8608-78B6491A2C57}" type="presOf" srcId="{12633870-B97A-4AB4-AE02-7DE37031EBC2}" destId="{36224999-19ED-4214-B21F-BF2250413A93}" srcOrd="0" destOrd="0" presId="urn:microsoft.com/office/officeart/2018/2/layout/IconVerticalSolidList"/>
    <dgm:cxn modelId="{55AF0FAC-ACC9-49CE-B439-953492BB4C80}" type="presParOf" srcId="{3F39D537-9A54-409C-A366-CA2F4744916C}" destId="{6043CF5D-167E-4DE9-929F-1EE98C18735D}" srcOrd="0" destOrd="0" presId="urn:microsoft.com/office/officeart/2018/2/layout/IconVerticalSolidList"/>
    <dgm:cxn modelId="{C8EF5977-084F-4527-BA3A-39C53F9B51E3}" type="presParOf" srcId="{6043CF5D-167E-4DE9-929F-1EE98C18735D}" destId="{2C029DE6-B085-49C1-959E-BCD0E84AD99E}" srcOrd="0" destOrd="0" presId="urn:microsoft.com/office/officeart/2018/2/layout/IconVerticalSolidList"/>
    <dgm:cxn modelId="{2119F3AC-4DDC-42E9-AA7E-08034178F3BE}" type="presParOf" srcId="{6043CF5D-167E-4DE9-929F-1EE98C18735D}" destId="{802189D6-88E1-4A75-8BEA-078AA166B329}" srcOrd="1" destOrd="0" presId="urn:microsoft.com/office/officeart/2018/2/layout/IconVerticalSolidList"/>
    <dgm:cxn modelId="{F051A770-3613-4CF8-9E73-D3FA47375BF5}" type="presParOf" srcId="{6043CF5D-167E-4DE9-929F-1EE98C18735D}" destId="{181C5E18-1F56-49B8-90C1-B06B79DDE902}" srcOrd="2" destOrd="0" presId="urn:microsoft.com/office/officeart/2018/2/layout/IconVerticalSolidList"/>
    <dgm:cxn modelId="{76549466-869D-4445-B391-A97C51452CFF}" type="presParOf" srcId="{6043CF5D-167E-4DE9-929F-1EE98C18735D}" destId="{36224999-19ED-4214-B21F-BF2250413A93}" srcOrd="3" destOrd="0" presId="urn:microsoft.com/office/officeart/2018/2/layout/IconVerticalSolidList"/>
    <dgm:cxn modelId="{9BC2A547-8FBE-4647-A61B-B7CAC05CDFBE}" type="presParOf" srcId="{3F39D537-9A54-409C-A366-CA2F4744916C}" destId="{0FC2F650-DBF5-4A8F-BCE8-3F68FB2936B4}" srcOrd="1" destOrd="0" presId="urn:microsoft.com/office/officeart/2018/2/layout/IconVerticalSolidList"/>
    <dgm:cxn modelId="{8381883D-FC62-4D30-B5B5-8D3B2F534F38}" type="presParOf" srcId="{3F39D537-9A54-409C-A366-CA2F4744916C}" destId="{C08FD1B9-AFE4-463D-AF7F-1985E7F9F945}" srcOrd="2" destOrd="0" presId="urn:microsoft.com/office/officeart/2018/2/layout/IconVerticalSolidList"/>
    <dgm:cxn modelId="{76F53F4F-4275-4155-8F7A-6676281A155C}" type="presParOf" srcId="{C08FD1B9-AFE4-463D-AF7F-1985E7F9F945}" destId="{A4B270C4-A61C-421A-A042-8113E1559849}" srcOrd="0" destOrd="0" presId="urn:microsoft.com/office/officeart/2018/2/layout/IconVerticalSolidList"/>
    <dgm:cxn modelId="{E73353F6-DFD0-4765-988B-DA6BD02EF178}" type="presParOf" srcId="{C08FD1B9-AFE4-463D-AF7F-1985E7F9F945}" destId="{27573170-8EB9-4305-A979-5ADE6B4F0F47}" srcOrd="1" destOrd="0" presId="urn:microsoft.com/office/officeart/2018/2/layout/IconVerticalSolidList"/>
    <dgm:cxn modelId="{FFAD9645-317F-4711-88C1-12B6113E5034}" type="presParOf" srcId="{C08FD1B9-AFE4-463D-AF7F-1985E7F9F945}" destId="{BF2B32FB-E541-48E5-B3B9-ADE8AED01F59}" srcOrd="2" destOrd="0" presId="urn:microsoft.com/office/officeart/2018/2/layout/IconVerticalSolidList"/>
    <dgm:cxn modelId="{2D1C0030-8A88-45CA-8B93-5FD450857890}" type="presParOf" srcId="{C08FD1B9-AFE4-463D-AF7F-1985E7F9F945}" destId="{57C53C86-4984-4396-94E5-931B72026EFA}" srcOrd="3" destOrd="0" presId="urn:microsoft.com/office/officeart/2018/2/layout/IconVerticalSolidList"/>
    <dgm:cxn modelId="{220FA6B3-933D-492F-A015-9475173A51A2}" type="presParOf" srcId="{3F39D537-9A54-409C-A366-CA2F4744916C}" destId="{C9004829-CED7-4172-8C7C-F3E628376275}" srcOrd="3" destOrd="0" presId="urn:microsoft.com/office/officeart/2018/2/layout/IconVerticalSolidList"/>
    <dgm:cxn modelId="{CEEE540B-246F-4C12-9F0D-B7F3A170910D}" type="presParOf" srcId="{3F39D537-9A54-409C-A366-CA2F4744916C}" destId="{629827E7-4C5D-4CC5-9515-46A0154DDC9E}" srcOrd="4" destOrd="0" presId="urn:microsoft.com/office/officeart/2018/2/layout/IconVerticalSolidList"/>
    <dgm:cxn modelId="{24774D16-18CF-497F-B299-27DA3D8269CD}" type="presParOf" srcId="{629827E7-4C5D-4CC5-9515-46A0154DDC9E}" destId="{9F132F69-4FAC-43D7-AEA4-3480F56D4338}" srcOrd="0" destOrd="0" presId="urn:microsoft.com/office/officeart/2018/2/layout/IconVerticalSolidList"/>
    <dgm:cxn modelId="{80F37797-BD65-4C53-A58B-6AFCE8F9DCFD}" type="presParOf" srcId="{629827E7-4C5D-4CC5-9515-46A0154DDC9E}" destId="{80564F5B-2590-4752-A2D0-854C48C4C28E}" srcOrd="1" destOrd="0" presId="urn:microsoft.com/office/officeart/2018/2/layout/IconVerticalSolidList"/>
    <dgm:cxn modelId="{7FD50B7E-111E-449C-81E2-0CD5E808124B}" type="presParOf" srcId="{629827E7-4C5D-4CC5-9515-46A0154DDC9E}" destId="{A9A0340D-2F53-4A61-9617-B53F65C10791}" srcOrd="2" destOrd="0" presId="urn:microsoft.com/office/officeart/2018/2/layout/IconVerticalSolidList"/>
    <dgm:cxn modelId="{AA3FD92A-8B98-4AE2-9A0A-58F2BAC6CB7B}" type="presParOf" srcId="{629827E7-4C5D-4CC5-9515-46A0154DDC9E}" destId="{CF2BF2EE-0328-4259-A7F4-18B15EC5E192}" srcOrd="3" destOrd="0" presId="urn:microsoft.com/office/officeart/2018/2/layout/IconVerticalSolidList"/>
    <dgm:cxn modelId="{0CEBA6B9-2D19-4A7A-B2EA-540817A34791}" type="presParOf" srcId="{3F39D537-9A54-409C-A366-CA2F4744916C}" destId="{ACDCC143-E84C-4673-B11C-82FCC688BA0C}" srcOrd="5" destOrd="0" presId="urn:microsoft.com/office/officeart/2018/2/layout/IconVerticalSolidList"/>
    <dgm:cxn modelId="{4B7D21C6-50E9-4B90-89FD-2069F9EE8C67}" type="presParOf" srcId="{3F39D537-9A54-409C-A366-CA2F4744916C}" destId="{45447AC6-7CBE-49D3-93BA-A3A03E8223C3}" srcOrd="6" destOrd="0" presId="urn:microsoft.com/office/officeart/2018/2/layout/IconVerticalSolidList"/>
    <dgm:cxn modelId="{AB6CEB95-FCED-4868-899B-381742D2B1E8}" type="presParOf" srcId="{45447AC6-7CBE-49D3-93BA-A3A03E8223C3}" destId="{8A5F26DD-8FD9-485A-9888-664FCEAB0328}" srcOrd="0" destOrd="0" presId="urn:microsoft.com/office/officeart/2018/2/layout/IconVerticalSolidList"/>
    <dgm:cxn modelId="{68D0380C-4880-48F9-868D-893C2028A2C0}" type="presParOf" srcId="{45447AC6-7CBE-49D3-93BA-A3A03E8223C3}" destId="{986A75C7-D9EB-4AFF-B0F8-14F600C89D88}" srcOrd="1" destOrd="0" presId="urn:microsoft.com/office/officeart/2018/2/layout/IconVerticalSolidList"/>
    <dgm:cxn modelId="{4D37D27A-D3A9-4130-8B45-7CA5FF92DDD4}" type="presParOf" srcId="{45447AC6-7CBE-49D3-93BA-A3A03E8223C3}" destId="{064E4BED-F68C-49D7-9B84-89BD3D332FE2}" srcOrd="2" destOrd="0" presId="urn:microsoft.com/office/officeart/2018/2/layout/IconVerticalSolidList"/>
    <dgm:cxn modelId="{0C01CD14-AD43-4ACC-BFF4-AA963B13A900}" type="presParOf" srcId="{45447AC6-7CBE-49D3-93BA-A3A03E8223C3}" destId="{FF09F721-E719-48C8-93C1-450DFFED2ADF}" srcOrd="3" destOrd="0" presId="urn:microsoft.com/office/officeart/2018/2/layout/IconVerticalSolidList"/>
    <dgm:cxn modelId="{B4B245AA-32F9-4FF5-8A3A-F89655F22F2F}" type="presParOf" srcId="{3F39D537-9A54-409C-A366-CA2F4744916C}" destId="{17595CA8-7F64-448E-9750-330D8B8E9EAC}" srcOrd="7" destOrd="0" presId="urn:microsoft.com/office/officeart/2018/2/layout/IconVerticalSolidList"/>
    <dgm:cxn modelId="{6BD9914E-C998-4DA1-B991-C6CEC476D73D}" type="presParOf" srcId="{3F39D537-9A54-409C-A366-CA2F4744916C}" destId="{6473D44E-1154-4B0E-B3AB-278185F2D8E8}" srcOrd="8" destOrd="0" presId="urn:microsoft.com/office/officeart/2018/2/layout/IconVerticalSolidList"/>
    <dgm:cxn modelId="{7BB795EE-5C22-472F-B6C3-CB5570FD4E9E}" type="presParOf" srcId="{6473D44E-1154-4B0E-B3AB-278185F2D8E8}" destId="{2F7FA6A7-7965-4F87-9868-765677D74FE9}" srcOrd="0" destOrd="0" presId="urn:microsoft.com/office/officeart/2018/2/layout/IconVerticalSolidList"/>
    <dgm:cxn modelId="{9FB5FBD0-47AE-459F-8E08-A1109D0A7AEE}" type="presParOf" srcId="{6473D44E-1154-4B0E-B3AB-278185F2D8E8}" destId="{CAF745C4-B06C-4D01-B046-C1635B09D24A}" srcOrd="1" destOrd="0" presId="urn:microsoft.com/office/officeart/2018/2/layout/IconVerticalSolidList"/>
    <dgm:cxn modelId="{2D28C24B-5267-4B13-9FEC-71F63529718F}" type="presParOf" srcId="{6473D44E-1154-4B0E-B3AB-278185F2D8E8}" destId="{BAA5CEE6-93FD-4F5B-8697-F370F782C602}" srcOrd="2" destOrd="0" presId="urn:microsoft.com/office/officeart/2018/2/layout/IconVerticalSolidList"/>
    <dgm:cxn modelId="{BE01A8B4-A828-4B17-9A3A-6D0A87324AE5}" type="presParOf" srcId="{6473D44E-1154-4B0E-B3AB-278185F2D8E8}" destId="{90642212-9DFE-4471-8205-CF92A69D593B}" srcOrd="3" destOrd="0" presId="urn:microsoft.com/office/officeart/2018/2/layout/IconVerticalSolidList"/>
    <dgm:cxn modelId="{F778A78A-C6D7-4E7C-9F69-01A2236EBCCD}" type="presParOf" srcId="{3F39D537-9A54-409C-A366-CA2F4744916C}" destId="{A06A4789-4CB5-4CAB-BD8E-71C5AEF19B18}" srcOrd="9" destOrd="0" presId="urn:microsoft.com/office/officeart/2018/2/layout/IconVerticalSolidList"/>
    <dgm:cxn modelId="{18000252-E4DA-435A-A315-606B8906839E}" type="presParOf" srcId="{3F39D537-9A54-409C-A366-CA2F4744916C}" destId="{1D2F6797-ABC9-4D5E-8FCE-2EF521A374BB}" srcOrd="10" destOrd="0" presId="urn:microsoft.com/office/officeart/2018/2/layout/IconVerticalSolidList"/>
    <dgm:cxn modelId="{916F94DF-D985-4ABD-B487-9610608255F1}" type="presParOf" srcId="{1D2F6797-ABC9-4D5E-8FCE-2EF521A374BB}" destId="{F0D084B5-1EC3-439D-8F01-474F34779A72}" srcOrd="0" destOrd="0" presId="urn:microsoft.com/office/officeart/2018/2/layout/IconVerticalSolidList"/>
    <dgm:cxn modelId="{03A8E7CD-7F23-498A-A8FB-AF0D2C14606E}" type="presParOf" srcId="{1D2F6797-ABC9-4D5E-8FCE-2EF521A374BB}" destId="{8D4322AE-C12D-446C-A8A0-97E4EC46B35D}" srcOrd="1" destOrd="0" presId="urn:microsoft.com/office/officeart/2018/2/layout/IconVerticalSolidList"/>
    <dgm:cxn modelId="{24B7BDF2-6852-4F6C-9CBC-FBE48698732D}" type="presParOf" srcId="{1D2F6797-ABC9-4D5E-8FCE-2EF521A374BB}" destId="{F54F5E73-AFCF-4AA3-9DA0-4DEFA1DBE24B}" srcOrd="2" destOrd="0" presId="urn:microsoft.com/office/officeart/2018/2/layout/IconVerticalSolidList"/>
    <dgm:cxn modelId="{4C5256C8-3577-4084-BF42-6B059DDB2627}" type="presParOf" srcId="{1D2F6797-ABC9-4D5E-8FCE-2EF521A374BB}" destId="{A9A0756D-34DC-44FB-9164-1E6608095137}" srcOrd="3" destOrd="0" presId="urn:microsoft.com/office/officeart/2018/2/layout/IconVerticalSolidList"/>
    <dgm:cxn modelId="{BF6B93AB-01FC-4E9F-A910-AB5EB691BFCA}" type="presParOf" srcId="{3F39D537-9A54-409C-A366-CA2F4744916C}" destId="{32B755C3-867B-4933-BBB9-D42479319B24}" srcOrd="11" destOrd="0" presId="urn:microsoft.com/office/officeart/2018/2/layout/IconVerticalSolidList"/>
    <dgm:cxn modelId="{EFADF2A6-A2F3-4853-9380-D10FE6367479}" type="presParOf" srcId="{3F39D537-9A54-409C-A366-CA2F4744916C}" destId="{A85A0EB4-C1DB-4B03-B4AD-BC22FB560F29}" srcOrd="12" destOrd="0" presId="urn:microsoft.com/office/officeart/2018/2/layout/IconVerticalSolidList"/>
    <dgm:cxn modelId="{32B13B8D-ED81-4029-B19A-E9D60E6696D8}" type="presParOf" srcId="{A85A0EB4-C1DB-4B03-B4AD-BC22FB560F29}" destId="{D6A44C06-70C5-4290-AB64-150744101B10}" srcOrd="0" destOrd="0" presId="urn:microsoft.com/office/officeart/2018/2/layout/IconVerticalSolidList"/>
    <dgm:cxn modelId="{BADDB988-2BB9-4EA6-B0F9-6EFA23B85126}" type="presParOf" srcId="{A85A0EB4-C1DB-4B03-B4AD-BC22FB560F29}" destId="{11D6C3C9-51F0-4146-B0AE-0A872C667AAA}" srcOrd="1" destOrd="0" presId="urn:microsoft.com/office/officeart/2018/2/layout/IconVerticalSolidList"/>
    <dgm:cxn modelId="{DD3FD07B-9A3E-4CE3-A964-CC37EC371753}" type="presParOf" srcId="{A85A0EB4-C1DB-4B03-B4AD-BC22FB560F29}" destId="{C0BA14AF-BBE8-445E-B0F5-4D1D41E35148}" srcOrd="2" destOrd="0" presId="urn:microsoft.com/office/officeart/2018/2/layout/IconVerticalSolidList"/>
    <dgm:cxn modelId="{806C42F6-2A6C-4858-B387-DDD6C401C823}" type="presParOf" srcId="{A85A0EB4-C1DB-4B03-B4AD-BC22FB560F29}" destId="{E404B8B9-A414-4817-9BF3-2E6BF85DE9F1}" srcOrd="3" destOrd="0" presId="urn:microsoft.com/office/officeart/2018/2/layout/IconVerticalSolidList"/>
    <dgm:cxn modelId="{E37F0EB5-EAB9-4833-BCF3-4BC78B69C7DD}" type="presParOf" srcId="{3F39D537-9A54-409C-A366-CA2F4744916C}" destId="{9A09C04D-6EE3-4986-854F-26CEC63546D3}" srcOrd="13" destOrd="0" presId="urn:microsoft.com/office/officeart/2018/2/layout/IconVerticalSolidList"/>
    <dgm:cxn modelId="{A01C3B84-2434-4C88-9250-3062A4AF77DD}" type="presParOf" srcId="{3F39D537-9A54-409C-A366-CA2F4744916C}" destId="{771011B9-412C-49D4-926A-9E675B980974}" srcOrd="14" destOrd="0" presId="urn:microsoft.com/office/officeart/2018/2/layout/IconVerticalSolidList"/>
    <dgm:cxn modelId="{E7574180-7517-4CD9-85E3-0DE8D32ECDFE}" type="presParOf" srcId="{771011B9-412C-49D4-926A-9E675B980974}" destId="{DFC69130-69C0-4258-8A18-302F1FD24394}" srcOrd="0" destOrd="0" presId="urn:microsoft.com/office/officeart/2018/2/layout/IconVerticalSolidList"/>
    <dgm:cxn modelId="{7060EECE-E525-45A0-83F6-35BCF63A453D}" type="presParOf" srcId="{771011B9-412C-49D4-926A-9E675B980974}" destId="{EB89D62F-BE86-43C4-90F4-5BB66F0F821E}" srcOrd="1" destOrd="0" presId="urn:microsoft.com/office/officeart/2018/2/layout/IconVerticalSolidList"/>
    <dgm:cxn modelId="{4CD3BF9B-F641-43A6-8A99-DBE8DBF70389}" type="presParOf" srcId="{771011B9-412C-49D4-926A-9E675B980974}" destId="{CC48FA96-B1EE-4C53-BC90-0EFA2C855DE0}" srcOrd="2" destOrd="0" presId="urn:microsoft.com/office/officeart/2018/2/layout/IconVerticalSolidList"/>
    <dgm:cxn modelId="{C1208AB8-7E42-4C19-BA5B-24D5CAD1E3A9}" type="presParOf" srcId="{771011B9-412C-49D4-926A-9E675B980974}" destId="{1694274B-BF77-4A96-9744-5A7C82A914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1A630E0-1F24-4721-99AB-ABCA79C54FAD}"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71E2CB44-94BC-475A-BE5A-E0C14E7D507B}">
      <dgm:prSet/>
      <dgm:spPr/>
      <dgm:t>
        <a:bodyPr/>
        <a:lstStyle/>
        <a:p>
          <a:pPr>
            <a:lnSpc>
              <a:spcPct val="100000"/>
            </a:lnSpc>
          </a:pPr>
          <a:r>
            <a:rPr lang="en-US"/>
            <a:t>A </a:t>
          </a:r>
          <a:r>
            <a:rPr lang="en-US" b="1"/>
            <a:t>research question </a:t>
          </a:r>
          <a:r>
            <a:rPr lang="en-US"/>
            <a:t>should be specific, measurable, achievable, relevant, and time-bound (SMART). </a:t>
          </a:r>
        </a:p>
      </dgm:t>
    </dgm:pt>
    <dgm:pt modelId="{A27C98F6-AFF1-468B-B33D-50C781573751}" type="parTrans" cxnId="{F20EC628-C924-433F-A5E2-316393D04FD4}">
      <dgm:prSet/>
      <dgm:spPr/>
      <dgm:t>
        <a:bodyPr/>
        <a:lstStyle/>
        <a:p>
          <a:endParaRPr lang="en-US"/>
        </a:p>
      </dgm:t>
    </dgm:pt>
    <dgm:pt modelId="{B2E8689A-E76A-445B-8728-361A7AFD42DA}" type="sibTrans" cxnId="{F20EC628-C924-433F-A5E2-316393D04FD4}">
      <dgm:prSet/>
      <dgm:spPr/>
      <dgm:t>
        <a:bodyPr/>
        <a:lstStyle/>
        <a:p>
          <a:endParaRPr lang="en-US"/>
        </a:p>
      </dgm:t>
    </dgm:pt>
    <dgm:pt modelId="{A8E7E831-54BA-49CA-91E6-590536D774A3}">
      <dgm:prSet/>
      <dgm:spPr/>
      <dgm:t>
        <a:bodyPr/>
        <a:lstStyle/>
        <a:p>
          <a:pPr>
            <a:lnSpc>
              <a:spcPct val="100000"/>
            </a:lnSpc>
          </a:pPr>
          <a:r>
            <a:rPr lang="en-US"/>
            <a:t>Ensure that it is focused and addresses a gap in existing knowledge.</a:t>
          </a:r>
        </a:p>
      </dgm:t>
    </dgm:pt>
    <dgm:pt modelId="{5BE0E57C-82CB-416B-805B-32EF3634F210}" type="parTrans" cxnId="{5FF83CB6-FD7D-4D73-87D4-93A259744A2C}">
      <dgm:prSet/>
      <dgm:spPr/>
      <dgm:t>
        <a:bodyPr/>
        <a:lstStyle/>
        <a:p>
          <a:endParaRPr lang="en-US"/>
        </a:p>
      </dgm:t>
    </dgm:pt>
    <dgm:pt modelId="{044E0711-463E-40A7-A172-ACDB83632547}" type="sibTrans" cxnId="{5FF83CB6-FD7D-4D73-87D4-93A259744A2C}">
      <dgm:prSet/>
      <dgm:spPr/>
      <dgm:t>
        <a:bodyPr/>
        <a:lstStyle/>
        <a:p>
          <a:endParaRPr lang="en-US"/>
        </a:p>
      </dgm:t>
    </dgm:pt>
    <dgm:pt modelId="{4065AE15-8F2B-4B9C-9BAA-25DCDADE3DDD}">
      <dgm:prSet/>
      <dgm:spPr/>
      <dgm:t>
        <a:bodyPr/>
        <a:lstStyle/>
        <a:p>
          <a:pPr>
            <a:lnSpc>
              <a:spcPct val="100000"/>
            </a:lnSpc>
          </a:pPr>
          <a:r>
            <a:rPr lang="en-US" b="1"/>
            <a:t>Specificity</a:t>
          </a:r>
          <a:r>
            <a:rPr lang="en-US"/>
            <a:t>: The research question should be clear, specific, and well-defined. Avoid vague or overly broad questions that are difficult to answer.</a:t>
          </a:r>
        </a:p>
      </dgm:t>
    </dgm:pt>
    <dgm:pt modelId="{F5F2C662-EF14-422A-A56F-BE972BF3BB1B}" type="parTrans" cxnId="{C78AEED7-2AB4-4E65-B5D2-71F3D25B9354}">
      <dgm:prSet/>
      <dgm:spPr/>
      <dgm:t>
        <a:bodyPr/>
        <a:lstStyle/>
        <a:p>
          <a:endParaRPr lang="en-US"/>
        </a:p>
      </dgm:t>
    </dgm:pt>
    <dgm:pt modelId="{277AE25C-9533-49C6-A3B1-3DFB59625773}" type="sibTrans" cxnId="{C78AEED7-2AB4-4E65-B5D2-71F3D25B9354}">
      <dgm:prSet/>
      <dgm:spPr/>
      <dgm:t>
        <a:bodyPr/>
        <a:lstStyle/>
        <a:p>
          <a:endParaRPr lang="en-US"/>
        </a:p>
      </dgm:t>
    </dgm:pt>
    <dgm:pt modelId="{F7F9A39D-68E4-4FEC-ADD9-BA74E7A53E5F}">
      <dgm:prSet/>
      <dgm:spPr/>
      <dgm:t>
        <a:bodyPr/>
        <a:lstStyle/>
        <a:p>
          <a:pPr>
            <a:lnSpc>
              <a:spcPct val="100000"/>
            </a:lnSpc>
          </a:pPr>
          <a:r>
            <a:rPr lang="en-US" b="1"/>
            <a:t>Relevance</a:t>
          </a:r>
          <a:r>
            <a:rPr lang="en-US"/>
            <a:t>: Ensure that your research question is relevant and meaningful within the context of your field. Consider how your study can contribute to existing knowledge or fill a gap in literature.</a:t>
          </a:r>
        </a:p>
      </dgm:t>
    </dgm:pt>
    <dgm:pt modelId="{C3D729D7-0868-4407-BF97-66181196C1C5}" type="parTrans" cxnId="{F823B873-D0FF-4700-A389-49E07D5BB32B}">
      <dgm:prSet/>
      <dgm:spPr/>
      <dgm:t>
        <a:bodyPr/>
        <a:lstStyle/>
        <a:p>
          <a:endParaRPr lang="en-US"/>
        </a:p>
      </dgm:t>
    </dgm:pt>
    <dgm:pt modelId="{B482DA61-11AC-4C7B-8A8C-FDE26ACBC58B}" type="sibTrans" cxnId="{F823B873-D0FF-4700-A389-49E07D5BB32B}">
      <dgm:prSet/>
      <dgm:spPr/>
      <dgm:t>
        <a:bodyPr/>
        <a:lstStyle/>
        <a:p>
          <a:endParaRPr lang="en-US"/>
        </a:p>
      </dgm:t>
    </dgm:pt>
    <dgm:pt modelId="{0F5A03F4-6F1A-4408-9E40-8B533C7B1C86}" type="pres">
      <dgm:prSet presAssocID="{81A630E0-1F24-4721-99AB-ABCA79C54FAD}" presName="root" presStyleCnt="0">
        <dgm:presLayoutVars>
          <dgm:dir/>
          <dgm:resizeHandles val="exact"/>
        </dgm:presLayoutVars>
      </dgm:prSet>
      <dgm:spPr/>
    </dgm:pt>
    <dgm:pt modelId="{A99B59E3-C727-44F1-A29E-E06F7413F686}" type="pres">
      <dgm:prSet presAssocID="{71E2CB44-94BC-475A-BE5A-E0C14E7D507B}" presName="compNode" presStyleCnt="0"/>
      <dgm:spPr/>
    </dgm:pt>
    <dgm:pt modelId="{502507A8-B839-4FC8-9683-7A2913669927}" type="pres">
      <dgm:prSet presAssocID="{71E2CB44-94BC-475A-BE5A-E0C14E7D507B}" presName="bgRect" presStyleLbl="bgShp" presStyleIdx="0" presStyleCnt="4"/>
      <dgm:spPr/>
    </dgm:pt>
    <dgm:pt modelId="{D20E65BB-CC2F-48F7-98A9-4E59663BD80C}" type="pres">
      <dgm:prSet presAssocID="{71E2CB44-94BC-475A-BE5A-E0C14E7D50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1EC01B58-3A7E-4BC3-B64F-9D6FD4A81CEB}" type="pres">
      <dgm:prSet presAssocID="{71E2CB44-94BC-475A-BE5A-E0C14E7D507B}" presName="spaceRect" presStyleCnt="0"/>
      <dgm:spPr/>
    </dgm:pt>
    <dgm:pt modelId="{18461D5D-66EA-4EB5-9474-D47286D6421B}" type="pres">
      <dgm:prSet presAssocID="{71E2CB44-94BC-475A-BE5A-E0C14E7D507B}" presName="parTx" presStyleLbl="revTx" presStyleIdx="0" presStyleCnt="4">
        <dgm:presLayoutVars>
          <dgm:chMax val="0"/>
          <dgm:chPref val="0"/>
        </dgm:presLayoutVars>
      </dgm:prSet>
      <dgm:spPr/>
    </dgm:pt>
    <dgm:pt modelId="{117D6F48-9C1D-43C2-A44B-0A83F91D6453}" type="pres">
      <dgm:prSet presAssocID="{B2E8689A-E76A-445B-8728-361A7AFD42DA}" presName="sibTrans" presStyleCnt="0"/>
      <dgm:spPr/>
    </dgm:pt>
    <dgm:pt modelId="{48880FBF-B0FD-4FD7-A0BD-6CFB05499171}" type="pres">
      <dgm:prSet presAssocID="{A8E7E831-54BA-49CA-91E6-590536D774A3}" presName="compNode" presStyleCnt="0"/>
      <dgm:spPr/>
    </dgm:pt>
    <dgm:pt modelId="{ECF566D7-0C6E-475C-85BD-DC566208A458}" type="pres">
      <dgm:prSet presAssocID="{A8E7E831-54BA-49CA-91E6-590536D774A3}" presName="bgRect" presStyleLbl="bgShp" presStyleIdx="1" presStyleCnt="4"/>
      <dgm:spPr/>
    </dgm:pt>
    <dgm:pt modelId="{7C20B0BF-4527-406B-A1C0-E533F0A193EB}" type="pres">
      <dgm:prSet presAssocID="{A8E7E831-54BA-49CA-91E6-590536D774A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6925ADEB-F4D5-4C69-93C7-0C0B18665C9C}" type="pres">
      <dgm:prSet presAssocID="{A8E7E831-54BA-49CA-91E6-590536D774A3}" presName="spaceRect" presStyleCnt="0"/>
      <dgm:spPr/>
    </dgm:pt>
    <dgm:pt modelId="{90E0131C-1EE4-472B-971A-36C498ECA7D7}" type="pres">
      <dgm:prSet presAssocID="{A8E7E831-54BA-49CA-91E6-590536D774A3}" presName="parTx" presStyleLbl="revTx" presStyleIdx="1" presStyleCnt="4">
        <dgm:presLayoutVars>
          <dgm:chMax val="0"/>
          <dgm:chPref val="0"/>
        </dgm:presLayoutVars>
      </dgm:prSet>
      <dgm:spPr/>
    </dgm:pt>
    <dgm:pt modelId="{C2942AE4-284D-45FC-9415-7D95E7E5330E}" type="pres">
      <dgm:prSet presAssocID="{044E0711-463E-40A7-A172-ACDB83632547}" presName="sibTrans" presStyleCnt="0"/>
      <dgm:spPr/>
    </dgm:pt>
    <dgm:pt modelId="{60803FC8-AE82-48D7-A1AA-2606DBBA46FC}" type="pres">
      <dgm:prSet presAssocID="{4065AE15-8F2B-4B9C-9BAA-25DCDADE3DDD}" presName="compNode" presStyleCnt="0"/>
      <dgm:spPr/>
    </dgm:pt>
    <dgm:pt modelId="{95C06589-14C0-4687-8EDB-151BEB8536BA}" type="pres">
      <dgm:prSet presAssocID="{4065AE15-8F2B-4B9C-9BAA-25DCDADE3DDD}" presName="bgRect" presStyleLbl="bgShp" presStyleIdx="2" presStyleCnt="4"/>
      <dgm:spPr/>
    </dgm:pt>
    <dgm:pt modelId="{DFB29F0D-66A5-49A0-8E1C-78F4A5DB920F}" type="pres">
      <dgm:prSet presAssocID="{4065AE15-8F2B-4B9C-9BAA-25DCDADE3D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667EB6D3-4A86-4680-BABB-8D68B0849F6E}" type="pres">
      <dgm:prSet presAssocID="{4065AE15-8F2B-4B9C-9BAA-25DCDADE3DDD}" presName="spaceRect" presStyleCnt="0"/>
      <dgm:spPr/>
    </dgm:pt>
    <dgm:pt modelId="{2DFBFF92-B42F-4055-8825-7C15D09DF0FB}" type="pres">
      <dgm:prSet presAssocID="{4065AE15-8F2B-4B9C-9BAA-25DCDADE3DDD}" presName="parTx" presStyleLbl="revTx" presStyleIdx="2" presStyleCnt="4">
        <dgm:presLayoutVars>
          <dgm:chMax val="0"/>
          <dgm:chPref val="0"/>
        </dgm:presLayoutVars>
      </dgm:prSet>
      <dgm:spPr/>
    </dgm:pt>
    <dgm:pt modelId="{B8BBD5C0-F114-41FB-B603-C96AF67A6CFA}" type="pres">
      <dgm:prSet presAssocID="{277AE25C-9533-49C6-A3B1-3DFB59625773}" presName="sibTrans" presStyleCnt="0"/>
      <dgm:spPr/>
    </dgm:pt>
    <dgm:pt modelId="{C5236D60-DA17-4048-8C86-86D4BFF30CF4}" type="pres">
      <dgm:prSet presAssocID="{F7F9A39D-68E4-4FEC-ADD9-BA74E7A53E5F}" presName="compNode" presStyleCnt="0"/>
      <dgm:spPr/>
    </dgm:pt>
    <dgm:pt modelId="{78FB9002-8607-44CF-98BD-670D35D87C53}" type="pres">
      <dgm:prSet presAssocID="{F7F9A39D-68E4-4FEC-ADD9-BA74E7A53E5F}" presName="bgRect" presStyleLbl="bgShp" presStyleIdx="3" presStyleCnt="4"/>
      <dgm:spPr/>
    </dgm:pt>
    <dgm:pt modelId="{D2AA9FBC-5F63-4795-B32B-32916860FC04}" type="pres">
      <dgm:prSet presAssocID="{F7F9A39D-68E4-4FEC-ADD9-BA74E7A53E5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s"/>
        </a:ext>
      </dgm:extLst>
    </dgm:pt>
    <dgm:pt modelId="{7503D71D-4CFB-4EA2-BECF-D1D021E19A38}" type="pres">
      <dgm:prSet presAssocID="{F7F9A39D-68E4-4FEC-ADD9-BA74E7A53E5F}" presName="spaceRect" presStyleCnt="0"/>
      <dgm:spPr/>
    </dgm:pt>
    <dgm:pt modelId="{438B17F4-7217-474A-8B50-190535332867}" type="pres">
      <dgm:prSet presAssocID="{F7F9A39D-68E4-4FEC-ADD9-BA74E7A53E5F}" presName="parTx" presStyleLbl="revTx" presStyleIdx="3" presStyleCnt="4">
        <dgm:presLayoutVars>
          <dgm:chMax val="0"/>
          <dgm:chPref val="0"/>
        </dgm:presLayoutVars>
      </dgm:prSet>
      <dgm:spPr/>
    </dgm:pt>
  </dgm:ptLst>
  <dgm:cxnLst>
    <dgm:cxn modelId="{51A17504-D10C-41EC-B684-28900E7F999F}" type="presOf" srcId="{71E2CB44-94BC-475A-BE5A-E0C14E7D507B}" destId="{18461D5D-66EA-4EB5-9474-D47286D6421B}" srcOrd="0" destOrd="0" presId="urn:microsoft.com/office/officeart/2018/2/layout/IconVerticalSolidList"/>
    <dgm:cxn modelId="{F20EC628-C924-433F-A5E2-316393D04FD4}" srcId="{81A630E0-1F24-4721-99AB-ABCA79C54FAD}" destId="{71E2CB44-94BC-475A-BE5A-E0C14E7D507B}" srcOrd="0" destOrd="0" parTransId="{A27C98F6-AFF1-468B-B33D-50C781573751}" sibTransId="{B2E8689A-E76A-445B-8728-361A7AFD42DA}"/>
    <dgm:cxn modelId="{6783A05B-AA46-4D88-A51B-D1CF8155D165}" type="presOf" srcId="{F7F9A39D-68E4-4FEC-ADD9-BA74E7A53E5F}" destId="{438B17F4-7217-474A-8B50-190535332867}" srcOrd="0" destOrd="0" presId="urn:microsoft.com/office/officeart/2018/2/layout/IconVerticalSolidList"/>
    <dgm:cxn modelId="{1A391D4D-83E5-4B26-9BE3-EEA7E5DC2E1E}" type="presOf" srcId="{81A630E0-1F24-4721-99AB-ABCA79C54FAD}" destId="{0F5A03F4-6F1A-4408-9E40-8B533C7B1C86}" srcOrd="0" destOrd="0" presId="urn:microsoft.com/office/officeart/2018/2/layout/IconVerticalSolidList"/>
    <dgm:cxn modelId="{F823B873-D0FF-4700-A389-49E07D5BB32B}" srcId="{81A630E0-1F24-4721-99AB-ABCA79C54FAD}" destId="{F7F9A39D-68E4-4FEC-ADD9-BA74E7A53E5F}" srcOrd="3" destOrd="0" parTransId="{C3D729D7-0868-4407-BF97-66181196C1C5}" sibTransId="{B482DA61-11AC-4C7B-8A8C-FDE26ACBC58B}"/>
    <dgm:cxn modelId="{5FF83CB6-FD7D-4D73-87D4-93A259744A2C}" srcId="{81A630E0-1F24-4721-99AB-ABCA79C54FAD}" destId="{A8E7E831-54BA-49CA-91E6-590536D774A3}" srcOrd="1" destOrd="0" parTransId="{5BE0E57C-82CB-416B-805B-32EF3634F210}" sibTransId="{044E0711-463E-40A7-A172-ACDB83632547}"/>
    <dgm:cxn modelId="{7906ABBC-6EB5-4579-866E-7A506B1542A5}" type="presOf" srcId="{A8E7E831-54BA-49CA-91E6-590536D774A3}" destId="{90E0131C-1EE4-472B-971A-36C498ECA7D7}" srcOrd="0" destOrd="0" presId="urn:microsoft.com/office/officeart/2018/2/layout/IconVerticalSolidList"/>
    <dgm:cxn modelId="{C78AEED7-2AB4-4E65-B5D2-71F3D25B9354}" srcId="{81A630E0-1F24-4721-99AB-ABCA79C54FAD}" destId="{4065AE15-8F2B-4B9C-9BAA-25DCDADE3DDD}" srcOrd="2" destOrd="0" parTransId="{F5F2C662-EF14-422A-A56F-BE972BF3BB1B}" sibTransId="{277AE25C-9533-49C6-A3B1-3DFB59625773}"/>
    <dgm:cxn modelId="{5F4DDDDF-EFEC-42D3-9E31-F590FE3830E4}" type="presOf" srcId="{4065AE15-8F2B-4B9C-9BAA-25DCDADE3DDD}" destId="{2DFBFF92-B42F-4055-8825-7C15D09DF0FB}" srcOrd="0" destOrd="0" presId="urn:microsoft.com/office/officeart/2018/2/layout/IconVerticalSolidList"/>
    <dgm:cxn modelId="{9BCC2551-3A41-4B6E-B5DF-10000025A05A}" type="presParOf" srcId="{0F5A03F4-6F1A-4408-9E40-8B533C7B1C86}" destId="{A99B59E3-C727-44F1-A29E-E06F7413F686}" srcOrd="0" destOrd="0" presId="urn:microsoft.com/office/officeart/2018/2/layout/IconVerticalSolidList"/>
    <dgm:cxn modelId="{9D7F71AE-28AD-4F8F-A5FF-6BB512888118}" type="presParOf" srcId="{A99B59E3-C727-44F1-A29E-E06F7413F686}" destId="{502507A8-B839-4FC8-9683-7A2913669927}" srcOrd="0" destOrd="0" presId="urn:microsoft.com/office/officeart/2018/2/layout/IconVerticalSolidList"/>
    <dgm:cxn modelId="{AB47F174-95A4-4817-AF40-14AB9C8FECD7}" type="presParOf" srcId="{A99B59E3-C727-44F1-A29E-E06F7413F686}" destId="{D20E65BB-CC2F-48F7-98A9-4E59663BD80C}" srcOrd="1" destOrd="0" presId="urn:microsoft.com/office/officeart/2018/2/layout/IconVerticalSolidList"/>
    <dgm:cxn modelId="{5EBA7425-38B0-43B9-B900-039913A0361C}" type="presParOf" srcId="{A99B59E3-C727-44F1-A29E-E06F7413F686}" destId="{1EC01B58-3A7E-4BC3-B64F-9D6FD4A81CEB}" srcOrd="2" destOrd="0" presId="urn:microsoft.com/office/officeart/2018/2/layout/IconVerticalSolidList"/>
    <dgm:cxn modelId="{4CDF0AF5-7E27-48C4-B7DA-D41F9CB0ACA0}" type="presParOf" srcId="{A99B59E3-C727-44F1-A29E-E06F7413F686}" destId="{18461D5D-66EA-4EB5-9474-D47286D6421B}" srcOrd="3" destOrd="0" presId="urn:microsoft.com/office/officeart/2018/2/layout/IconVerticalSolidList"/>
    <dgm:cxn modelId="{D11CFC9F-8447-4DDC-9F57-44BF8C563C1F}" type="presParOf" srcId="{0F5A03F4-6F1A-4408-9E40-8B533C7B1C86}" destId="{117D6F48-9C1D-43C2-A44B-0A83F91D6453}" srcOrd="1" destOrd="0" presId="urn:microsoft.com/office/officeart/2018/2/layout/IconVerticalSolidList"/>
    <dgm:cxn modelId="{2772220F-89F3-4DBE-93AE-038EE5D53283}" type="presParOf" srcId="{0F5A03F4-6F1A-4408-9E40-8B533C7B1C86}" destId="{48880FBF-B0FD-4FD7-A0BD-6CFB05499171}" srcOrd="2" destOrd="0" presId="urn:microsoft.com/office/officeart/2018/2/layout/IconVerticalSolidList"/>
    <dgm:cxn modelId="{67418587-B9BA-4A0E-8217-B6E7E137DF7A}" type="presParOf" srcId="{48880FBF-B0FD-4FD7-A0BD-6CFB05499171}" destId="{ECF566D7-0C6E-475C-85BD-DC566208A458}" srcOrd="0" destOrd="0" presId="urn:microsoft.com/office/officeart/2018/2/layout/IconVerticalSolidList"/>
    <dgm:cxn modelId="{B4790DF1-A5BC-456C-BD14-8302CEA3F883}" type="presParOf" srcId="{48880FBF-B0FD-4FD7-A0BD-6CFB05499171}" destId="{7C20B0BF-4527-406B-A1C0-E533F0A193EB}" srcOrd="1" destOrd="0" presId="urn:microsoft.com/office/officeart/2018/2/layout/IconVerticalSolidList"/>
    <dgm:cxn modelId="{DD366DD8-844A-4FDC-BE2E-AA303E6ECA91}" type="presParOf" srcId="{48880FBF-B0FD-4FD7-A0BD-6CFB05499171}" destId="{6925ADEB-F4D5-4C69-93C7-0C0B18665C9C}" srcOrd="2" destOrd="0" presId="urn:microsoft.com/office/officeart/2018/2/layout/IconVerticalSolidList"/>
    <dgm:cxn modelId="{472FF6F9-23DF-48EC-9240-E2E8C84EE8A8}" type="presParOf" srcId="{48880FBF-B0FD-4FD7-A0BD-6CFB05499171}" destId="{90E0131C-1EE4-472B-971A-36C498ECA7D7}" srcOrd="3" destOrd="0" presId="urn:microsoft.com/office/officeart/2018/2/layout/IconVerticalSolidList"/>
    <dgm:cxn modelId="{C44C2D7F-DC35-439D-A810-A82012C5FBCE}" type="presParOf" srcId="{0F5A03F4-6F1A-4408-9E40-8B533C7B1C86}" destId="{C2942AE4-284D-45FC-9415-7D95E7E5330E}" srcOrd="3" destOrd="0" presId="urn:microsoft.com/office/officeart/2018/2/layout/IconVerticalSolidList"/>
    <dgm:cxn modelId="{B206F85F-0DCD-47B3-8F06-247E90DCFAB6}" type="presParOf" srcId="{0F5A03F4-6F1A-4408-9E40-8B533C7B1C86}" destId="{60803FC8-AE82-48D7-A1AA-2606DBBA46FC}" srcOrd="4" destOrd="0" presId="urn:microsoft.com/office/officeart/2018/2/layout/IconVerticalSolidList"/>
    <dgm:cxn modelId="{D3D785A5-3001-44FD-B74D-3552F82BCC25}" type="presParOf" srcId="{60803FC8-AE82-48D7-A1AA-2606DBBA46FC}" destId="{95C06589-14C0-4687-8EDB-151BEB8536BA}" srcOrd="0" destOrd="0" presId="urn:microsoft.com/office/officeart/2018/2/layout/IconVerticalSolidList"/>
    <dgm:cxn modelId="{2EAB76DE-C59F-4E5E-9FBD-3052317634C1}" type="presParOf" srcId="{60803FC8-AE82-48D7-A1AA-2606DBBA46FC}" destId="{DFB29F0D-66A5-49A0-8E1C-78F4A5DB920F}" srcOrd="1" destOrd="0" presId="urn:microsoft.com/office/officeart/2018/2/layout/IconVerticalSolidList"/>
    <dgm:cxn modelId="{B961E97D-814A-4B57-9F07-B0E91B25BB4A}" type="presParOf" srcId="{60803FC8-AE82-48D7-A1AA-2606DBBA46FC}" destId="{667EB6D3-4A86-4680-BABB-8D68B0849F6E}" srcOrd="2" destOrd="0" presId="urn:microsoft.com/office/officeart/2018/2/layout/IconVerticalSolidList"/>
    <dgm:cxn modelId="{FA03506F-ADDB-4F1F-911F-8AFC24CCE082}" type="presParOf" srcId="{60803FC8-AE82-48D7-A1AA-2606DBBA46FC}" destId="{2DFBFF92-B42F-4055-8825-7C15D09DF0FB}" srcOrd="3" destOrd="0" presId="urn:microsoft.com/office/officeart/2018/2/layout/IconVerticalSolidList"/>
    <dgm:cxn modelId="{52155F1F-5064-4C9A-A55E-192C98A961F9}" type="presParOf" srcId="{0F5A03F4-6F1A-4408-9E40-8B533C7B1C86}" destId="{B8BBD5C0-F114-41FB-B603-C96AF67A6CFA}" srcOrd="5" destOrd="0" presId="urn:microsoft.com/office/officeart/2018/2/layout/IconVerticalSolidList"/>
    <dgm:cxn modelId="{D8F60853-31F1-4705-B03D-92E54D0C3102}" type="presParOf" srcId="{0F5A03F4-6F1A-4408-9E40-8B533C7B1C86}" destId="{C5236D60-DA17-4048-8C86-86D4BFF30CF4}" srcOrd="6" destOrd="0" presId="urn:microsoft.com/office/officeart/2018/2/layout/IconVerticalSolidList"/>
    <dgm:cxn modelId="{8029E7BD-6677-4708-A62A-804F57F744F4}" type="presParOf" srcId="{C5236D60-DA17-4048-8C86-86D4BFF30CF4}" destId="{78FB9002-8607-44CF-98BD-670D35D87C53}" srcOrd="0" destOrd="0" presId="urn:microsoft.com/office/officeart/2018/2/layout/IconVerticalSolidList"/>
    <dgm:cxn modelId="{D9B3A5D9-A8DC-4CD1-806D-515626471444}" type="presParOf" srcId="{C5236D60-DA17-4048-8C86-86D4BFF30CF4}" destId="{D2AA9FBC-5F63-4795-B32B-32916860FC04}" srcOrd="1" destOrd="0" presId="urn:microsoft.com/office/officeart/2018/2/layout/IconVerticalSolidList"/>
    <dgm:cxn modelId="{3B909AB6-3511-4ABF-AF7D-F4D2ABAC8EF8}" type="presParOf" srcId="{C5236D60-DA17-4048-8C86-86D4BFF30CF4}" destId="{7503D71D-4CFB-4EA2-BECF-D1D021E19A38}" srcOrd="2" destOrd="0" presId="urn:microsoft.com/office/officeart/2018/2/layout/IconVerticalSolidList"/>
    <dgm:cxn modelId="{32AB57B8-94F4-44C6-B752-EAE8D3C09C2E}" type="presParOf" srcId="{C5236D60-DA17-4048-8C86-86D4BFF30CF4}" destId="{438B17F4-7217-474A-8B50-1905353328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AC790461-3B75-412C-9EF2-CCB9CD728598}"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DCCE2E98-D30E-4CB5-AE27-1A47EB84A894}">
      <dgm:prSet/>
      <dgm:spPr/>
      <dgm:t>
        <a:bodyPr/>
        <a:lstStyle/>
        <a:p>
          <a:pPr>
            <a:lnSpc>
              <a:spcPct val="100000"/>
            </a:lnSpc>
          </a:pPr>
          <a:r>
            <a:rPr lang="en-US" b="1"/>
            <a:t>Feasibility</a:t>
          </a:r>
          <a:r>
            <a:rPr lang="en-US"/>
            <a:t>: Assess the feasibility of your research question in terms of resources, time constraints, and available data. Make sure that the research question can be realistically answered with the available resources.</a:t>
          </a:r>
        </a:p>
      </dgm:t>
    </dgm:pt>
    <dgm:pt modelId="{B5E3D34D-3BCB-4133-BB50-38DEB4BB1DBD}" type="parTrans" cxnId="{5478615A-1798-4EF1-A655-E9E41D9F6F3E}">
      <dgm:prSet/>
      <dgm:spPr/>
      <dgm:t>
        <a:bodyPr/>
        <a:lstStyle/>
        <a:p>
          <a:endParaRPr lang="en-US"/>
        </a:p>
      </dgm:t>
    </dgm:pt>
    <dgm:pt modelId="{C6895223-87D6-496E-A3B0-7886982E2E85}" type="sibTrans" cxnId="{5478615A-1798-4EF1-A655-E9E41D9F6F3E}">
      <dgm:prSet/>
      <dgm:spPr/>
      <dgm:t>
        <a:bodyPr/>
        <a:lstStyle/>
        <a:p>
          <a:endParaRPr lang="en-US"/>
        </a:p>
      </dgm:t>
    </dgm:pt>
    <dgm:pt modelId="{3D97F639-115F-4230-8725-DE96342E9689}">
      <dgm:prSet/>
      <dgm:spPr/>
      <dgm:t>
        <a:bodyPr/>
        <a:lstStyle/>
        <a:p>
          <a:pPr>
            <a:lnSpc>
              <a:spcPct val="100000"/>
            </a:lnSpc>
          </a:pPr>
          <a:r>
            <a:rPr lang="en-US" b="1"/>
            <a:t>Measurability</a:t>
          </a:r>
          <a:r>
            <a:rPr lang="en-US"/>
            <a:t>: Your research question should be measurable and allow for the collection of empirical data. Clearly define the variables and outcomes you intend to measure.</a:t>
          </a:r>
        </a:p>
      </dgm:t>
    </dgm:pt>
    <dgm:pt modelId="{F8259A29-0233-4088-B021-5442F4689C9F}" type="parTrans" cxnId="{D941DCE4-03C8-4742-871F-ED0AC485371A}">
      <dgm:prSet/>
      <dgm:spPr/>
      <dgm:t>
        <a:bodyPr/>
        <a:lstStyle/>
        <a:p>
          <a:endParaRPr lang="en-US"/>
        </a:p>
      </dgm:t>
    </dgm:pt>
    <dgm:pt modelId="{9FB6360D-BDED-458D-B132-21F25445D9B5}" type="sibTrans" cxnId="{D941DCE4-03C8-4742-871F-ED0AC485371A}">
      <dgm:prSet/>
      <dgm:spPr/>
      <dgm:t>
        <a:bodyPr/>
        <a:lstStyle/>
        <a:p>
          <a:endParaRPr lang="en-US"/>
        </a:p>
      </dgm:t>
    </dgm:pt>
    <dgm:pt modelId="{00AF13AF-651B-4BD8-B4BA-BA82548D1428}">
      <dgm:prSet/>
      <dgm:spPr/>
      <dgm:t>
        <a:bodyPr/>
        <a:lstStyle/>
        <a:p>
          <a:pPr>
            <a:lnSpc>
              <a:spcPct val="100000"/>
            </a:lnSpc>
          </a:pPr>
          <a:r>
            <a:rPr lang="en-US" b="1"/>
            <a:t>Significance</a:t>
          </a:r>
          <a:r>
            <a:rPr lang="en-US"/>
            <a:t>: Consider the significance of your research question. Reflect on its potential impact, both academically and practically. Think about how your findings could contribute to theory, policy, or practice.</a:t>
          </a:r>
        </a:p>
      </dgm:t>
    </dgm:pt>
    <dgm:pt modelId="{55B769ED-58E2-4177-A008-7618831EBEE4}" type="parTrans" cxnId="{7565F063-CE87-46F1-BC0E-CCBA83FE4881}">
      <dgm:prSet/>
      <dgm:spPr/>
      <dgm:t>
        <a:bodyPr/>
        <a:lstStyle/>
        <a:p>
          <a:endParaRPr lang="en-US"/>
        </a:p>
      </dgm:t>
    </dgm:pt>
    <dgm:pt modelId="{95E22126-1A9C-4F86-A76F-5C18A52258E4}" type="sibTrans" cxnId="{7565F063-CE87-46F1-BC0E-CCBA83FE4881}">
      <dgm:prSet/>
      <dgm:spPr/>
      <dgm:t>
        <a:bodyPr/>
        <a:lstStyle/>
        <a:p>
          <a:endParaRPr lang="en-US"/>
        </a:p>
      </dgm:t>
    </dgm:pt>
    <dgm:pt modelId="{01F13986-D928-4B4C-BE19-D57BF2EE2F68}" type="pres">
      <dgm:prSet presAssocID="{AC790461-3B75-412C-9EF2-CCB9CD728598}" presName="root" presStyleCnt="0">
        <dgm:presLayoutVars>
          <dgm:dir/>
          <dgm:resizeHandles val="exact"/>
        </dgm:presLayoutVars>
      </dgm:prSet>
      <dgm:spPr/>
    </dgm:pt>
    <dgm:pt modelId="{5F1E0F73-3294-4912-B118-7FE87814F759}" type="pres">
      <dgm:prSet presAssocID="{DCCE2E98-D30E-4CB5-AE27-1A47EB84A894}" presName="compNode" presStyleCnt="0"/>
      <dgm:spPr/>
    </dgm:pt>
    <dgm:pt modelId="{599A7F81-8AAD-40F6-95AB-B1683B2028AA}" type="pres">
      <dgm:prSet presAssocID="{DCCE2E98-D30E-4CB5-AE27-1A47EB84A894}" presName="bgRect" presStyleLbl="bgShp" presStyleIdx="0" presStyleCnt="3"/>
      <dgm:spPr/>
    </dgm:pt>
    <dgm:pt modelId="{4559D35F-8710-44F4-B31C-783D4ADDD713}" type="pres">
      <dgm:prSet presAssocID="{DCCE2E98-D30E-4CB5-AE27-1A47EB84A8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B2393CE2-3EAC-4997-906E-1BF40AF9BBBC}" type="pres">
      <dgm:prSet presAssocID="{DCCE2E98-D30E-4CB5-AE27-1A47EB84A894}" presName="spaceRect" presStyleCnt="0"/>
      <dgm:spPr/>
    </dgm:pt>
    <dgm:pt modelId="{87D1AA69-6EDB-4731-B6D2-F01E16E885DD}" type="pres">
      <dgm:prSet presAssocID="{DCCE2E98-D30E-4CB5-AE27-1A47EB84A894}" presName="parTx" presStyleLbl="revTx" presStyleIdx="0" presStyleCnt="3">
        <dgm:presLayoutVars>
          <dgm:chMax val="0"/>
          <dgm:chPref val="0"/>
        </dgm:presLayoutVars>
      </dgm:prSet>
      <dgm:spPr/>
    </dgm:pt>
    <dgm:pt modelId="{D8BB0B52-349A-4892-89AA-7F369E668BA8}" type="pres">
      <dgm:prSet presAssocID="{C6895223-87D6-496E-A3B0-7886982E2E85}" presName="sibTrans" presStyleCnt="0"/>
      <dgm:spPr/>
    </dgm:pt>
    <dgm:pt modelId="{22BFA05B-2630-47CC-8012-817289D5A7D4}" type="pres">
      <dgm:prSet presAssocID="{3D97F639-115F-4230-8725-DE96342E9689}" presName="compNode" presStyleCnt="0"/>
      <dgm:spPr/>
    </dgm:pt>
    <dgm:pt modelId="{F8C20E37-64DB-4A20-97D8-A70DD715AD6B}" type="pres">
      <dgm:prSet presAssocID="{3D97F639-115F-4230-8725-DE96342E9689}" presName="bgRect" presStyleLbl="bgShp" presStyleIdx="1" presStyleCnt="3"/>
      <dgm:spPr/>
    </dgm:pt>
    <dgm:pt modelId="{5F2DC5FD-AE38-473F-8428-F161EAFAA99D}" type="pres">
      <dgm:prSet presAssocID="{3D97F639-115F-4230-8725-DE96342E96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AC388506-D7C9-4BAA-98B6-91BC16C727CF}" type="pres">
      <dgm:prSet presAssocID="{3D97F639-115F-4230-8725-DE96342E9689}" presName="spaceRect" presStyleCnt="0"/>
      <dgm:spPr/>
    </dgm:pt>
    <dgm:pt modelId="{3C12E604-2E8E-4425-9916-58AE9131AC88}" type="pres">
      <dgm:prSet presAssocID="{3D97F639-115F-4230-8725-DE96342E9689}" presName="parTx" presStyleLbl="revTx" presStyleIdx="1" presStyleCnt="3">
        <dgm:presLayoutVars>
          <dgm:chMax val="0"/>
          <dgm:chPref val="0"/>
        </dgm:presLayoutVars>
      </dgm:prSet>
      <dgm:spPr/>
    </dgm:pt>
    <dgm:pt modelId="{6E833886-01C6-406A-87F6-A0864E1D0A7A}" type="pres">
      <dgm:prSet presAssocID="{9FB6360D-BDED-458D-B132-21F25445D9B5}" presName="sibTrans" presStyleCnt="0"/>
      <dgm:spPr/>
    </dgm:pt>
    <dgm:pt modelId="{7759A437-C36C-4B36-BC29-B5A275A426E0}" type="pres">
      <dgm:prSet presAssocID="{00AF13AF-651B-4BD8-B4BA-BA82548D1428}" presName="compNode" presStyleCnt="0"/>
      <dgm:spPr/>
    </dgm:pt>
    <dgm:pt modelId="{6CFB69E9-B069-43AE-86AA-6B2DBA679D8C}" type="pres">
      <dgm:prSet presAssocID="{00AF13AF-651B-4BD8-B4BA-BA82548D1428}" presName="bgRect" presStyleLbl="bgShp" presStyleIdx="2" presStyleCnt="3"/>
      <dgm:spPr/>
    </dgm:pt>
    <dgm:pt modelId="{99BB2169-5000-4C29-B613-8FDB0E80353F}" type="pres">
      <dgm:prSet presAssocID="{00AF13AF-651B-4BD8-B4BA-BA82548D14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B1ACD9CC-D560-4314-9F65-E2DFBDA9D797}" type="pres">
      <dgm:prSet presAssocID="{00AF13AF-651B-4BD8-B4BA-BA82548D1428}" presName="spaceRect" presStyleCnt="0"/>
      <dgm:spPr/>
    </dgm:pt>
    <dgm:pt modelId="{38719E24-E234-4BE1-A7CA-DE5B515F43BA}" type="pres">
      <dgm:prSet presAssocID="{00AF13AF-651B-4BD8-B4BA-BA82548D1428}" presName="parTx" presStyleLbl="revTx" presStyleIdx="2" presStyleCnt="3">
        <dgm:presLayoutVars>
          <dgm:chMax val="0"/>
          <dgm:chPref val="0"/>
        </dgm:presLayoutVars>
      </dgm:prSet>
      <dgm:spPr/>
    </dgm:pt>
  </dgm:ptLst>
  <dgm:cxnLst>
    <dgm:cxn modelId="{F3C6C601-EEBF-473B-9683-0D2F620EBA3C}" type="presOf" srcId="{3D97F639-115F-4230-8725-DE96342E9689}" destId="{3C12E604-2E8E-4425-9916-58AE9131AC88}" srcOrd="0" destOrd="0" presId="urn:microsoft.com/office/officeart/2018/2/layout/IconVerticalSolidList"/>
    <dgm:cxn modelId="{AAD88317-94A8-4659-ADC2-37ABE0338796}" type="presOf" srcId="{AC790461-3B75-412C-9EF2-CCB9CD728598}" destId="{01F13986-D928-4B4C-BE19-D57BF2EE2F68}" srcOrd="0" destOrd="0" presId="urn:microsoft.com/office/officeart/2018/2/layout/IconVerticalSolidList"/>
    <dgm:cxn modelId="{7565F063-CE87-46F1-BC0E-CCBA83FE4881}" srcId="{AC790461-3B75-412C-9EF2-CCB9CD728598}" destId="{00AF13AF-651B-4BD8-B4BA-BA82548D1428}" srcOrd="2" destOrd="0" parTransId="{55B769ED-58E2-4177-A008-7618831EBEE4}" sibTransId="{95E22126-1A9C-4F86-A76F-5C18A52258E4}"/>
    <dgm:cxn modelId="{BFC85674-5B81-45E9-BE11-81602DCC1AC1}" type="presOf" srcId="{DCCE2E98-D30E-4CB5-AE27-1A47EB84A894}" destId="{87D1AA69-6EDB-4731-B6D2-F01E16E885DD}" srcOrd="0" destOrd="0" presId="urn:microsoft.com/office/officeart/2018/2/layout/IconVerticalSolidList"/>
    <dgm:cxn modelId="{5478615A-1798-4EF1-A655-E9E41D9F6F3E}" srcId="{AC790461-3B75-412C-9EF2-CCB9CD728598}" destId="{DCCE2E98-D30E-4CB5-AE27-1A47EB84A894}" srcOrd="0" destOrd="0" parTransId="{B5E3D34D-3BCB-4133-BB50-38DEB4BB1DBD}" sibTransId="{C6895223-87D6-496E-A3B0-7886982E2E85}"/>
    <dgm:cxn modelId="{D941DCE4-03C8-4742-871F-ED0AC485371A}" srcId="{AC790461-3B75-412C-9EF2-CCB9CD728598}" destId="{3D97F639-115F-4230-8725-DE96342E9689}" srcOrd="1" destOrd="0" parTransId="{F8259A29-0233-4088-B021-5442F4689C9F}" sibTransId="{9FB6360D-BDED-458D-B132-21F25445D9B5}"/>
    <dgm:cxn modelId="{DA1C2FF6-78A2-40C0-83AD-5241F60A82BD}" type="presOf" srcId="{00AF13AF-651B-4BD8-B4BA-BA82548D1428}" destId="{38719E24-E234-4BE1-A7CA-DE5B515F43BA}" srcOrd="0" destOrd="0" presId="urn:microsoft.com/office/officeart/2018/2/layout/IconVerticalSolidList"/>
    <dgm:cxn modelId="{05388D8B-4730-4A78-B275-AC03F22B91AD}" type="presParOf" srcId="{01F13986-D928-4B4C-BE19-D57BF2EE2F68}" destId="{5F1E0F73-3294-4912-B118-7FE87814F759}" srcOrd="0" destOrd="0" presId="urn:microsoft.com/office/officeart/2018/2/layout/IconVerticalSolidList"/>
    <dgm:cxn modelId="{01811D3A-A36E-4751-B58A-2DA15CDA0F56}" type="presParOf" srcId="{5F1E0F73-3294-4912-B118-7FE87814F759}" destId="{599A7F81-8AAD-40F6-95AB-B1683B2028AA}" srcOrd="0" destOrd="0" presId="urn:microsoft.com/office/officeart/2018/2/layout/IconVerticalSolidList"/>
    <dgm:cxn modelId="{07EAF3AC-96B4-462C-B1CC-BBEF42575500}" type="presParOf" srcId="{5F1E0F73-3294-4912-B118-7FE87814F759}" destId="{4559D35F-8710-44F4-B31C-783D4ADDD713}" srcOrd="1" destOrd="0" presId="urn:microsoft.com/office/officeart/2018/2/layout/IconVerticalSolidList"/>
    <dgm:cxn modelId="{1589C43A-4B0D-4E0D-90A0-C3DFC62DEA08}" type="presParOf" srcId="{5F1E0F73-3294-4912-B118-7FE87814F759}" destId="{B2393CE2-3EAC-4997-906E-1BF40AF9BBBC}" srcOrd="2" destOrd="0" presId="urn:microsoft.com/office/officeart/2018/2/layout/IconVerticalSolidList"/>
    <dgm:cxn modelId="{5E903BF6-0254-4588-80CC-6C62FA1E9C7B}" type="presParOf" srcId="{5F1E0F73-3294-4912-B118-7FE87814F759}" destId="{87D1AA69-6EDB-4731-B6D2-F01E16E885DD}" srcOrd="3" destOrd="0" presId="urn:microsoft.com/office/officeart/2018/2/layout/IconVerticalSolidList"/>
    <dgm:cxn modelId="{D1459C7F-7DCF-41FF-906C-FBAB6DCF3A09}" type="presParOf" srcId="{01F13986-D928-4B4C-BE19-D57BF2EE2F68}" destId="{D8BB0B52-349A-4892-89AA-7F369E668BA8}" srcOrd="1" destOrd="0" presId="urn:microsoft.com/office/officeart/2018/2/layout/IconVerticalSolidList"/>
    <dgm:cxn modelId="{2A716198-B8F6-41E2-BFC0-0D05576974D9}" type="presParOf" srcId="{01F13986-D928-4B4C-BE19-D57BF2EE2F68}" destId="{22BFA05B-2630-47CC-8012-817289D5A7D4}" srcOrd="2" destOrd="0" presId="urn:microsoft.com/office/officeart/2018/2/layout/IconVerticalSolidList"/>
    <dgm:cxn modelId="{F88AA37E-DFB2-4BFD-8144-0A0FBD9763D3}" type="presParOf" srcId="{22BFA05B-2630-47CC-8012-817289D5A7D4}" destId="{F8C20E37-64DB-4A20-97D8-A70DD715AD6B}" srcOrd="0" destOrd="0" presId="urn:microsoft.com/office/officeart/2018/2/layout/IconVerticalSolidList"/>
    <dgm:cxn modelId="{88F46DFF-2C3D-4810-B89D-62D8F3735619}" type="presParOf" srcId="{22BFA05B-2630-47CC-8012-817289D5A7D4}" destId="{5F2DC5FD-AE38-473F-8428-F161EAFAA99D}" srcOrd="1" destOrd="0" presId="urn:microsoft.com/office/officeart/2018/2/layout/IconVerticalSolidList"/>
    <dgm:cxn modelId="{651E2BE3-BB06-4B67-8BA6-BBC149552774}" type="presParOf" srcId="{22BFA05B-2630-47CC-8012-817289D5A7D4}" destId="{AC388506-D7C9-4BAA-98B6-91BC16C727CF}" srcOrd="2" destOrd="0" presId="urn:microsoft.com/office/officeart/2018/2/layout/IconVerticalSolidList"/>
    <dgm:cxn modelId="{8818CCC8-CA3B-4121-BE3D-4E747FA7B26C}" type="presParOf" srcId="{22BFA05B-2630-47CC-8012-817289D5A7D4}" destId="{3C12E604-2E8E-4425-9916-58AE9131AC88}" srcOrd="3" destOrd="0" presId="urn:microsoft.com/office/officeart/2018/2/layout/IconVerticalSolidList"/>
    <dgm:cxn modelId="{3DC91B80-C709-41F6-B1B1-19B20D13D722}" type="presParOf" srcId="{01F13986-D928-4B4C-BE19-D57BF2EE2F68}" destId="{6E833886-01C6-406A-87F6-A0864E1D0A7A}" srcOrd="3" destOrd="0" presId="urn:microsoft.com/office/officeart/2018/2/layout/IconVerticalSolidList"/>
    <dgm:cxn modelId="{8B209674-9DB4-43C4-9B2B-B5CC90FD6FFE}" type="presParOf" srcId="{01F13986-D928-4B4C-BE19-D57BF2EE2F68}" destId="{7759A437-C36C-4B36-BC29-B5A275A426E0}" srcOrd="4" destOrd="0" presId="urn:microsoft.com/office/officeart/2018/2/layout/IconVerticalSolidList"/>
    <dgm:cxn modelId="{0B73B988-6A28-4AF2-9D93-8A6162F71247}" type="presParOf" srcId="{7759A437-C36C-4B36-BC29-B5A275A426E0}" destId="{6CFB69E9-B069-43AE-86AA-6B2DBA679D8C}" srcOrd="0" destOrd="0" presId="urn:microsoft.com/office/officeart/2018/2/layout/IconVerticalSolidList"/>
    <dgm:cxn modelId="{86916F05-2E0F-42A3-9F1D-AB249D430966}" type="presParOf" srcId="{7759A437-C36C-4B36-BC29-B5A275A426E0}" destId="{99BB2169-5000-4C29-B613-8FDB0E80353F}" srcOrd="1" destOrd="0" presId="urn:microsoft.com/office/officeart/2018/2/layout/IconVerticalSolidList"/>
    <dgm:cxn modelId="{B4D0420B-FEEA-4132-861F-6A4846C7F703}" type="presParOf" srcId="{7759A437-C36C-4B36-BC29-B5A275A426E0}" destId="{B1ACD9CC-D560-4314-9F65-E2DFBDA9D797}" srcOrd="2" destOrd="0" presId="urn:microsoft.com/office/officeart/2018/2/layout/IconVerticalSolidList"/>
    <dgm:cxn modelId="{563EDB55-2865-424E-AB0E-0321C6B74C6C}" type="presParOf" srcId="{7759A437-C36C-4B36-BC29-B5A275A426E0}" destId="{38719E24-E234-4BE1-A7CA-DE5B515F43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DCB815-F70A-4315-A5D8-787071804088}" type="doc">
      <dgm:prSet loTypeId="urn:microsoft.com/office/officeart/2005/8/layout/vList2" loCatId="list" qsTypeId="urn:microsoft.com/office/officeart/2005/8/quickstyle/3d1" qsCatId="3D" csTypeId="urn:microsoft.com/office/officeart/2005/8/colors/colorful2" csCatId="colorful"/>
      <dgm:spPr/>
      <dgm:t>
        <a:bodyPr/>
        <a:lstStyle/>
        <a:p>
          <a:endParaRPr lang="en-US"/>
        </a:p>
      </dgm:t>
    </dgm:pt>
    <dgm:pt modelId="{91B6FC6A-088A-4EDA-892F-AB79EB92C03A}">
      <dgm:prSet/>
      <dgm:spPr/>
      <dgm:t>
        <a:bodyPr/>
        <a:lstStyle/>
        <a:p>
          <a:r>
            <a:rPr lang="en-US" b="1"/>
            <a:t>Evaluation research </a:t>
          </a:r>
          <a:r>
            <a:rPr lang="en-US"/>
            <a:t>is a type of applied research that aims to assess the effectiveness of certain actions in specific contexts; it seeks to determine whether (or not) the initial objectives or intended outcomes of particular interventions or change initiatives have been achieved, how, and why. </a:t>
          </a:r>
        </a:p>
      </dgm:t>
    </dgm:pt>
    <dgm:pt modelId="{71C48C41-3D90-4835-A05A-98289DEF3321}" type="parTrans" cxnId="{443ECD53-4391-45A7-B4A6-CCBD6CB232F9}">
      <dgm:prSet/>
      <dgm:spPr/>
      <dgm:t>
        <a:bodyPr/>
        <a:lstStyle/>
        <a:p>
          <a:endParaRPr lang="en-US"/>
        </a:p>
      </dgm:t>
    </dgm:pt>
    <dgm:pt modelId="{DC6B09BA-AECB-4881-AB5C-FD76E7ECAF7E}" type="sibTrans" cxnId="{443ECD53-4391-45A7-B4A6-CCBD6CB232F9}">
      <dgm:prSet/>
      <dgm:spPr/>
      <dgm:t>
        <a:bodyPr/>
        <a:lstStyle/>
        <a:p>
          <a:endParaRPr lang="en-US"/>
        </a:p>
      </dgm:t>
    </dgm:pt>
    <dgm:pt modelId="{062E65F8-56D9-425C-89A0-0AEAB8CD72A9}">
      <dgm:prSet/>
      <dgm:spPr/>
      <dgm:t>
        <a:bodyPr/>
        <a:lstStyle/>
        <a:p>
          <a:r>
            <a:rPr lang="en-US"/>
            <a:t>Evaluation research could also be seen as the “research” element in an action research cycle, seeking to appraise a specific “action”. </a:t>
          </a:r>
        </a:p>
      </dgm:t>
    </dgm:pt>
    <dgm:pt modelId="{D868AB41-380F-4696-9D44-55E9C12DFE22}" type="parTrans" cxnId="{02820433-4A4D-4AEB-99D3-597D0E6662EE}">
      <dgm:prSet/>
      <dgm:spPr/>
      <dgm:t>
        <a:bodyPr/>
        <a:lstStyle/>
        <a:p>
          <a:endParaRPr lang="en-US"/>
        </a:p>
      </dgm:t>
    </dgm:pt>
    <dgm:pt modelId="{07295E64-F4D6-4D49-A799-D5E0449292E8}" type="sibTrans" cxnId="{02820433-4A4D-4AEB-99D3-597D0E6662EE}">
      <dgm:prSet/>
      <dgm:spPr/>
      <dgm:t>
        <a:bodyPr/>
        <a:lstStyle/>
        <a:p>
          <a:endParaRPr lang="en-US"/>
        </a:p>
      </dgm:t>
    </dgm:pt>
    <dgm:pt modelId="{EF399DF1-1D14-44D4-BB16-5F2F51802913}" type="pres">
      <dgm:prSet presAssocID="{92DCB815-F70A-4315-A5D8-787071804088}" presName="linear" presStyleCnt="0">
        <dgm:presLayoutVars>
          <dgm:animLvl val="lvl"/>
          <dgm:resizeHandles val="exact"/>
        </dgm:presLayoutVars>
      </dgm:prSet>
      <dgm:spPr/>
    </dgm:pt>
    <dgm:pt modelId="{C04DEC3B-A95A-47D0-A6FA-83C593F51E68}" type="pres">
      <dgm:prSet presAssocID="{91B6FC6A-088A-4EDA-892F-AB79EB92C03A}" presName="parentText" presStyleLbl="node1" presStyleIdx="0" presStyleCnt="2">
        <dgm:presLayoutVars>
          <dgm:chMax val="0"/>
          <dgm:bulletEnabled val="1"/>
        </dgm:presLayoutVars>
      </dgm:prSet>
      <dgm:spPr/>
    </dgm:pt>
    <dgm:pt modelId="{B9C2CC0B-788D-475E-9353-B01BA0228717}" type="pres">
      <dgm:prSet presAssocID="{DC6B09BA-AECB-4881-AB5C-FD76E7ECAF7E}" presName="spacer" presStyleCnt="0"/>
      <dgm:spPr/>
    </dgm:pt>
    <dgm:pt modelId="{90A69B8A-C11E-44A5-B8EE-98D579B9FCD7}" type="pres">
      <dgm:prSet presAssocID="{062E65F8-56D9-425C-89A0-0AEAB8CD72A9}" presName="parentText" presStyleLbl="node1" presStyleIdx="1" presStyleCnt="2">
        <dgm:presLayoutVars>
          <dgm:chMax val="0"/>
          <dgm:bulletEnabled val="1"/>
        </dgm:presLayoutVars>
      </dgm:prSet>
      <dgm:spPr/>
    </dgm:pt>
  </dgm:ptLst>
  <dgm:cxnLst>
    <dgm:cxn modelId="{02820433-4A4D-4AEB-99D3-597D0E6662EE}" srcId="{92DCB815-F70A-4315-A5D8-787071804088}" destId="{062E65F8-56D9-425C-89A0-0AEAB8CD72A9}" srcOrd="1" destOrd="0" parTransId="{D868AB41-380F-4696-9D44-55E9C12DFE22}" sibTransId="{07295E64-F4D6-4D49-A799-D5E0449292E8}"/>
    <dgm:cxn modelId="{443ECD53-4391-45A7-B4A6-CCBD6CB232F9}" srcId="{92DCB815-F70A-4315-A5D8-787071804088}" destId="{91B6FC6A-088A-4EDA-892F-AB79EB92C03A}" srcOrd="0" destOrd="0" parTransId="{71C48C41-3D90-4835-A05A-98289DEF3321}" sibTransId="{DC6B09BA-AECB-4881-AB5C-FD76E7ECAF7E}"/>
    <dgm:cxn modelId="{3202458D-E8CA-496A-B942-F2CDAA716EDE}" type="presOf" srcId="{062E65F8-56D9-425C-89A0-0AEAB8CD72A9}" destId="{90A69B8A-C11E-44A5-B8EE-98D579B9FCD7}" srcOrd="0" destOrd="0" presId="urn:microsoft.com/office/officeart/2005/8/layout/vList2"/>
    <dgm:cxn modelId="{80EC3AC5-4F78-4A7D-A779-95E6DB8AEC96}" type="presOf" srcId="{91B6FC6A-088A-4EDA-892F-AB79EB92C03A}" destId="{C04DEC3B-A95A-47D0-A6FA-83C593F51E68}" srcOrd="0" destOrd="0" presId="urn:microsoft.com/office/officeart/2005/8/layout/vList2"/>
    <dgm:cxn modelId="{91FAC5EE-5783-451C-BBFF-7060CDF43126}" type="presOf" srcId="{92DCB815-F70A-4315-A5D8-787071804088}" destId="{EF399DF1-1D14-44D4-BB16-5F2F51802913}" srcOrd="0" destOrd="0" presId="urn:microsoft.com/office/officeart/2005/8/layout/vList2"/>
    <dgm:cxn modelId="{34D5128F-1C95-45A1-AF05-0E5F83088956}" type="presParOf" srcId="{EF399DF1-1D14-44D4-BB16-5F2F51802913}" destId="{C04DEC3B-A95A-47D0-A6FA-83C593F51E68}" srcOrd="0" destOrd="0" presId="urn:microsoft.com/office/officeart/2005/8/layout/vList2"/>
    <dgm:cxn modelId="{0ED56E49-3A65-44EE-9DE0-8EC3D8C33B0B}" type="presParOf" srcId="{EF399DF1-1D14-44D4-BB16-5F2F51802913}" destId="{B9C2CC0B-788D-475E-9353-B01BA0228717}" srcOrd="1" destOrd="0" presId="urn:microsoft.com/office/officeart/2005/8/layout/vList2"/>
    <dgm:cxn modelId="{D794324A-0397-456E-829C-5C20B51A4F67}" type="presParOf" srcId="{EF399DF1-1D14-44D4-BB16-5F2F51802913}" destId="{90A69B8A-C11E-44A5-B8EE-98D579B9FC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E05F3084-011C-4849-B375-F543D7CC0467}"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0B95231B-BE31-4EEB-A8CF-EC91B2E774C0}">
      <dgm:prSet/>
      <dgm:spPr/>
      <dgm:t>
        <a:bodyPr/>
        <a:lstStyle/>
        <a:p>
          <a:pPr>
            <a:lnSpc>
              <a:spcPct val="100000"/>
            </a:lnSpc>
          </a:pPr>
          <a:r>
            <a:rPr lang="en-US" b="1"/>
            <a:t>Reviewing existing literature </a:t>
          </a:r>
          <a:r>
            <a:rPr lang="en-US"/>
            <a:t>helps you understand the current state of knowledge in your field, identify gaps or controversies, and inform your research design and hypotheses. </a:t>
          </a:r>
        </a:p>
      </dgm:t>
    </dgm:pt>
    <dgm:pt modelId="{D03CE4C6-7BAA-4EF3-A585-5A2A46E577B8}" type="parTrans" cxnId="{438BDB15-C389-4EE3-B3F2-7E99B51BE1BD}">
      <dgm:prSet/>
      <dgm:spPr/>
      <dgm:t>
        <a:bodyPr/>
        <a:lstStyle/>
        <a:p>
          <a:endParaRPr lang="en-US"/>
        </a:p>
      </dgm:t>
    </dgm:pt>
    <dgm:pt modelId="{428DEE5D-CE98-4B7D-8E89-494FC311CCA8}" type="sibTrans" cxnId="{438BDB15-C389-4EE3-B3F2-7E99B51BE1BD}">
      <dgm:prSet/>
      <dgm:spPr/>
      <dgm:t>
        <a:bodyPr/>
        <a:lstStyle/>
        <a:p>
          <a:endParaRPr lang="en-US"/>
        </a:p>
      </dgm:t>
    </dgm:pt>
    <dgm:pt modelId="{75FAEB98-B04A-4B36-81BC-C8DCE05B785A}">
      <dgm:prSet/>
      <dgm:spPr/>
      <dgm:t>
        <a:bodyPr/>
        <a:lstStyle/>
        <a:p>
          <a:pPr>
            <a:lnSpc>
              <a:spcPct val="100000"/>
            </a:lnSpc>
          </a:pPr>
          <a:r>
            <a:rPr lang="en-US"/>
            <a:t>Identify relevant theories, methodologies, and previous studies related to your research question. </a:t>
          </a:r>
        </a:p>
      </dgm:t>
    </dgm:pt>
    <dgm:pt modelId="{2490FDE5-711E-4716-A0E5-5F74C1A60DAB}" type="parTrans" cxnId="{A7FCE725-ECF9-4DC1-B01E-66B6C502F4B5}">
      <dgm:prSet/>
      <dgm:spPr/>
      <dgm:t>
        <a:bodyPr/>
        <a:lstStyle/>
        <a:p>
          <a:endParaRPr lang="en-US"/>
        </a:p>
      </dgm:t>
    </dgm:pt>
    <dgm:pt modelId="{5523E4E1-4648-47EF-905A-EC816448A342}" type="sibTrans" cxnId="{A7FCE725-ECF9-4DC1-B01E-66B6C502F4B5}">
      <dgm:prSet/>
      <dgm:spPr/>
      <dgm:t>
        <a:bodyPr/>
        <a:lstStyle/>
        <a:p>
          <a:endParaRPr lang="en-US"/>
        </a:p>
      </dgm:t>
    </dgm:pt>
    <dgm:pt modelId="{DC2E9E05-015F-456C-A764-BC5DDFF6E5F8}">
      <dgm:prSet/>
      <dgm:spPr/>
      <dgm:t>
        <a:bodyPr/>
        <a:lstStyle/>
        <a:p>
          <a:pPr>
            <a:lnSpc>
              <a:spcPct val="100000"/>
            </a:lnSpc>
          </a:pPr>
          <a:r>
            <a:rPr lang="en-US"/>
            <a:t>This step will help you refine your research question, establish the significance of your study, and identify potential variables and measurement tools.</a:t>
          </a:r>
        </a:p>
      </dgm:t>
    </dgm:pt>
    <dgm:pt modelId="{9A7FAF86-8FDD-4BFD-9FC7-9115C7BF868C}" type="parTrans" cxnId="{3987F1BC-5A4D-4888-AF73-055B27961057}">
      <dgm:prSet/>
      <dgm:spPr/>
      <dgm:t>
        <a:bodyPr/>
        <a:lstStyle/>
        <a:p>
          <a:endParaRPr lang="en-US"/>
        </a:p>
      </dgm:t>
    </dgm:pt>
    <dgm:pt modelId="{2814AB64-0F83-4968-B4B5-9132EAE0F396}" type="sibTrans" cxnId="{3987F1BC-5A4D-4888-AF73-055B27961057}">
      <dgm:prSet/>
      <dgm:spPr/>
      <dgm:t>
        <a:bodyPr/>
        <a:lstStyle/>
        <a:p>
          <a:endParaRPr lang="en-US"/>
        </a:p>
      </dgm:t>
    </dgm:pt>
    <dgm:pt modelId="{B616B856-EAC7-403B-9E1B-48BA515B4E3C}" type="pres">
      <dgm:prSet presAssocID="{E05F3084-011C-4849-B375-F543D7CC0467}" presName="root" presStyleCnt="0">
        <dgm:presLayoutVars>
          <dgm:dir/>
          <dgm:resizeHandles val="exact"/>
        </dgm:presLayoutVars>
      </dgm:prSet>
      <dgm:spPr/>
    </dgm:pt>
    <dgm:pt modelId="{96D73E3B-82BB-4A03-8BC3-80D29CF4D107}" type="pres">
      <dgm:prSet presAssocID="{0B95231B-BE31-4EEB-A8CF-EC91B2E774C0}" presName="compNode" presStyleCnt="0"/>
      <dgm:spPr/>
    </dgm:pt>
    <dgm:pt modelId="{BA7AEF72-CB6A-43BD-A059-DB085CF53B70}" type="pres">
      <dgm:prSet presAssocID="{0B95231B-BE31-4EEB-A8CF-EC91B2E774C0}" presName="bgRect" presStyleLbl="bgShp" presStyleIdx="0" presStyleCnt="3"/>
      <dgm:spPr/>
    </dgm:pt>
    <dgm:pt modelId="{9E1C6E55-3740-4AA9-9E6F-42CF4CC3280D}" type="pres">
      <dgm:prSet presAssocID="{0B95231B-BE31-4EEB-A8CF-EC91B2E774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05744C3E-75B8-4ED6-BF3A-687DDB3E698D}" type="pres">
      <dgm:prSet presAssocID="{0B95231B-BE31-4EEB-A8CF-EC91B2E774C0}" presName="spaceRect" presStyleCnt="0"/>
      <dgm:spPr/>
    </dgm:pt>
    <dgm:pt modelId="{47053091-7DE4-4927-947A-66939426964D}" type="pres">
      <dgm:prSet presAssocID="{0B95231B-BE31-4EEB-A8CF-EC91B2E774C0}" presName="parTx" presStyleLbl="revTx" presStyleIdx="0" presStyleCnt="3">
        <dgm:presLayoutVars>
          <dgm:chMax val="0"/>
          <dgm:chPref val="0"/>
        </dgm:presLayoutVars>
      </dgm:prSet>
      <dgm:spPr/>
    </dgm:pt>
    <dgm:pt modelId="{6BC1BA8E-47AB-4EA9-A0CE-39AF1D1EF593}" type="pres">
      <dgm:prSet presAssocID="{428DEE5D-CE98-4B7D-8E89-494FC311CCA8}" presName="sibTrans" presStyleCnt="0"/>
      <dgm:spPr/>
    </dgm:pt>
    <dgm:pt modelId="{63022F69-F8F7-4AC1-89F6-7C0D0BD049A3}" type="pres">
      <dgm:prSet presAssocID="{75FAEB98-B04A-4B36-81BC-C8DCE05B785A}" presName="compNode" presStyleCnt="0"/>
      <dgm:spPr/>
    </dgm:pt>
    <dgm:pt modelId="{01736F10-4431-44AB-95DC-84ED192EEC4C}" type="pres">
      <dgm:prSet presAssocID="{75FAEB98-B04A-4B36-81BC-C8DCE05B785A}" presName="bgRect" presStyleLbl="bgShp" presStyleIdx="1" presStyleCnt="3"/>
      <dgm:spPr/>
    </dgm:pt>
    <dgm:pt modelId="{C63C97FE-9E41-426E-AD26-498832C36B4F}" type="pres">
      <dgm:prSet presAssocID="{75FAEB98-B04A-4B36-81BC-C8DCE05B78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7A3B0DCF-0CA0-4B6B-ACC7-99588E626336}" type="pres">
      <dgm:prSet presAssocID="{75FAEB98-B04A-4B36-81BC-C8DCE05B785A}" presName="spaceRect" presStyleCnt="0"/>
      <dgm:spPr/>
    </dgm:pt>
    <dgm:pt modelId="{04AF461A-AC53-44D5-8D61-7EFB0B339DA1}" type="pres">
      <dgm:prSet presAssocID="{75FAEB98-B04A-4B36-81BC-C8DCE05B785A}" presName="parTx" presStyleLbl="revTx" presStyleIdx="1" presStyleCnt="3">
        <dgm:presLayoutVars>
          <dgm:chMax val="0"/>
          <dgm:chPref val="0"/>
        </dgm:presLayoutVars>
      </dgm:prSet>
      <dgm:spPr/>
    </dgm:pt>
    <dgm:pt modelId="{728FFBFC-1F7E-4436-B82A-692D878F6213}" type="pres">
      <dgm:prSet presAssocID="{5523E4E1-4648-47EF-905A-EC816448A342}" presName="sibTrans" presStyleCnt="0"/>
      <dgm:spPr/>
    </dgm:pt>
    <dgm:pt modelId="{EBA722C6-9996-4CAE-B9B8-1B9D131662F6}" type="pres">
      <dgm:prSet presAssocID="{DC2E9E05-015F-456C-A764-BC5DDFF6E5F8}" presName="compNode" presStyleCnt="0"/>
      <dgm:spPr/>
    </dgm:pt>
    <dgm:pt modelId="{2E262E5A-B80D-4B8F-AB98-5E1F16CC3BAB}" type="pres">
      <dgm:prSet presAssocID="{DC2E9E05-015F-456C-A764-BC5DDFF6E5F8}" presName="bgRect" presStyleLbl="bgShp" presStyleIdx="2" presStyleCnt="3"/>
      <dgm:spPr/>
    </dgm:pt>
    <dgm:pt modelId="{E7E006BB-EF25-4ADB-9176-6C1152D338FD}" type="pres">
      <dgm:prSet presAssocID="{DC2E9E05-015F-456C-A764-BC5DDFF6E5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croscope"/>
        </a:ext>
      </dgm:extLst>
    </dgm:pt>
    <dgm:pt modelId="{B05DF700-6987-4255-AA34-EE731132419A}" type="pres">
      <dgm:prSet presAssocID="{DC2E9E05-015F-456C-A764-BC5DDFF6E5F8}" presName="spaceRect" presStyleCnt="0"/>
      <dgm:spPr/>
    </dgm:pt>
    <dgm:pt modelId="{77F3B552-F18E-4E8D-9F43-E78EE10B3BE0}" type="pres">
      <dgm:prSet presAssocID="{DC2E9E05-015F-456C-A764-BC5DDFF6E5F8}" presName="parTx" presStyleLbl="revTx" presStyleIdx="2" presStyleCnt="3">
        <dgm:presLayoutVars>
          <dgm:chMax val="0"/>
          <dgm:chPref val="0"/>
        </dgm:presLayoutVars>
      </dgm:prSet>
      <dgm:spPr/>
    </dgm:pt>
  </dgm:ptLst>
  <dgm:cxnLst>
    <dgm:cxn modelId="{438BDB15-C389-4EE3-B3F2-7E99B51BE1BD}" srcId="{E05F3084-011C-4849-B375-F543D7CC0467}" destId="{0B95231B-BE31-4EEB-A8CF-EC91B2E774C0}" srcOrd="0" destOrd="0" parTransId="{D03CE4C6-7BAA-4EF3-A585-5A2A46E577B8}" sibTransId="{428DEE5D-CE98-4B7D-8E89-494FC311CCA8}"/>
    <dgm:cxn modelId="{A7FCE725-ECF9-4DC1-B01E-66B6C502F4B5}" srcId="{E05F3084-011C-4849-B375-F543D7CC0467}" destId="{75FAEB98-B04A-4B36-81BC-C8DCE05B785A}" srcOrd="1" destOrd="0" parTransId="{2490FDE5-711E-4716-A0E5-5F74C1A60DAB}" sibTransId="{5523E4E1-4648-47EF-905A-EC816448A342}"/>
    <dgm:cxn modelId="{8373FC30-C9B8-4B15-BC71-EBF4BDDA9428}" type="presOf" srcId="{E05F3084-011C-4849-B375-F543D7CC0467}" destId="{B616B856-EAC7-403B-9E1B-48BA515B4E3C}" srcOrd="0" destOrd="0" presId="urn:microsoft.com/office/officeart/2018/2/layout/IconVerticalSolidList"/>
    <dgm:cxn modelId="{3037AE5B-F034-42F9-B168-F82734FD403F}" type="presOf" srcId="{0B95231B-BE31-4EEB-A8CF-EC91B2E774C0}" destId="{47053091-7DE4-4927-947A-66939426964D}" srcOrd="0" destOrd="0" presId="urn:microsoft.com/office/officeart/2018/2/layout/IconVerticalSolidList"/>
    <dgm:cxn modelId="{F46A585A-0587-48EB-8349-3B489AE85AC1}" type="presOf" srcId="{75FAEB98-B04A-4B36-81BC-C8DCE05B785A}" destId="{04AF461A-AC53-44D5-8D61-7EFB0B339DA1}" srcOrd="0" destOrd="0" presId="urn:microsoft.com/office/officeart/2018/2/layout/IconVerticalSolidList"/>
    <dgm:cxn modelId="{3987F1BC-5A4D-4888-AF73-055B27961057}" srcId="{E05F3084-011C-4849-B375-F543D7CC0467}" destId="{DC2E9E05-015F-456C-A764-BC5DDFF6E5F8}" srcOrd="2" destOrd="0" parTransId="{9A7FAF86-8FDD-4BFD-9FC7-9115C7BF868C}" sibTransId="{2814AB64-0F83-4968-B4B5-9132EAE0F396}"/>
    <dgm:cxn modelId="{6A5E9DDB-99BE-48FB-85C4-B6DB6CD38E8B}" type="presOf" srcId="{DC2E9E05-015F-456C-A764-BC5DDFF6E5F8}" destId="{77F3B552-F18E-4E8D-9F43-E78EE10B3BE0}" srcOrd="0" destOrd="0" presId="urn:microsoft.com/office/officeart/2018/2/layout/IconVerticalSolidList"/>
    <dgm:cxn modelId="{275ADA31-5F2A-4CE1-97D6-68C864147A2A}" type="presParOf" srcId="{B616B856-EAC7-403B-9E1B-48BA515B4E3C}" destId="{96D73E3B-82BB-4A03-8BC3-80D29CF4D107}" srcOrd="0" destOrd="0" presId="urn:microsoft.com/office/officeart/2018/2/layout/IconVerticalSolidList"/>
    <dgm:cxn modelId="{1D181285-4C9B-447B-A661-64BD6FF21520}" type="presParOf" srcId="{96D73E3B-82BB-4A03-8BC3-80D29CF4D107}" destId="{BA7AEF72-CB6A-43BD-A059-DB085CF53B70}" srcOrd="0" destOrd="0" presId="urn:microsoft.com/office/officeart/2018/2/layout/IconVerticalSolidList"/>
    <dgm:cxn modelId="{3626ACBD-7999-4751-9366-6CF61E60F60B}" type="presParOf" srcId="{96D73E3B-82BB-4A03-8BC3-80D29CF4D107}" destId="{9E1C6E55-3740-4AA9-9E6F-42CF4CC3280D}" srcOrd="1" destOrd="0" presId="urn:microsoft.com/office/officeart/2018/2/layout/IconVerticalSolidList"/>
    <dgm:cxn modelId="{5C748982-67B5-4D06-9A9D-9EC7224E52A2}" type="presParOf" srcId="{96D73E3B-82BB-4A03-8BC3-80D29CF4D107}" destId="{05744C3E-75B8-4ED6-BF3A-687DDB3E698D}" srcOrd="2" destOrd="0" presId="urn:microsoft.com/office/officeart/2018/2/layout/IconVerticalSolidList"/>
    <dgm:cxn modelId="{831ECBDD-2D0A-47AF-9470-750366E06CD2}" type="presParOf" srcId="{96D73E3B-82BB-4A03-8BC3-80D29CF4D107}" destId="{47053091-7DE4-4927-947A-66939426964D}" srcOrd="3" destOrd="0" presId="urn:microsoft.com/office/officeart/2018/2/layout/IconVerticalSolidList"/>
    <dgm:cxn modelId="{9812C4DE-9C98-45E5-8B43-6E54CF8680E4}" type="presParOf" srcId="{B616B856-EAC7-403B-9E1B-48BA515B4E3C}" destId="{6BC1BA8E-47AB-4EA9-A0CE-39AF1D1EF593}" srcOrd="1" destOrd="0" presId="urn:microsoft.com/office/officeart/2018/2/layout/IconVerticalSolidList"/>
    <dgm:cxn modelId="{F1808A52-55CF-465B-9C79-679ECD3C4CBD}" type="presParOf" srcId="{B616B856-EAC7-403B-9E1B-48BA515B4E3C}" destId="{63022F69-F8F7-4AC1-89F6-7C0D0BD049A3}" srcOrd="2" destOrd="0" presId="urn:microsoft.com/office/officeart/2018/2/layout/IconVerticalSolidList"/>
    <dgm:cxn modelId="{53AFD774-B546-4E4F-A3D5-2482C7FDC5B8}" type="presParOf" srcId="{63022F69-F8F7-4AC1-89F6-7C0D0BD049A3}" destId="{01736F10-4431-44AB-95DC-84ED192EEC4C}" srcOrd="0" destOrd="0" presId="urn:microsoft.com/office/officeart/2018/2/layout/IconVerticalSolidList"/>
    <dgm:cxn modelId="{CB18C2DA-A184-4BA9-BB65-E6F96F9B4A1E}" type="presParOf" srcId="{63022F69-F8F7-4AC1-89F6-7C0D0BD049A3}" destId="{C63C97FE-9E41-426E-AD26-498832C36B4F}" srcOrd="1" destOrd="0" presId="urn:microsoft.com/office/officeart/2018/2/layout/IconVerticalSolidList"/>
    <dgm:cxn modelId="{B0D47517-A8FE-480F-A279-F4EFD09706FF}" type="presParOf" srcId="{63022F69-F8F7-4AC1-89F6-7C0D0BD049A3}" destId="{7A3B0DCF-0CA0-4B6B-ACC7-99588E626336}" srcOrd="2" destOrd="0" presId="urn:microsoft.com/office/officeart/2018/2/layout/IconVerticalSolidList"/>
    <dgm:cxn modelId="{3FC6A51E-F24F-47E2-BDFB-16A8DF35633B}" type="presParOf" srcId="{63022F69-F8F7-4AC1-89F6-7C0D0BD049A3}" destId="{04AF461A-AC53-44D5-8D61-7EFB0B339DA1}" srcOrd="3" destOrd="0" presId="urn:microsoft.com/office/officeart/2018/2/layout/IconVerticalSolidList"/>
    <dgm:cxn modelId="{5907254C-3B35-49E7-81B4-9B7CAADF8FB5}" type="presParOf" srcId="{B616B856-EAC7-403B-9E1B-48BA515B4E3C}" destId="{728FFBFC-1F7E-4436-B82A-692D878F6213}" srcOrd="3" destOrd="0" presId="urn:microsoft.com/office/officeart/2018/2/layout/IconVerticalSolidList"/>
    <dgm:cxn modelId="{5398D9FB-3C91-49A6-9A31-5FBC23CF3E9B}" type="presParOf" srcId="{B616B856-EAC7-403B-9E1B-48BA515B4E3C}" destId="{EBA722C6-9996-4CAE-B9B8-1B9D131662F6}" srcOrd="4" destOrd="0" presId="urn:microsoft.com/office/officeart/2018/2/layout/IconVerticalSolidList"/>
    <dgm:cxn modelId="{29637091-7992-43F5-BEC1-3BBB2B5A0C62}" type="presParOf" srcId="{EBA722C6-9996-4CAE-B9B8-1B9D131662F6}" destId="{2E262E5A-B80D-4B8F-AB98-5E1F16CC3BAB}" srcOrd="0" destOrd="0" presId="urn:microsoft.com/office/officeart/2018/2/layout/IconVerticalSolidList"/>
    <dgm:cxn modelId="{7B60B588-BEAC-411D-9DF0-05E04B3E08AC}" type="presParOf" srcId="{EBA722C6-9996-4CAE-B9B8-1B9D131662F6}" destId="{E7E006BB-EF25-4ADB-9176-6C1152D338FD}" srcOrd="1" destOrd="0" presId="urn:microsoft.com/office/officeart/2018/2/layout/IconVerticalSolidList"/>
    <dgm:cxn modelId="{7B6E1537-8C5E-4ED8-9A8F-0F0024ACB48B}" type="presParOf" srcId="{EBA722C6-9996-4CAE-B9B8-1B9D131662F6}" destId="{B05DF700-6987-4255-AA34-EE731132419A}" srcOrd="2" destOrd="0" presId="urn:microsoft.com/office/officeart/2018/2/layout/IconVerticalSolidList"/>
    <dgm:cxn modelId="{61A15107-64E6-490A-996A-411D7AA291B0}" type="presParOf" srcId="{EBA722C6-9996-4CAE-B9B8-1B9D131662F6}" destId="{77F3B552-F18E-4E8D-9F43-E78EE10B3B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0ADF47B1-9C1D-44E8-9B0D-255F2F3930B9}"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9AD60012-6E28-4F8B-ADC5-5C31C8A3A4D5}">
      <dgm:prSet/>
      <dgm:spPr/>
      <dgm:t>
        <a:bodyPr/>
        <a:lstStyle/>
        <a:p>
          <a:pPr>
            <a:lnSpc>
              <a:spcPct val="100000"/>
            </a:lnSpc>
          </a:pPr>
          <a:r>
            <a:rPr lang="en-US"/>
            <a:t>Choose an appropriate </a:t>
          </a:r>
          <a:r>
            <a:rPr lang="en-US" b="1"/>
            <a:t>research design </a:t>
          </a:r>
          <a:r>
            <a:rPr lang="en-US"/>
            <a:t>that aligns with your research question. </a:t>
          </a:r>
        </a:p>
      </dgm:t>
    </dgm:pt>
    <dgm:pt modelId="{E09DEAAE-A41D-422A-B132-2B23F4B60967}" type="parTrans" cxnId="{DA129607-5B5D-4720-B2B1-349C0B7AA5A1}">
      <dgm:prSet/>
      <dgm:spPr/>
      <dgm:t>
        <a:bodyPr/>
        <a:lstStyle/>
        <a:p>
          <a:endParaRPr lang="en-US"/>
        </a:p>
      </dgm:t>
    </dgm:pt>
    <dgm:pt modelId="{6EC11253-4A42-4E0C-92E9-BE718FB5562D}" type="sibTrans" cxnId="{DA129607-5B5D-4720-B2B1-349C0B7AA5A1}">
      <dgm:prSet/>
      <dgm:spPr/>
      <dgm:t>
        <a:bodyPr/>
        <a:lstStyle/>
        <a:p>
          <a:endParaRPr lang="en-US"/>
        </a:p>
      </dgm:t>
    </dgm:pt>
    <dgm:pt modelId="{28DAEA05-A075-4755-AA4B-365F648F5E05}">
      <dgm:prSet/>
      <dgm:spPr/>
      <dgm:t>
        <a:bodyPr/>
        <a:lstStyle/>
        <a:p>
          <a:pPr>
            <a:lnSpc>
              <a:spcPct val="100000"/>
            </a:lnSpc>
          </a:pPr>
          <a:r>
            <a:rPr lang="en-US"/>
            <a:t>Common designs include pre-experimental, true experimental, quasi-experimental, and factorial designs. </a:t>
          </a:r>
        </a:p>
      </dgm:t>
    </dgm:pt>
    <dgm:pt modelId="{F82DAE68-487F-44A3-BEA3-DE7B6266CAAA}" type="parTrans" cxnId="{582CCA5F-20BF-4E57-BC24-5C379CFAF315}">
      <dgm:prSet/>
      <dgm:spPr/>
      <dgm:t>
        <a:bodyPr/>
        <a:lstStyle/>
        <a:p>
          <a:endParaRPr lang="en-US"/>
        </a:p>
      </dgm:t>
    </dgm:pt>
    <dgm:pt modelId="{5C67F7DE-D230-4AD7-9DD0-3C2D07794E35}" type="sibTrans" cxnId="{582CCA5F-20BF-4E57-BC24-5C379CFAF315}">
      <dgm:prSet/>
      <dgm:spPr/>
      <dgm:t>
        <a:bodyPr/>
        <a:lstStyle/>
        <a:p>
          <a:endParaRPr lang="en-US"/>
        </a:p>
      </dgm:t>
    </dgm:pt>
    <dgm:pt modelId="{A4AD2F96-00D0-4C92-AD8A-8B323B264A34}">
      <dgm:prSet/>
      <dgm:spPr/>
      <dgm:t>
        <a:bodyPr/>
        <a:lstStyle/>
        <a:p>
          <a:pPr>
            <a:lnSpc>
              <a:spcPct val="100000"/>
            </a:lnSpc>
          </a:pPr>
          <a:r>
            <a:rPr lang="en-US"/>
            <a:t>Consider factors such as feasibility, ethical considerations, and the type of causal relationship you want to establish between variables. </a:t>
          </a:r>
        </a:p>
      </dgm:t>
    </dgm:pt>
    <dgm:pt modelId="{2E6ED485-73B3-4A47-9613-EEAC4A4B0A34}" type="parTrans" cxnId="{BBC97DE3-207C-4CA7-B9E8-0EF5975492C1}">
      <dgm:prSet/>
      <dgm:spPr/>
      <dgm:t>
        <a:bodyPr/>
        <a:lstStyle/>
        <a:p>
          <a:endParaRPr lang="en-US"/>
        </a:p>
      </dgm:t>
    </dgm:pt>
    <dgm:pt modelId="{48964EE5-4EA6-4DFA-9CC9-6C2710353D19}" type="sibTrans" cxnId="{BBC97DE3-207C-4CA7-B9E8-0EF5975492C1}">
      <dgm:prSet/>
      <dgm:spPr/>
      <dgm:t>
        <a:bodyPr/>
        <a:lstStyle/>
        <a:p>
          <a:endParaRPr lang="en-US"/>
        </a:p>
      </dgm:t>
    </dgm:pt>
    <dgm:pt modelId="{35B0A28D-9302-4FF7-A989-E619995EECB9}" type="pres">
      <dgm:prSet presAssocID="{0ADF47B1-9C1D-44E8-9B0D-255F2F3930B9}" presName="root" presStyleCnt="0">
        <dgm:presLayoutVars>
          <dgm:dir/>
          <dgm:resizeHandles val="exact"/>
        </dgm:presLayoutVars>
      </dgm:prSet>
      <dgm:spPr/>
    </dgm:pt>
    <dgm:pt modelId="{1440A574-9268-499D-9F4C-CB805247EEFE}" type="pres">
      <dgm:prSet presAssocID="{9AD60012-6E28-4F8B-ADC5-5C31C8A3A4D5}" presName="compNode" presStyleCnt="0"/>
      <dgm:spPr/>
    </dgm:pt>
    <dgm:pt modelId="{A84F2C6F-1220-4AF4-8F90-259306EFC299}" type="pres">
      <dgm:prSet presAssocID="{9AD60012-6E28-4F8B-ADC5-5C31C8A3A4D5}" presName="bgRect" presStyleLbl="bgShp" presStyleIdx="0" presStyleCnt="3"/>
      <dgm:spPr/>
    </dgm:pt>
    <dgm:pt modelId="{AF0D42AB-5DE3-4CC7-B4D3-1D1A418F5FF8}" type="pres">
      <dgm:prSet presAssocID="{9AD60012-6E28-4F8B-ADC5-5C31C8A3A4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3BAAB88A-F1CC-4751-AAA5-1D33359FC63C}" type="pres">
      <dgm:prSet presAssocID="{9AD60012-6E28-4F8B-ADC5-5C31C8A3A4D5}" presName="spaceRect" presStyleCnt="0"/>
      <dgm:spPr/>
    </dgm:pt>
    <dgm:pt modelId="{89BC38DE-0946-4F17-8774-09E8AF120416}" type="pres">
      <dgm:prSet presAssocID="{9AD60012-6E28-4F8B-ADC5-5C31C8A3A4D5}" presName="parTx" presStyleLbl="revTx" presStyleIdx="0" presStyleCnt="3">
        <dgm:presLayoutVars>
          <dgm:chMax val="0"/>
          <dgm:chPref val="0"/>
        </dgm:presLayoutVars>
      </dgm:prSet>
      <dgm:spPr/>
    </dgm:pt>
    <dgm:pt modelId="{70ADC838-4DD5-42DA-A1D4-5694FD866F3F}" type="pres">
      <dgm:prSet presAssocID="{6EC11253-4A42-4E0C-92E9-BE718FB5562D}" presName="sibTrans" presStyleCnt="0"/>
      <dgm:spPr/>
    </dgm:pt>
    <dgm:pt modelId="{0FABB32B-7457-4EDB-BB8F-627C3C2B5CF9}" type="pres">
      <dgm:prSet presAssocID="{28DAEA05-A075-4755-AA4B-365F648F5E05}" presName="compNode" presStyleCnt="0"/>
      <dgm:spPr/>
    </dgm:pt>
    <dgm:pt modelId="{27940807-5135-4E86-8072-B7F8AB1BCB89}" type="pres">
      <dgm:prSet presAssocID="{28DAEA05-A075-4755-AA4B-365F648F5E05}" presName="bgRect" presStyleLbl="bgShp" presStyleIdx="1" presStyleCnt="3"/>
      <dgm:spPr/>
    </dgm:pt>
    <dgm:pt modelId="{BFAFF171-2F5D-4735-A2EA-5279955CFD66}" type="pres">
      <dgm:prSet presAssocID="{28DAEA05-A075-4755-AA4B-365F648F5E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32808BE4-ABED-4985-BFEC-A25FE6243F95}" type="pres">
      <dgm:prSet presAssocID="{28DAEA05-A075-4755-AA4B-365F648F5E05}" presName="spaceRect" presStyleCnt="0"/>
      <dgm:spPr/>
    </dgm:pt>
    <dgm:pt modelId="{4C136215-8531-467E-B9D7-E49A94033181}" type="pres">
      <dgm:prSet presAssocID="{28DAEA05-A075-4755-AA4B-365F648F5E05}" presName="parTx" presStyleLbl="revTx" presStyleIdx="1" presStyleCnt="3">
        <dgm:presLayoutVars>
          <dgm:chMax val="0"/>
          <dgm:chPref val="0"/>
        </dgm:presLayoutVars>
      </dgm:prSet>
      <dgm:spPr/>
    </dgm:pt>
    <dgm:pt modelId="{4BB1A967-FB13-4C82-A69A-DAA76D4510D2}" type="pres">
      <dgm:prSet presAssocID="{5C67F7DE-D230-4AD7-9DD0-3C2D07794E35}" presName="sibTrans" presStyleCnt="0"/>
      <dgm:spPr/>
    </dgm:pt>
    <dgm:pt modelId="{2A0904CE-C3F9-42B9-8B2D-356B484D08A4}" type="pres">
      <dgm:prSet presAssocID="{A4AD2F96-00D0-4C92-AD8A-8B323B264A34}" presName="compNode" presStyleCnt="0"/>
      <dgm:spPr/>
    </dgm:pt>
    <dgm:pt modelId="{1AB56709-F4BD-49BE-899B-AFCB3B7D8901}" type="pres">
      <dgm:prSet presAssocID="{A4AD2F96-00D0-4C92-AD8A-8B323B264A34}" presName="bgRect" presStyleLbl="bgShp" presStyleIdx="2" presStyleCnt="3"/>
      <dgm:spPr/>
    </dgm:pt>
    <dgm:pt modelId="{894002A7-5DB1-448B-80EF-C908A7ACDD18}" type="pres">
      <dgm:prSet presAssocID="{A4AD2F96-00D0-4C92-AD8A-8B323B264A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0C287B95-C11C-4D3E-9738-1EEC679BCA28}" type="pres">
      <dgm:prSet presAssocID="{A4AD2F96-00D0-4C92-AD8A-8B323B264A34}" presName="spaceRect" presStyleCnt="0"/>
      <dgm:spPr/>
    </dgm:pt>
    <dgm:pt modelId="{8E7CF9BC-5513-49F0-A725-610996E880CD}" type="pres">
      <dgm:prSet presAssocID="{A4AD2F96-00D0-4C92-AD8A-8B323B264A34}" presName="parTx" presStyleLbl="revTx" presStyleIdx="2" presStyleCnt="3">
        <dgm:presLayoutVars>
          <dgm:chMax val="0"/>
          <dgm:chPref val="0"/>
        </dgm:presLayoutVars>
      </dgm:prSet>
      <dgm:spPr/>
    </dgm:pt>
  </dgm:ptLst>
  <dgm:cxnLst>
    <dgm:cxn modelId="{7CC59E01-BC24-4E38-B027-CE561130A82F}" type="presOf" srcId="{28DAEA05-A075-4755-AA4B-365F648F5E05}" destId="{4C136215-8531-467E-B9D7-E49A94033181}" srcOrd="0" destOrd="0" presId="urn:microsoft.com/office/officeart/2018/2/layout/IconVerticalSolidList"/>
    <dgm:cxn modelId="{DA129607-5B5D-4720-B2B1-349C0B7AA5A1}" srcId="{0ADF47B1-9C1D-44E8-9B0D-255F2F3930B9}" destId="{9AD60012-6E28-4F8B-ADC5-5C31C8A3A4D5}" srcOrd="0" destOrd="0" parTransId="{E09DEAAE-A41D-422A-B132-2B23F4B60967}" sibTransId="{6EC11253-4A42-4E0C-92E9-BE718FB5562D}"/>
    <dgm:cxn modelId="{D11AE30E-8BD8-42EA-B108-0EF01EA9A922}" type="presOf" srcId="{A4AD2F96-00D0-4C92-AD8A-8B323B264A34}" destId="{8E7CF9BC-5513-49F0-A725-610996E880CD}" srcOrd="0" destOrd="0" presId="urn:microsoft.com/office/officeart/2018/2/layout/IconVerticalSolidList"/>
    <dgm:cxn modelId="{2DE7122B-5DC9-4D6C-978B-7D29F482D5CB}" type="presOf" srcId="{0ADF47B1-9C1D-44E8-9B0D-255F2F3930B9}" destId="{35B0A28D-9302-4FF7-A989-E619995EECB9}" srcOrd="0" destOrd="0" presId="urn:microsoft.com/office/officeart/2018/2/layout/IconVerticalSolidList"/>
    <dgm:cxn modelId="{582CCA5F-20BF-4E57-BC24-5C379CFAF315}" srcId="{0ADF47B1-9C1D-44E8-9B0D-255F2F3930B9}" destId="{28DAEA05-A075-4755-AA4B-365F648F5E05}" srcOrd="1" destOrd="0" parTransId="{F82DAE68-487F-44A3-BEA3-DE7B6266CAAA}" sibTransId="{5C67F7DE-D230-4AD7-9DD0-3C2D07794E35}"/>
    <dgm:cxn modelId="{CC29339F-61DE-4217-A11F-00455B0F8969}" type="presOf" srcId="{9AD60012-6E28-4F8B-ADC5-5C31C8A3A4D5}" destId="{89BC38DE-0946-4F17-8774-09E8AF120416}" srcOrd="0" destOrd="0" presId="urn:microsoft.com/office/officeart/2018/2/layout/IconVerticalSolidList"/>
    <dgm:cxn modelId="{BBC97DE3-207C-4CA7-B9E8-0EF5975492C1}" srcId="{0ADF47B1-9C1D-44E8-9B0D-255F2F3930B9}" destId="{A4AD2F96-00D0-4C92-AD8A-8B323B264A34}" srcOrd="2" destOrd="0" parTransId="{2E6ED485-73B3-4A47-9613-EEAC4A4B0A34}" sibTransId="{48964EE5-4EA6-4DFA-9CC9-6C2710353D19}"/>
    <dgm:cxn modelId="{ADBD92CB-0B4D-4656-AA05-4DC6EEFE92AB}" type="presParOf" srcId="{35B0A28D-9302-4FF7-A989-E619995EECB9}" destId="{1440A574-9268-499D-9F4C-CB805247EEFE}" srcOrd="0" destOrd="0" presId="urn:microsoft.com/office/officeart/2018/2/layout/IconVerticalSolidList"/>
    <dgm:cxn modelId="{848FFF07-9374-4BC2-8BDE-B59183434348}" type="presParOf" srcId="{1440A574-9268-499D-9F4C-CB805247EEFE}" destId="{A84F2C6F-1220-4AF4-8F90-259306EFC299}" srcOrd="0" destOrd="0" presId="urn:microsoft.com/office/officeart/2018/2/layout/IconVerticalSolidList"/>
    <dgm:cxn modelId="{E5F032F4-0412-4E97-9297-BFF82551901A}" type="presParOf" srcId="{1440A574-9268-499D-9F4C-CB805247EEFE}" destId="{AF0D42AB-5DE3-4CC7-B4D3-1D1A418F5FF8}" srcOrd="1" destOrd="0" presId="urn:microsoft.com/office/officeart/2018/2/layout/IconVerticalSolidList"/>
    <dgm:cxn modelId="{4447640B-408D-425C-BBE5-4EB2F0C3595C}" type="presParOf" srcId="{1440A574-9268-499D-9F4C-CB805247EEFE}" destId="{3BAAB88A-F1CC-4751-AAA5-1D33359FC63C}" srcOrd="2" destOrd="0" presId="urn:microsoft.com/office/officeart/2018/2/layout/IconVerticalSolidList"/>
    <dgm:cxn modelId="{0B6448D4-DCE0-4706-B26D-0DFB47900B48}" type="presParOf" srcId="{1440A574-9268-499D-9F4C-CB805247EEFE}" destId="{89BC38DE-0946-4F17-8774-09E8AF120416}" srcOrd="3" destOrd="0" presId="urn:microsoft.com/office/officeart/2018/2/layout/IconVerticalSolidList"/>
    <dgm:cxn modelId="{45BFE7D8-F3C2-4DB2-846E-BDA7F949AC7A}" type="presParOf" srcId="{35B0A28D-9302-4FF7-A989-E619995EECB9}" destId="{70ADC838-4DD5-42DA-A1D4-5694FD866F3F}" srcOrd="1" destOrd="0" presId="urn:microsoft.com/office/officeart/2018/2/layout/IconVerticalSolidList"/>
    <dgm:cxn modelId="{0FE51D7F-53B5-4022-91C8-B5D729FCBF79}" type="presParOf" srcId="{35B0A28D-9302-4FF7-A989-E619995EECB9}" destId="{0FABB32B-7457-4EDB-BB8F-627C3C2B5CF9}" srcOrd="2" destOrd="0" presId="urn:microsoft.com/office/officeart/2018/2/layout/IconVerticalSolidList"/>
    <dgm:cxn modelId="{4211569A-7F68-4D6E-8676-ABE8C5B9DA3B}" type="presParOf" srcId="{0FABB32B-7457-4EDB-BB8F-627C3C2B5CF9}" destId="{27940807-5135-4E86-8072-B7F8AB1BCB89}" srcOrd="0" destOrd="0" presId="urn:microsoft.com/office/officeart/2018/2/layout/IconVerticalSolidList"/>
    <dgm:cxn modelId="{BE0D8DBD-42DC-40BD-9BA4-EDCAB85D09F6}" type="presParOf" srcId="{0FABB32B-7457-4EDB-BB8F-627C3C2B5CF9}" destId="{BFAFF171-2F5D-4735-A2EA-5279955CFD66}" srcOrd="1" destOrd="0" presId="urn:microsoft.com/office/officeart/2018/2/layout/IconVerticalSolidList"/>
    <dgm:cxn modelId="{19FE7F3A-9B05-4C94-9601-1E3EA6AD81CE}" type="presParOf" srcId="{0FABB32B-7457-4EDB-BB8F-627C3C2B5CF9}" destId="{32808BE4-ABED-4985-BFEC-A25FE6243F95}" srcOrd="2" destOrd="0" presId="urn:microsoft.com/office/officeart/2018/2/layout/IconVerticalSolidList"/>
    <dgm:cxn modelId="{13D0D349-4322-4D66-B590-5E1AE54DC3D2}" type="presParOf" srcId="{0FABB32B-7457-4EDB-BB8F-627C3C2B5CF9}" destId="{4C136215-8531-467E-B9D7-E49A94033181}" srcOrd="3" destOrd="0" presId="urn:microsoft.com/office/officeart/2018/2/layout/IconVerticalSolidList"/>
    <dgm:cxn modelId="{FBA602D3-EC40-4A3F-AA12-EC9B72B05743}" type="presParOf" srcId="{35B0A28D-9302-4FF7-A989-E619995EECB9}" destId="{4BB1A967-FB13-4C82-A69A-DAA76D4510D2}" srcOrd="3" destOrd="0" presId="urn:microsoft.com/office/officeart/2018/2/layout/IconVerticalSolidList"/>
    <dgm:cxn modelId="{A8502405-372D-45F3-93D9-19FF270B0DE0}" type="presParOf" srcId="{35B0A28D-9302-4FF7-A989-E619995EECB9}" destId="{2A0904CE-C3F9-42B9-8B2D-356B484D08A4}" srcOrd="4" destOrd="0" presId="urn:microsoft.com/office/officeart/2018/2/layout/IconVerticalSolidList"/>
    <dgm:cxn modelId="{A72F522B-7097-490B-857B-7B8EE0985053}" type="presParOf" srcId="{2A0904CE-C3F9-42B9-8B2D-356B484D08A4}" destId="{1AB56709-F4BD-49BE-899B-AFCB3B7D8901}" srcOrd="0" destOrd="0" presId="urn:microsoft.com/office/officeart/2018/2/layout/IconVerticalSolidList"/>
    <dgm:cxn modelId="{4B87E1AA-19E4-45EB-B323-527CA71707DF}" type="presParOf" srcId="{2A0904CE-C3F9-42B9-8B2D-356B484D08A4}" destId="{894002A7-5DB1-448B-80EF-C908A7ACDD18}" srcOrd="1" destOrd="0" presId="urn:microsoft.com/office/officeart/2018/2/layout/IconVerticalSolidList"/>
    <dgm:cxn modelId="{55B196B2-C0D8-457A-9A26-E7B640E7DF74}" type="presParOf" srcId="{2A0904CE-C3F9-42B9-8B2D-356B484D08A4}" destId="{0C287B95-C11C-4D3E-9738-1EEC679BCA28}" srcOrd="2" destOrd="0" presId="urn:microsoft.com/office/officeart/2018/2/layout/IconVerticalSolidList"/>
    <dgm:cxn modelId="{6F2916BF-97C9-464A-9156-0141C74DDB5E}" type="presParOf" srcId="{2A0904CE-C3F9-42B9-8B2D-356B484D08A4}" destId="{8E7CF9BC-5513-49F0-A725-610996E880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2E18D690-0C1E-4474-B299-FCF8F7E3D88A}"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12BF4DA7-30D9-46D1-BB27-22308691CE4C}">
      <dgm:prSet/>
      <dgm:spPr/>
      <dgm:t>
        <a:bodyPr/>
        <a:lstStyle/>
        <a:p>
          <a:pPr>
            <a:lnSpc>
              <a:spcPct val="100000"/>
            </a:lnSpc>
          </a:pPr>
          <a:r>
            <a:rPr lang="en-US" b="1"/>
            <a:t>Pre-Experimental Designs</a:t>
          </a:r>
          <a:r>
            <a:rPr lang="en-US"/>
            <a:t>: The simplest and least rigorous types of experimental designs. They lack some of the key features necessary for establishing strong causal relationships. These designs are often used when conducting exploratory research or in situations where it is not feasible or ethical to implement more rigorous designs.</a:t>
          </a:r>
        </a:p>
      </dgm:t>
    </dgm:pt>
    <dgm:pt modelId="{35542716-E880-4E89-8584-648DCD343261}" type="parTrans" cxnId="{34E7F081-B317-4B01-AAB8-CDE07E4FA2FD}">
      <dgm:prSet/>
      <dgm:spPr/>
      <dgm:t>
        <a:bodyPr/>
        <a:lstStyle/>
        <a:p>
          <a:endParaRPr lang="en-US"/>
        </a:p>
      </dgm:t>
    </dgm:pt>
    <dgm:pt modelId="{54DBA739-1AF2-45C8-B667-B21407327418}" type="sibTrans" cxnId="{34E7F081-B317-4B01-AAB8-CDE07E4FA2FD}">
      <dgm:prSet/>
      <dgm:spPr/>
      <dgm:t>
        <a:bodyPr/>
        <a:lstStyle/>
        <a:p>
          <a:endParaRPr lang="en-US"/>
        </a:p>
      </dgm:t>
    </dgm:pt>
    <dgm:pt modelId="{746F922C-2B48-4B9C-86A4-B9EF77D9E2D3}">
      <dgm:prSet/>
      <dgm:spPr/>
      <dgm:t>
        <a:bodyPr/>
        <a:lstStyle/>
        <a:p>
          <a:pPr>
            <a:lnSpc>
              <a:spcPct val="100000"/>
            </a:lnSpc>
          </a:pPr>
          <a:r>
            <a:rPr lang="en-US" b="1"/>
            <a:t>One-Shot Case Study</a:t>
          </a:r>
          <a:r>
            <a:rPr lang="en-US"/>
            <a:t>: A single group is exposed to a treatment or intervention, and the outcome is measured. </a:t>
          </a:r>
        </a:p>
      </dgm:t>
    </dgm:pt>
    <dgm:pt modelId="{523FF4A8-5728-4A61-A97A-7CFD14EBA42A}" type="parTrans" cxnId="{51D7557F-F2AB-42D8-A06C-C2BE9FF1C3AA}">
      <dgm:prSet/>
      <dgm:spPr/>
      <dgm:t>
        <a:bodyPr/>
        <a:lstStyle/>
        <a:p>
          <a:endParaRPr lang="en-US"/>
        </a:p>
      </dgm:t>
    </dgm:pt>
    <dgm:pt modelId="{CDC057D9-7471-4EEA-B9F5-39DBD1DAC251}" type="sibTrans" cxnId="{51D7557F-F2AB-42D8-A06C-C2BE9FF1C3AA}">
      <dgm:prSet/>
      <dgm:spPr/>
      <dgm:t>
        <a:bodyPr/>
        <a:lstStyle/>
        <a:p>
          <a:endParaRPr lang="en-US"/>
        </a:p>
      </dgm:t>
    </dgm:pt>
    <dgm:pt modelId="{3BA60C15-096E-464A-BE44-75FFB91EFA40}">
      <dgm:prSet/>
      <dgm:spPr/>
      <dgm:t>
        <a:bodyPr/>
        <a:lstStyle/>
        <a:p>
          <a:pPr>
            <a:lnSpc>
              <a:spcPct val="100000"/>
            </a:lnSpc>
          </a:pPr>
          <a:r>
            <a:rPr lang="en-US" b="1"/>
            <a:t>One-Group Pretest-Posttest Design</a:t>
          </a:r>
          <a:r>
            <a:rPr lang="en-US"/>
            <a:t>: A single group is measured before and after an intervention or treatment. It allows for comparison of the pre- and post-intervention measurements within the same group. </a:t>
          </a:r>
        </a:p>
      </dgm:t>
    </dgm:pt>
    <dgm:pt modelId="{BF4765B5-BE21-45B1-9B01-AE78C2C144DA}" type="parTrans" cxnId="{7ACF1855-70A1-44FE-B452-6B90FE6051F7}">
      <dgm:prSet/>
      <dgm:spPr/>
      <dgm:t>
        <a:bodyPr/>
        <a:lstStyle/>
        <a:p>
          <a:endParaRPr lang="en-US"/>
        </a:p>
      </dgm:t>
    </dgm:pt>
    <dgm:pt modelId="{2E858676-7E13-4DD7-81A2-7898AD524650}" type="sibTrans" cxnId="{7ACF1855-70A1-44FE-B452-6B90FE6051F7}">
      <dgm:prSet/>
      <dgm:spPr/>
      <dgm:t>
        <a:bodyPr/>
        <a:lstStyle/>
        <a:p>
          <a:endParaRPr lang="en-US"/>
        </a:p>
      </dgm:t>
    </dgm:pt>
    <dgm:pt modelId="{A40AF3E3-067F-4A4D-97AF-C1BEB66EADE1}" type="pres">
      <dgm:prSet presAssocID="{2E18D690-0C1E-4474-B299-FCF8F7E3D88A}" presName="root" presStyleCnt="0">
        <dgm:presLayoutVars>
          <dgm:dir/>
          <dgm:resizeHandles val="exact"/>
        </dgm:presLayoutVars>
      </dgm:prSet>
      <dgm:spPr/>
    </dgm:pt>
    <dgm:pt modelId="{57931F40-5497-46EC-9A8C-2C2438A5A25E}" type="pres">
      <dgm:prSet presAssocID="{12BF4DA7-30D9-46D1-BB27-22308691CE4C}" presName="compNode" presStyleCnt="0"/>
      <dgm:spPr/>
    </dgm:pt>
    <dgm:pt modelId="{05C935E2-B53D-41A4-88F3-1B72BC33D609}" type="pres">
      <dgm:prSet presAssocID="{12BF4DA7-30D9-46D1-BB27-22308691CE4C}" presName="bgRect" presStyleLbl="bgShp" presStyleIdx="0" presStyleCnt="3"/>
      <dgm:spPr/>
    </dgm:pt>
    <dgm:pt modelId="{C16CBBE2-826C-4B3A-9425-10CCA91DB360}" type="pres">
      <dgm:prSet presAssocID="{12BF4DA7-30D9-46D1-BB27-22308691CE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05B42775-4BEA-44E3-AA30-1EB288266DEF}" type="pres">
      <dgm:prSet presAssocID="{12BF4DA7-30D9-46D1-BB27-22308691CE4C}" presName="spaceRect" presStyleCnt="0"/>
      <dgm:spPr/>
    </dgm:pt>
    <dgm:pt modelId="{4BFDF1B1-1D36-45A8-A4DB-B48FF54A5BD6}" type="pres">
      <dgm:prSet presAssocID="{12BF4DA7-30D9-46D1-BB27-22308691CE4C}" presName="parTx" presStyleLbl="revTx" presStyleIdx="0" presStyleCnt="3">
        <dgm:presLayoutVars>
          <dgm:chMax val="0"/>
          <dgm:chPref val="0"/>
        </dgm:presLayoutVars>
      </dgm:prSet>
      <dgm:spPr/>
    </dgm:pt>
    <dgm:pt modelId="{E42A5605-32A8-4120-8B9A-E920201C14D6}" type="pres">
      <dgm:prSet presAssocID="{54DBA739-1AF2-45C8-B667-B21407327418}" presName="sibTrans" presStyleCnt="0"/>
      <dgm:spPr/>
    </dgm:pt>
    <dgm:pt modelId="{8726BDB7-7AE5-4014-B790-35500D6506DC}" type="pres">
      <dgm:prSet presAssocID="{746F922C-2B48-4B9C-86A4-B9EF77D9E2D3}" presName="compNode" presStyleCnt="0"/>
      <dgm:spPr/>
    </dgm:pt>
    <dgm:pt modelId="{6AE7BEDD-02D6-4A8F-B6EE-7E54C49D9B5D}" type="pres">
      <dgm:prSet presAssocID="{746F922C-2B48-4B9C-86A4-B9EF77D9E2D3}" presName="bgRect" presStyleLbl="bgShp" presStyleIdx="1" presStyleCnt="3"/>
      <dgm:spPr/>
    </dgm:pt>
    <dgm:pt modelId="{136605E8-71D2-4553-AD90-BE771F290378}" type="pres">
      <dgm:prSet presAssocID="{746F922C-2B48-4B9C-86A4-B9EF77D9E2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ye dropper"/>
        </a:ext>
      </dgm:extLst>
    </dgm:pt>
    <dgm:pt modelId="{CABD3903-8923-492D-86EB-16B6FFCDFB5F}" type="pres">
      <dgm:prSet presAssocID="{746F922C-2B48-4B9C-86A4-B9EF77D9E2D3}" presName="spaceRect" presStyleCnt="0"/>
      <dgm:spPr/>
    </dgm:pt>
    <dgm:pt modelId="{D488CA10-7B26-4BD8-8685-69D4240DDEB3}" type="pres">
      <dgm:prSet presAssocID="{746F922C-2B48-4B9C-86A4-B9EF77D9E2D3}" presName="parTx" presStyleLbl="revTx" presStyleIdx="1" presStyleCnt="3">
        <dgm:presLayoutVars>
          <dgm:chMax val="0"/>
          <dgm:chPref val="0"/>
        </dgm:presLayoutVars>
      </dgm:prSet>
      <dgm:spPr/>
    </dgm:pt>
    <dgm:pt modelId="{B682FCAF-C956-4BF3-AAE5-DCBA95EAEFD1}" type="pres">
      <dgm:prSet presAssocID="{CDC057D9-7471-4EEA-B9F5-39DBD1DAC251}" presName="sibTrans" presStyleCnt="0"/>
      <dgm:spPr/>
    </dgm:pt>
    <dgm:pt modelId="{2E8839F5-E2A2-425F-A673-0D699D122482}" type="pres">
      <dgm:prSet presAssocID="{3BA60C15-096E-464A-BE44-75FFB91EFA40}" presName="compNode" presStyleCnt="0"/>
      <dgm:spPr/>
    </dgm:pt>
    <dgm:pt modelId="{77478BBA-099D-43A1-A3A7-FCDC53ED39C6}" type="pres">
      <dgm:prSet presAssocID="{3BA60C15-096E-464A-BE44-75FFB91EFA40}" presName="bgRect" presStyleLbl="bgShp" presStyleIdx="2" presStyleCnt="3"/>
      <dgm:spPr/>
    </dgm:pt>
    <dgm:pt modelId="{D6580855-5737-48E8-8FC8-6D96B9328A09}" type="pres">
      <dgm:prSet presAssocID="{3BA60C15-096E-464A-BE44-75FFB91EFA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9D2570A9-3900-42BB-B176-2873956B4745}" type="pres">
      <dgm:prSet presAssocID="{3BA60C15-096E-464A-BE44-75FFB91EFA40}" presName="spaceRect" presStyleCnt="0"/>
      <dgm:spPr/>
    </dgm:pt>
    <dgm:pt modelId="{CCF60D82-7910-4345-AD6F-B53E6816184E}" type="pres">
      <dgm:prSet presAssocID="{3BA60C15-096E-464A-BE44-75FFB91EFA40}" presName="parTx" presStyleLbl="revTx" presStyleIdx="2" presStyleCnt="3">
        <dgm:presLayoutVars>
          <dgm:chMax val="0"/>
          <dgm:chPref val="0"/>
        </dgm:presLayoutVars>
      </dgm:prSet>
      <dgm:spPr/>
    </dgm:pt>
  </dgm:ptLst>
  <dgm:cxnLst>
    <dgm:cxn modelId="{C7B64C21-5E8D-4BF3-BC83-F2BFAE091971}" type="presOf" srcId="{2E18D690-0C1E-4474-B299-FCF8F7E3D88A}" destId="{A40AF3E3-067F-4A4D-97AF-C1BEB66EADE1}" srcOrd="0" destOrd="0" presId="urn:microsoft.com/office/officeart/2018/2/layout/IconVerticalSolidList"/>
    <dgm:cxn modelId="{7ACF1855-70A1-44FE-B452-6B90FE6051F7}" srcId="{2E18D690-0C1E-4474-B299-FCF8F7E3D88A}" destId="{3BA60C15-096E-464A-BE44-75FFB91EFA40}" srcOrd="2" destOrd="0" parTransId="{BF4765B5-BE21-45B1-9B01-AE78C2C144DA}" sibTransId="{2E858676-7E13-4DD7-81A2-7898AD524650}"/>
    <dgm:cxn modelId="{51D7557F-F2AB-42D8-A06C-C2BE9FF1C3AA}" srcId="{2E18D690-0C1E-4474-B299-FCF8F7E3D88A}" destId="{746F922C-2B48-4B9C-86A4-B9EF77D9E2D3}" srcOrd="1" destOrd="0" parTransId="{523FF4A8-5728-4A61-A97A-7CFD14EBA42A}" sibTransId="{CDC057D9-7471-4EEA-B9F5-39DBD1DAC251}"/>
    <dgm:cxn modelId="{34E7F081-B317-4B01-AAB8-CDE07E4FA2FD}" srcId="{2E18D690-0C1E-4474-B299-FCF8F7E3D88A}" destId="{12BF4DA7-30D9-46D1-BB27-22308691CE4C}" srcOrd="0" destOrd="0" parTransId="{35542716-E880-4E89-8584-648DCD343261}" sibTransId="{54DBA739-1AF2-45C8-B667-B21407327418}"/>
    <dgm:cxn modelId="{E030B6A0-6AC5-4FFA-A168-030E34392ECB}" type="presOf" srcId="{3BA60C15-096E-464A-BE44-75FFB91EFA40}" destId="{CCF60D82-7910-4345-AD6F-B53E6816184E}" srcOrd="0" destOrd="0" presId="urn:microsoft.com/office/officeart/2018/2/layout/IconVerticalSolidList"/>
    <dgm:cxn modelId="{25236FBD-855B-45B1-BD98-5827301A7DBA}" type="presOf" srcId="{12BF4DA7-30D9-46D1-BB27-22308691CE4C}" destId="{4BFDF1B1-1D36-45A8-A4DB-B48FF54A5BD6}" srcOrd="0" destOrd="0" presId="urn:microsoft.com/office/officeart/2018/2/layout/IconVerticalSolidList"/>
    <dgm:cxn modelId="{C53DDECC-1FE2-43A5-95DF-296A26C18461}" type="presOf" srcId="{746F922C-2B48-4B9C-86A4-B9EF77D9E2D3}" destId="{D488CA10-7B26-4BD8-8685-69D4240DDEB3}" srcOrd="0" destOrd="0" presId="urn:microsoft.com/office/officeart/2018/2/layout/IconVerticalSolidList"/>
    <dgm:cxn modelId="{FA6EC810-B0B6-4A87-984A-D3AD7A54D57B}" type="presParOf" srcId="{A40AF3E3-067F-4A4D-97AF-C1BEB66EADE1}" destId="{57931F40-5497-46EC-9A8C-2C2438A5A25E}" srcOrd="0" destOrd="0" presId="urn:microsoft.com/office/officeart/2018/2/layout/IconVerticalSolidList"/>
    <dgm:cxn modelId="{CEC0DC0E-CA97-4C4A-93D2-9B56C053AFE9}" type="presParOf" srcId="{57931F40-5497-46EC-9A8C-2C2438A5A25E}" destId="{05C935E2-B53D-41A4-88F3-1B72BC33D609}" srcOrd="0" destOrd="0" presId="urn:microsoft.com/office/officeart/2018/2/layout/IconVerticalSolidList"/>
    <dgm:cxn modelId="{95BB5721-0BD9-4A45-AE14-F62AF5A2B493}" type="presParOf" srcId="{57931F40-5497-46EC-9A8C-2C2438A5A25E}" destId="{C16CBBE2-826C-4B3A-9425-10CCA91DB360}" srcOrd="1" destOrd="0" presId="urn:microsoft.com/office/officeart/2018/2/layout/IconVerticalSolidList"/>
    <dgm:cxn modelId="{538CC479-B00F-4673-8AE1-29DD0B8065F6}" type="presParOf" srcId="{57931F40-5497-46EC-9A8C-2C2438A5A25E}" destId="{05B42775-4BEA-44E3-AA30-1EB288266DEF}" srcOrd="2" destOrd="0" presId="urn:microsoft.com/office/officeart/2018/2/layout/IconVerticalSolidList"/>
    <dgm:cxn modelId="{F6D411A0-E8AA-4252-9F1D-E6598F97E8EB}" type="presParOf" srcId="{57931F40-5497-46EC-9A8C-2C2438A5A25E}" destId="{4BFDF1B1-1D36-45A8-A4DB-B48FF54A5BD6}" srcOrd="3" destOrd="0" presId="urn:microsoft.com/office/officeart/2018/2/layout/IconVerticalSolidList"/>
    <dgm:cxn modelId="{57218681-8040-440F-9F0E-611760E79596}" type="presParOf" srcId="{A40AF3E3-067F-4A4D-97AF-C1BEB66EADE1}" destId="{E42A5605-32A8-4120-8B9A-E920201C14D6}" srcOrd="1" destOrd="0" presId="urn:microsoft.com/office/officeart/2018/2/layout/IconVerticalSolidList"/>
    <dgm:cxn modelId="{3C067427-E92E-4FFF-9B8B-72477E437F56}" type="presParOf" srcId="{A40AF3E3-067F-4A4D-97AF-C1BEB66EADE1}" destId="{8726BDB7-7AE5-4014-B790-35500D6506DC}" srcOrd="2" destOrd="0" presId="urn:microsoft.com/office/officeart/2018/2/layout/IconVerticalSolidList"/>
    <dgm:cxn modelId="{4FD2D1CE-9137-4971-9F7F-3D83C59D8364}" type="presParOf" srcId="{8726BDB7-7AE5-4014-B790-35500D6506DC}" destId="{6AE7BEDD-02D6-4A8F-B6EE-7E54C49D9B5D}" srcOrd="0" destOrd="0" presId="urn:microsoft.com/office/officeart/2018/2/layout/IconVerticalSolidList"/>
    <dgm:cxn modelId="{7E4FC312-22B3-4502-80EC-6004A7AE8797}" type="presParOf" srcId="{8726BDB7-7AE5-4014-B790-35500D6506DC}" destId="{136605E8-71D2-4553-AD90-BE771F290378}" srcOrd="1" destOrd="0" presId="urn:microsoft.com/office/officeart/2018/2/layout/IconVerticalSolidList"/>
    <dgm:cxn modelId="{41065D2C-5051-4CD9-8863-6103E69FA7E3}" type="presParOf" srcId="{8726BDB7-7AE5-4014-B790-35500D6506DC}" destId="{CABD3903-8923-492D-86EB-16B6FFCDFB5F}" srcOrd="2" destOrd="0" presId="urn:microsoft.com/office/officeart/2018/2/layout/IconVerticalSolidList"/>
    <dgm:cxn modelId="{6A6EC5AD-8D4B-42F2-99CB-F9D048DC2A74}" type="presParOf" srcId="{8726BDB7-7AE5-4014-B790-35500D6506DC}" destId="{D488CA10-7B26-4BD8-8685-69D4240DDEB3}" srcOrd="3" destOrd="0" presId="urn:microsoft.com/office/officeart/2018/2/layout/IconVerticalSolidList"/>
    <dgm:cxn modelId="{DECB5EEC-41A0-4144-89D0-C0D413166540}" type="presParOf" srcId="{A40AF3E3-067F-4A4D-97AF-C1BEB66EADE1}" destId="{B682FCAF-C956-4BF3-AAE5-DCBA95EAEFD1}" srcOrd="3" destOrd="0" presId="urn:microsoft.com/office/officeart/2018/2/layout/IconVerticalSolidList"/>
    <dgm:cxn modelId="{9C60263A-A207-4B60-A97A-123C45338A76}" type="presParOf" srcId="{A40AF3E3-067F-4A4D-97AF-C1BEB66EADE1}" destId="{2E8839F5-E2A2-425F-A673-0D699D122482}" srcOrd="4" destOrd="0" presId="urn:microsoft.com/office/officeart/2018/2/layout/IconVerticalSolidList"/>
    <dgm:cxn modelId="{76E2663C-515D-40A6-8758-AD42ACB3591D}" type="presParOf" srcId="{2E8839F5-E2A2-425F-A673-0D699D122482}" destId="{77478BBA-099D-43A1-A3A7-FCDC53ED39C6}" srcOrd="0" destOrd="0" presId="urn:microsoft.com/office/officeart/2018/2/layout/IconVerticalSolidList"/>
    <dgm:cxn modelId="{E21BD8AC-1898-4ECC-BE06-7A29A7C006AC}" type="presParOf" srcId="{2E8839F5-E2A2-425F-A673-0D699D122482}" destId="{D6580855-5737-48E8-8FC8-6D96B9328A09}" srcOrd="1" destOrd="0" presId="urn:microsoft.com/office/officeart/2018/2/layout/IconVerticalSolidList"/>
    <dgm:cxn modelId="{18E1891E-79C4-46FA-8CB5-0802C86E3D1A}" type="presParOf" srcId="{2E8839F5-E2A2-425F-A673-0D699D122482}" destId="{9D2570A9-3900-42BB-B176-2873956B4745}" srcOrd="2" destOrd="0" presId="urn:microsoft.com/office/officeart/2018/2/layout/IconVerticalSolidList"/>
    <dgm:cxn modelId="{8B8B1C9D-DC3F-4673-982A-8F722E4BF30A}" type="presParOf" srcId="{2E8839F5-E2A2-425F-A673-0D699D122482}" destId="{CCF60D82-7910-4345-AD6F-B53E681618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125398AD-4306-4EE6-8325-290D43FAB615}" type="doc">
      <dgm:prSet loTypeId="urn:microsoft.com/office/officeart/2018/2/layout/IconLabelList" loCatId="icon" qsTypeId="urn:microsoft.com/office/officeart/2005/8/quickstyle/simple5" qsCatId="simple" csTypeId="urn:microsoft.com/office/officeart/2018/5/colors/Iconchunking_neutralbg_accent1_2" csCatId="accent1" phldr="1"/>
      <dgm:spPr/>
      <dgm:t>
        <a:bodyPr/>
        <a:lstStyle/>
        <a:p>
          <a:endParaRPr lang="en-US"/>
        </a:p>
      </dgm:t>
    </dgm:pt>
    <dgm:pt modelId="{93064206-810A-4A27-8D91-0A52F8EAB924}">
      <dgm:prSet/>
      <dgm:spPr/>
      <dgm:t>
        <a:bodyPr/>
        <a:lstStyle/>
        <a:p>
          <a:pPr>
            <a:lnSpc>
              <a:spcPct val="100000"/>
            </a:lnSpc>
          </a:pPr>
          <a:r>
            <a:rPr lang="en-US" b="1"/>
            <a:t>Non-equivalent Control Group Design</a:t>
          </a:r>
          <a:r>
            <a:rPr lang="en-US"/>
            <a:t>: Two or more groups are compared, but they are not formed through random assignment. One group receives the intervention or treatment, while the other group does not. The researcher then compares the outcomes between the groups.</a:t>
          </a:r>
        </a:p>
      </dgm:t>
    </dgm:pt>
    <dgm:pt modelId="{B177A35E-ED35-4E8A-89A0-2CB51B8CB3EB}" type="parTrans" cxnId="{3F86516B-A1E5-452F-BCAB-F9C38A3A2D10}">
      <dgm:prSet/>
      <dgm:spPr/>
      <dgm:t>
        <a:bodyPr/>
        <a:lstStyle/>
        <a:p>
          <a:endParaRPr lang="en-US"/>
        </a:p>
      </dgm:t>
    </dgm:pt>
    <dgm:pt modelId="{7629FD01-E241-4E84-8980-64B66E3C2E90}" type="sibTrans" cxnId="{3F86516B-A1E5-452F-BCAB-F9C38A3A2D10}">
      <dgm:prSet/>
      <dgm:spPr/>
      <dgm:t>
        <a:bodyPr/>
        <a:lstStyle/>
        <a:p>
          <a:endParaRPr lang="en-US"/>
        </a:p>
      </dgm:t>
    </dgm:pt>
    <dgm:pt modelId="{C99A481E-6A0A-45F6-9FB3-051FB68C344C}">
      <dgm:prSet/>
      <dgm:spPr/>
      <dgm:t>
        <a:bodyPr/>
        <a:lstStyle/>
        <a:p>
          <a:pPr>
            <a:lnSpc>
              <a:spcPct val="100000"/>
            </a:lnSpc>
          </a:pPr>
          <a:r>
            <a:rPr lang="en-US" b="1"/>
            <a:t>Time Series Design</a:t>
          </a:r>
          <a:r>
            <a:rPr lang="en-US"/>
            <a:t>: This design involves measuring the same dependent variable multiple times before and after an intervention or treatment. </a:t>
          </a:r>
        </a:p>
      </dgm:t>
    </dgm:pt>
    <dgm:pt modelId="{D02C29DD-2945-481F-B9D6-DAB3F4937E9B}" type="parTrans" cxnId="{30C6867E-4493-441E-A157-1BF492926C2C}">
      <dgm:prSet/>
      <dgm:spPr/>
      <dgm:t>
        <a:bodyPr/>
        <a:lstStyle/>
        <a:p>
          <a:endParaRPr lang="en-US"/>
        </a:p>
      </dgm:t>
    </dgm:pt>
    <dgm:pt modelId="{05195931-9155-4594-B77C-1D93B66F5DB8}" type="sibTrans" cxnId="{30C6867E-4493-441E-A157-1BF492926C2C}">
      <dgm:prSet/>
      <dgm:spPr/>
      <dgm:t>
        <a:bodyPr/>
        <a:lstStyle/>
        <a:p>
          <a:endParaRPr lang="en-US"/>
        </a:p>
      </dgm:t>
    </dgm:pt>
    <dgm:pt modelId="{BDB609D8-B1D6-453D-9F14-65004AE9106E}">
      <dgm:prSet/>
      <dgm:spPr/>
      <dgm:t>
        <a:bodyPr/>
        <a:lstStyle/>
        <a:p>
          <a:pPr>
            <a:lnSpc>
              <a:spcPct val="100000"/>
            </a:lnSpc>
          </a:pPr>
          <a:r>
            <a:rPr lang="en-US" b="1"/>
            <a:t>Factorial Designs</a:t>
          </a:r>
          <a:r>
            <a:rPr lang="en-US"/>
            <a:t>: Involve the manipulation of multiple independent variables simultaneously to examine their individual and combined effects on the dependent variable. They provide insights into the main effects of each independent variable and their interactions.</a:t>
          </a:r>
        </a:p>
      </dgm:t>
    </dgm:pt>
    <dgm:pt modelId="{34852739-5791-4936-A6C7-F834093DA4C6}" type="parTrans" cxnId="{55DF48B1-CE22-4066-8BB6-2DA6A97A2562}">
      <dgm:prSet/>
      <dgm:spPr/>
      <dgm:t>
        <a:bodyPr/>
        <a:lstStyle/>
        <a:p>
          <a:endParaRPr lang="en-US"/>
        </a:p>
      </dgm:t>
    </dgm:pt>
    <dgm:pt modelId="{EE665F5C-3240-4FF1-A413-1B92FF90F56E}" type="sibTrans" cxnId="{55DF48B1-CE22-4066-8BB6-2DA6A97A2562}">
      <dgm:prSet/>
      <dgm:spPr/>
      <dgm:t>
        <a:bodyPr/>
        <a:lstStyle/>
        <a:p>
          <a:endParaRPr lang="en-US"/>
        </a:p>
      </dgm:t>
    </dgm:pt>
    <dgm:pt modelId="{7316ACD5-A5A9-4833-8713-D219F512AD23}" type="pres">
      <dgm:prSet presAssocID="{125398AD-4306-4EE6-8325-290D43FAB615}" presName="root" presStyleCnt="0">
        <dgm:presLayoutVars>
          <dgm:dir/>
          <dgm:resizeHandles val="exact"/>
        </dgm:presLayoutVars>
      </dgm:prSet>
      <dgm:spPr/>
    </dgm:pt>
    <dgm:pt modelId="{D106C187-26D0-40BC-9A51-040B4B3A551D}" type="pres">
      <dgm:prSet presAssocID="{93064206-810A-4A27-8D91-0A52F8EAB924}" presName="compNode" presStyleCnt="0"/>
      <dgm:spPr/>
    </dgm:pt>
    <dgm:pt modelId="{9AD9174F-75EE-4DEB-9012-D00207451B6D}" type="pres">
      <dgm:prSet presAssocID="{93064206-810A-4A27-8D91-0A52F8EAB9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801E760A-FE85-46BD-A4C5-907C68EF5550}" type="pres">
      <dgm:prSet presAssocID="{93064206-810A-4A27-8D91-0A52F8EAB924}" presName="spaceRect" presStyleCnt="0"/>
      <dgm:spPr/>
    </dgm:pt>
    <dgm:pt modelId="{247DA534-9721-41F1-B4D1-0ABD5B30D393}" type="pres">
      <dgm:prSet presAssocID="{93064206-810A-4A27-8D91-0A52F8EAB924}" presName="textRect" presStyleLbl="revTx" presStyleIdx="0" presStyleCnt="3">
        <dgm:presLayoutVars>
          <dgm:chMax val="1"/>
          <dgm:chPref val="1"/>
        </dgm:presLayoutVars>
      </dgm:prSet>
      <dgm:spPr/>
    </dgm:pt>
    <dgm:pt modelId="{5CAB39FD-16E1-46D3-AE0D-5E91C5AB2E33}" type="pres">
      <dgm:prSet presAssocID="{7629FD01-E241-4E84-8980-64B66E3C2E90}" presName="sibTrans" presStyleCnt="0"/>
      <dgm:spPr/>
    </dgm:pt>
    <dgm:pt modelId="{13B5B3C3-EE0C-4C20-96D4-4407501983FE}" type="pres">
      <dgm:prSet presAssocID="{C99A481E-6A0A-45F6-9FB3-051FB68C344C}" presName="compNode" presStyleCnt="0"/>
      <dgm:spPr/>
    </dgm:pt>
    <dgm:pt modelId="{B456C0DD-685A-4C4D-B316-DE8226E19540}" type="pres">
      <dgm:prSet presAssocID="{C99A481E-6A0A-45F6-9FB3-051FB68C34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6DD24CAD-34A9-4B65-9223-F89256EBC468}" type="pres">
      <dgm:prSet presAssocID="{C99A481E-6A0A-45F6-9FB3-051FB68C344C}" presName="spaceRect" presStyleCnt="0"/>
      <dgm:spPr/>
    </dgm:pt>
    <dgm:pt modelId="{248C1BD9-8171-4BCD-9F19-E2F29053F5D5}" type="pres">
      <dgm:prSet presAssocID="{C99A481E-6A0A-45F6-9FB3-051FB68C344C}" presName="textRect" presStyleLbl="revTx" presStyleIdx="1" presStyleCnt="3">
        <dgm:presLayoutVars>
          <dgm:chMax val="1"/>
          <dgm:chPref val="1"/>
        </dgm:presLayoutVars>
      </dgm:prSet>
      <dgm:spPr/>
    </dgm:pt>
    <dgm:pt modelId="{E3F66993-050D-4235-98FF-029472480C50}" type="pres">
      <dgm:prSet presAssocID="{05195931-9155-4594-B77C-1D93B66F5DB8}" presName="sibTrans" presStyleCnt="0"/>
      <dgm:spPr/>
    </dgm:pt>
    <dgm:pt modelId="{9980DABD-FDA4-4819-8184-CB1919605545}" type="pres">
      <dgm:prSet presAssocID="{BDB609D8-B1D6-453D-9F14-65004AE9106E}" presName="compNode" presStyleCnt="0"/>
      <dgm:spPr/>
    </dgm:pt>
    <dgm:pt modelId="{D48C3F55-01DB-43FC-A170-A22B3FB693A8}" type="pres">
      <dgm:prSet presAssocID="{BDB609D8-B1D6-453D-9F14-65004AE910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8A8AD5C5-2D4E-4B10-947A-20ACEF024052}" type="pres">
      <dgm:prSet presAssocID="{BDB609D8-B1D6-453D-9F14-65004AE9106E}" presName="spaceRect" presStyleCnt="0"/>
      <dgm:spPr/>
    </dgm:pt>
    <dgm:pt modelId="{3180EAFB-001F-4767-BE0F-17FDF33A0B71}" type="pres">
      <dgm:prSet presAssocID="{BDB609D8-B1D6-453D-9F14-65004AE9106E}" presName="textRect" presStyleLbl="revTx" presStyleIdx="2" presStyleCnt="3">
        <dgm:presLayoutVars>
          <dgm:chMax val="1"/>
          <dgm:chPref val="1"/>
        </dgm:presLayoutVars>
      </dgm:prSet>
      <dgm:spPr/>
    </dgm:pt>
  </dgm:ptLst>
  <dgm:cxnLst>
    <dgm:cxn modelId="{6C781A11-6830-4FB7-A26F-F3D6AE7048EC}" type="presOf" srcId="{93064206-810A-4A27-8D91-0A52F8EAB924}" destId="{247DA534-9721-41F1-B4D1-0ABD5B30D393}" srcOrd="0" destOrd="0" presId="urn:microsoft.com/office/officeart/2018/2/layout/IconLabelList"/>
    <dgm:cxn modelId="{3F86516B-A1E5-452F-BCAB-F9C38A3A2D10}" srcId="{125398AD-4306-4EE6-8325-290D43FAB615}" destId="{93064206-810A-4A27-8D91-0A52F8EAB924}" srcOrd="0" destOrd="0" parTransId="{B177A35E-ED35-4E8A-89A0-2CB51B8CB3EB}" sibTransId="{7629FD01-E241-4E84-8980-64B66E3C2E90}"/>
    <dgm:cxn modelId="{30C6867E-4493-441E-A157-1BF492926C2C}" srcId="{125398AD-4306-4EE6-8325-290D43FAB615}" destId="{C99A481E-6A0A-45F6-9FB3-051FB68C344C}" srcOrd="1" destOrd="0" parTransId="{D02C29DD-2945-481F-B9D6-DAB3F4937E9B}" sibTransId="{05195931-9155-4594-B77C-1D93B66F5DB8}"/>
    <dgm:cxn modelId="{55DF48B1-CE22-4066-8BB6-2DA6A97A2562}" srcId="{125398AD-4306-4EE6-8325-290D43FAB615}" destId="{BDB609D8-B1D6-453D-9F14-65004AE9106E}" srcOrd="2" destOrd="0" parTransId="{34852739-5791-4936-A6C7-F834093DA4C6}" sibTransId="{EE665F5C-3240-4FF1-A413-1B92FF90F56E}"/>
    <dgm:cxn modelId="{C22DF6B2-05F8-466A-91EB-DF48E8844810}" type="presOf" srcId="{BDB609D8-B1D6-453D-9F14-65004AE9106E}" destId="{3180EAFB-001F-4767-BE0F-17FDF33A0B71}" srcOrd="0" destOrd="0" presId="urn:microsoft.com/office/officeart/2018/2/layout/IconLabelList"/>
    <dgm:cxn modelId="{C35251C3-FDE4-45CC-A887-48715457178A}" type="presOf" srcId="{C99A481E-6A0A-45F6-9FB3-051FB68C344C}" destId="{248C1BD9-8171-4BCD-9F19-E2F29053F5D5}" srcOrd="0" destOrd="0" presId="urn:microsoft.com/office/officeart/2018/2/layout/IconLabelList"/>
    <dgm:cxn modelId="{BE3370F0-8674-4EB1-8443-4F0F7A433BE9}" type="presOf" srcId="{125398AD-4306-4EE6-8325-290D43FAB615}" destId="{7316ACD5-A5A9-4833-8713-D219F512AD23}" srcOrd="0" destOrd="0" presId="urn:microsoft.com/office/officeart/2018/2/layout/IconLabelList"/>
    <dgm:cxn modelId="{11439783-4EC9-4CFE-B2A7-724AD0BEC7E0}" type="presParOf" srcId="{7316ACD5-A5A9-4833-8713-D219F512AD23}" destId="{D106C187-26D0-40BC-9A51-040B4B3A551D}" srcOrd="0" destOrd="0" presId="urn:microsoft.com/office/officeart/2018/2/layout/IconLabelList"/>
    <dgm:cxn modelId="{1A639F86-0493-4090-BF7A-E337E7AF2F46}" type="presParOf" srcId="{D106C187-26D0-40BC-9A51-040B4B3A551D}" destId="{9AD9174F-75EE-4DEB-9012-D00207451B6D}" srcOrd="0" destOrd="0" presId="urn:microsoft.com/office/officeart/2018/2/layout/IconLabelList"/>
    <dgm:cxn modelId="{369997D1-33D8-4923-9217-D938D852B6EA}" type="presParOf" srcId="{D106C187-26D0-40BC-9A51-040B4B3A551D}" destId="{801E760A-FE85-46BD-A4C5-907C68EF5550}" srcOrd="1" destOrd="0" presId="urn:microsoft.com/office/officeart/2018/2/layout/IconLabelList"/>
    <dgm:cxn modelId="{104B6712-5523-4130-82B0-1B352F55DE92}" type="presParOf" srcId="{D106C187-26D0-40BC-9A51-040B4B3A551D}" destId="{247DA534-9721-41F1-B4D1-0ABD5B30D393}" srcOrd="2" destOrd="0" presId="urn:microsoft.com/office/officeart/2018/2/layout/IconLabelList"/>
    <dgm:cxn modelId="{8BBC8EB7-47B8-486C-9B40-0139ACE669C0}" type="presParOf" srcId="{7316ACD5-A5A9-4833-8713-D219F512AD23}" destId="{5CAB39FD-16E1-46D3-AE0D-5E91C5AB2E33}" srcOrd="1" destOrd="0" presId="urn:microsoft.com/office/officeart/2018/2/layout/IconLabelList"/>
    <dgm:cxn modelId="{77835B4F-0D37-4B78-B9BE-F092C320C374}" type="presParOf" srcId="{7316ACD5-A5A9-4833-8713-D219F512AD23}" destId="{13B5B3C3-EE0C-4C20-96D4-4407501983FE}" srcOrd="2" destOrd="0" presId="urn:microsoft.com/office/officeart/2018/2/layout/IconLabelList"/>
    <dgm:cxn modelId="{7D7A6EB2-8F64-45BA-9052-D48D50039C38}" type="presParOf" srcId="{13B5B3C3-EE0C-4C20-96D4-4407501983FE}" destId="{B456C0DD-685A-4C4D-B316-DE8226E19540}" srcOrd="0" destOrd="0" presId="urn:microsoft.com/office/officeart/2018/2/layout/IconLabelList"/>
    <dgm:cxn modelId="{7B256B1E-D330-47F5-84BA-0B968D1F7C51}" type="presParOf" srcId="{13B5B3C3-EE0C-4C20-96D4-4407501983FE}" destId="{6DD24CAD-34A9-4B65-9223-F89256EBC468}" srcOrd="1" destOrd="0" presId="urn:microsoft.com/office/officeart/2018/2/layout/IconLabelList"/>
    <dgm:cxn modelId="{733D7837-6468-4F3C-906E-253ABD5C0DF5}" type="presParOf" srcId="{13B5B3C3-EE0C-4C20-96D4-4407501983FE}" destId="{248C1BD9-8171-4BCD-9F19-E2F29053F5D5}" srcOrd="2" destOrd="0" presId="urn:microsoft.com/office/officeart/2018/2/layout/IconLabelList"/>
    <dgm:cxn modelId="{2DD1364B-B46F-4731-8468-0EF1582B141E}" type="presParOf" srcId="{7316ACD5-A5A9-4833-8713-D219F512AD23}" destId="{E3F66993-050D-4235-98FF-029472480C50}" srcOrd="3" destOrd="0" presId="urn:microsoft.com/office/officeart/2018/2/layout/IconLabelList"/>
    <dgm:cxn modelId="{4C72AC54-AAA7-4B92-8BB5-36A36BE4DE25}" type="presParOf" srcId="{7316ACD5-A5A9-4833-8713-D219F512AD23}" destId="{9980DABD-FDA4-4819-8184-CB1919605545}" srcOrd="4" destOrd="0" presId="urn:microsoft.com/office/officeart/2018/2/layout/IconLabelList"/>
    <dgm:cxn modelId="{ED8ADFF3-FF11-445F-9214-97720F2DCECD}" type="presParOf" srcId="{9980DABD-FDA4-4819-8184-CB1919605545}" destId="{D48C3F55-01DB-43FC-A170-A22B3FB693A8}" srcOrd="0" destOrd="0" presId="urn:microsoft.com/office/officeart/2018/2/layout/IconLabelList"/>
    <dgm:cxn modelId="{8D64BE43-A93C-4210-A6C8-6F98C10B7840}" type="presParOf" srcId="{9980DABD-FDA4-4819-8184-CB1919605545}" destId="{8A8AD5C5-2D4E-4B10-947A-20ACEF024052}" srcOrd="1" destOrd="0" presId="urn:microsoft.com/office/officeart/2018/2/layout/IconLabelList"/>
    <dgm:cxn modelId="{48BD7837-6B66-4AF9-8372-19B0DD12F304}" type="presParOf" srcId="{9980DABD-FDA4-4819-8184-CB1919605545}" destId="{3180EAFB-001F-4767-BE0F-17FDF33A0B7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75FE1820-9A91-4308-92A8-860DAB468CED}" type="doc">
      <dgm:prSet loTypeId="urn:microsoft.com/office/officeart/2018/2/layout/IconCircleList" loCatId="icon" qsTypeId="urn:microsoft.com/office/officeart/2005/8/quickstyle/simple5" qsCatId="simple" csTypeId="urn:microsoft.com/office/officeart/2018/5/colors/Iconchunking_coloredtext_colorful1" csCatId="colorful" phldr="1"/>
      <dgm:spPr/>
      <dgm:t>
        <a:bodyPr/>
        <a:lstStyle/>
        <a:p>
          <a:endParaRPr lang="en-US"/>
        </a:p>
      </dgm:t>
    </dgm:pt>
    <dgm:pt modelId="{E2F6612B-F13F-45EC-AA91-C1614D826700}">
      <dgm:prSet/>
      <dgm:spPr/>
      <dgm:t>
        <a:bodyPr/>
        <a:lstStyle/>
        <a:p>
          <a:pPr>
            <a:lnSpc>
              <a:spcPct val="100000"/>
            </a:lnSpc>
          </a:pPr>
          <a:r>
            <a:rPr lang="en-US" b="1"/>
            <a:t>2 x 2 Factorial Design</a:t>
          </a:r>
          <a:r>
            <a:rPr lang="en-US"/>
            <a:t>: This design has two independent variables, each with two levels (e.g., presence/absence, high/low). It allows for the examination of the main effects of each independent variable and their interaction.</a:t>
          </a:r>
        </a:p>
      </dgm:t>
    </dgm:pt>
    <dgm:pt modelId="{B73411D5-F8AF-483F-81C8-1583E8C451C6}" type="parTrans" cxnId="{750C6044-B864-480E-994F-BB7749904613}">
      <dgm:prSet/>
      <dgm:spPr/>
      <dgm:t>
        <a:bodyPr/>
        <a:lstStyle/>
        <a:p>
          <a:endParaRPr lang="en-US"/>
        </a:p>
      </dgm:t>
    </dgm:pt>
    <dgm:pt modelId="{0893CCC3-76E7-47DB-877B-3BBFD129A3AC}" type="sibTrans" cxnId="{750C6044-B864-480E-994F-BB7749904613}">
      <dgm:prSet/>
      <dgm:spPr/>
      <dgm:t>
        <a:bodyPr/>
        <a:lstStyle/>
        <a:p>
          <a:pPr>
            <a:lnSpc>
              <a:spcPct val="100000"/>
            </a:lnSpc>
          </a:pPr>
          <a:endParaRPr lang="en-US"/>
        </a:p>
      </dgm:t>
    </dgm:pt>
    <dgm:pt modelId="{EB839E45-9CF4-4C6B-940E-43EAFC73E09F}">
      <dgm:prSet/>
      <dgm:spPr/>
      <dgm:t>
        <a:bodyPr/>
        <a:lstStyle/>
        <a:p>
          <a:pPr>
            <a:lnSpc>
              <a:spcPct val="100000"/>
            </a:lnSpc>
          </a:pPr>
          <a:r>
            <a:rPr lang="en-US" b="1"/>
            <a:t>n x m Factorial Design</a:t>
          </a:r>
          <a:r>
            <a:rPr lang="en-US"/>
            <a:t>: This design can involve more than two independent variables, each with multiple levels. It enables the investigation of more complex relationships and interactions among variables.</a:t>
          </a:r>
        </a:p>
      </dgm:t>
    </dgm:pt>
    <dgm:pt modelId="{BAEC01C6-AF45-4470-8F72-83726CD37618}" type="parTrans" cxnId="{AC0200FE-42EC-48FA-86B6-44C9F8BBE411}">
      <dgm:prSet/>
      <dgm:spPr/>
      <dgm:t>
        <a:bodyPr/>
        <a:lstStyle/>
        <a:p>
          <a:endParaRPr lang="en-US"/>
        </a:p>
      </dgm:t>
    </dgm:pt>
    <dgm:pt modelId="{09A4908E-D682-46FF-8A06-1A3B62D7FAF3}" type="sibTrans" cxnId="{AC0200FE-42EC-48FA-86B6-44C9F8BBE411}">
      <dgm:prSet/>
      <dgm:spPr/>
      <dgm:t>
        <a:bodyPr/>
        <a:lstStyle/>
        <a:p>
          <a:endParaRPr lang="en-US"/>
        </a:p>
      </dgm:t>
    </dgm:pt>
    <dgm:pt modelId="{9B475EF2-15AE-4D62-839F-0E9CEC979CCB}" type="pres">
      <dgm:prSet presAssocID="{75FE1820-9A91-4308-92A8-860DAB468CED}" presName="root" presStyleCnt="0">
        <dgm:presLayoutVars>
          <dgm:dir/>
          <dgm:resizeHandles val="exact"/>
        </dgm:presLayoutVars>
      </dgm:prSet>
      <dgm:spPr/>
    </dgm:pt>
    <dgm:pt modelId="{605DE1E9-6A33-4EFD-BC3A-DA4631F67B0D}" type="pres">
      <dgm:prSet presAssocID="{75FE1820-9A91-4308-92A8-860DAB468CED}" presName="container" presStyleCnt="0">
        <dgm:presLayoutVars>
          <dgm:dir/>
          <dgm:resizeHandles val="exact"/>
        </dgm:presLayoutVars>
      </dgm:prSet>
      <dgm:spPr/>
    </dgm:pt>
    <dgm:pt modelId="{A5003450-6C3C-448B-BA94-7FB8F5AD90E0}" type="pres">
      <dgm:prSet presAssocID="{E2F6612B-F13F-45EC-AA91-C1614D826700}" presName="compNode" presStyleCnt="0"/>
      <dgm:spPr/>
    </dgm:pt>
    <dgm:pt modelId="{14EA4C3A-D15A-4EC4-8F5D-036C7602AA41}" type="pres">
      <dgm:prSet presAssocID="{E2F6612B-F13F-45EC-AA91-C1614D826700}" presName="iconBgRect" presStyleLbl="bgShp" presStyleIdx="0" presStyleCnt="2"/>
      <dgm:spPr/>
    </dgm:pt>
    <dgm:pt modelId="{4D84C0C9-827D-4B08-8887-56B385D03BF4}" type="pres">
      <dgm:prSet presAssocID="{E2F6612B-F13F-45EC-AA91-C1614D82670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chart"/>
        </a:ext>
      </dgm:extLst>
    </dgm:pt>
    <dgm:pt modelId="{06B781BD-667B-4CAA-A52A-D7DAD1BC8F2A}" type="pres">
      <dgm:prSet presAssocID="{E2F6612B-F13F-45EC-AA91-C1614D826700}" presName="spaceRect" presStyleCnt="0"/>
      <dgm:spPr/>
    </dgm:pt>
    <dgm:pt modelId="{80EFAAC1-1731-4C95-AE00-27B9505F0FAB}" type="pres">
      <dgm:prSet presAssocID="{E2F6612B-F13F-45EC-AA91-C1614D826700}" presName="textRect" presStyleLbl="revTx" presStyleIdx="0" presStyleCnt="2">
        <dgm:presLayoutVars>
          <dgm:chMax val="1"/>
          <dgm:chPref val="1"/>
        </dgm:presLayoutVars>
      </dgm:prSet>
      <dgm:spPr/>
    </dgm:pt>
    <dgm:pt modelId="{6CC75931-7116-4F54-956B-01489E4E9F53}" type="pres">
      <dgm:prSet presAssocID="{0893CCC3-76E7-47DB-877B-3BBFD129A3AC}" presName="sibTrans" presStyleLbl="sibTrans2D1" presStyleIdx="0" presStyleCnt="0"/>
      <dgm:spPr/>
    </dgm:pt>
    <dgm:pt modelId="{9BF3DC76-537F-404C-97AA-F8F556FBA47C}" type="pres">
      <dgm:prSet presAssocID="{EB839E45-9CF4-4C6B-940E-43EAFC73E09F}" presName="compNode" presStyleCnt="0"/>
      <dgm:spPr/>
    </dgm:pt>
    <dgm:pt modelId="{5EA54116-D3BF-4C7C-923B-A44223052542}" type="pres">
      <dgm:prSet presAssocID="{EB839E45-9CF4-4C6B-940E-43EAFC73E09F}" presName="iconBgRect" presStyleLbl="bgShp" presStyleIdx="1" presStyleCnt="2"/>
      <dgm:spPr/>
    </dgm:pt>
    <dgm:pt modelId="{98061ABB-1EF5-488A-9E2F-E86ED24B99C4}" type="pres">
      <dgm:prSet presAssocID="{EB839E45-9CF4-4C6B-940E-43EAFC73E09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Design"/>
        </a:ext>
      </dgm:extLst>
    </dgm:pt>
    <dgm:pt modelId="{F8242546-4349-46AE-9700-EA78BD9CE128}" type="pres">
      <dgm:prSet presAssocID="{EB839E45-9CF4-4C6B-940E-43EAFC73E09F}" presName="spaceRect" presStyleCnt="0"/>
      <dgm:spPr/>
    </dgm:pt>
    <dgm:pt modelId="{B8BC9393-A5D0-442E-93AD-7F6097869BE9}" type="pres">
      <dgm:prSet presAssocID="{EB839E45-9CF4-4C6B-940E-43EAFC73E09F}" presName="textRect" presStyleLbl="revTx" presStyleIdx="1" presStyleCnt="2">
        <dgm:presLayoutVars>
          <dgm:chMax val="1"/>
          <dgm:chPref val="1"/>
        </dgm:presLayoutVars>
      </dgm:prSet>
      <dgm:spPr/>
    </dgm:pt>
  </dgm:ptLst>
  <dgm:cxnLst>
    <dgm:cxn modelId="{750C6044-B864-480E-994F-BB7749904613}" srcId="{75FE1820-9A91-4308-92A8-860DAB468CED}" destId="{E2F6612B-F13F-45EC-AA91-C1614D826700}" srcOrd="0" destOrd="0" parTransId="{B73411D5-F8AF-483F-81C8-1583E8C451C6}" sibTransId="{0893CCC3-76E7-47DB-877B-3BBFD129A3AC}"/>
    <dgm:cxn modelId="{57591951-558F-4BC3-BF8F-FE422752E806}" type="presOf" srcId="{EB839E45-9CF4-4C6B-940E-43EAFC73E09F}" destId="{B8BC9393-A5D0-442E-93AD-7F6097869BE9}" srcOrd="0" destOrd="0" presId="urn:microsoft.com/office/officeart/2018/2/layout/IconCircleList"/>
    <dgm:cxn modelId="{56715197-ACF1-4D31-89ED-0E051B75E2A2}" type="presOf" srcId="{0893CCC3-76E7-47DB-877B-3BBFD129A3AC}" destId="{6CC75931-7116-4F54-956B-01489E4E9F53}" srcOrd="0" destOrd="0" presId="urn:microsoft.com/office/officeart/2018/2/layout/IconCircleList"/>
    <dgm:cxn modelId="{C1F2C0AA-5181-44B3-A858-039BDA339F54}" type="presOf" srcId="{75FE1820-9A91-4308-92A8-860DAB468CED}" destId="{9B475EF2-15AE-4D62-839F-0E9CEC979CCB}" srcOrd="0" destOrd="0" presId="urn:microsoft.com/office/officeart/2018/2/layout/IconCircleList"/>
    <dgm:cxn modelId="{D8F456E5-D715-4EF9-B9CA-3730B37BFF35}" type="presOf" srcId="{E2F6612B-F13F-45EC-AA91-C1614D826700}" destId="{80EFAAC1-1731-4C95-AE00-27B9505F0FAB}" srcOrd="0" destOrd="0" presId="urn:microsoft.com/office/officeart/2018/2/layout/IconCircleList"/>
    <dgm:cxn modelId="{AC0200FE-42EC-48FA-86B6-44C9F8BBE411}" srcId="{75FE1820-9A91-4308-92A8-860DAB468CED}" destId="{EB839E45-9CF4-4C6B-940E-43EAFC73E09F}" srcOrd="1" destOrd="0" parTransId="{BAEC01C6-AF45-4470-8F72-83726CD37618}" sibTransId="{09A4908E-D682-46FF-8A06-1A3B62D7FAF3}"/>
    <dgm:cxn modelId="{94923807-781B-475E-A018-FA31931CC86E}" type="presParOf" srcId="{9B475EF2-15AE-4D62-839F-0E9CEC979CCB}" destId="{605DE1E9-6A33-4EFD-BC3A-DA4631F67B0D}" srcOrd="0" destOrd="0" presId="urn:microsoft.com/office/officeart/2018/2/layout/IconCircleList"/>
    <dgm:cxn modelId="{51643E41-B028-4A8D-9054-B9504CF72C6A}" type="presParOf" srcId="{605DE1E9-6A33-4EFD-BC3A-DA4631F67B0D}" destId="{A5003450-6C3C-448B-BA94-7FB8F5AD90E0}" srcOrd="0" destOrd="0" presId="urn:microsoft.com/office/officeart/2018/2/layout/IconCircleList"/>
    <dgm:cxn modelId="{AB37FC53-30D2-42BD-B102-FA717D5E25D2}" type="presParOf" srcId="{A5003450-6C3C-448B-BA94-7FB8F5AD90E0}" destId="{14EA4C3A-D15A-4EC4-8F5D-036C7602AA41}" srcOrd="0" destOrd="0" presId="urn:microsoft.com/office/officeart/2018/2/layout/IconCircleList"/>
    <dgm:cxn modelId="{0D6C948E-7574-4497-A739-BA41B21D76DE}" type="presParOf" srcId="{A5003450-6C3C-448B-BA94-7FB8F5AD90E0}" destId="{4D84C0C9-827D-4B08-8887-56B385D03BF4}" srcOrd="1" destOrd="0" presId="urn:microsoft.com/office/officeart/2018/2/layout/IconCircleList"/>
    <dgm:cxn modelId="{84FF7856-94C4-4686-81A9-3470104CCC90}" type="presParOf" srcId="{A5003450-6C3C-448B-BA94-7FB8F5AD90E0}" destId="{06B781BD-667B-4CAA-A52A-D7DAD1BC8F2A}" srcOrd="2" destOrd="0" presId="urn:microsoft.com/office/officeart/2018/2/layout/IconCircleList"/>
    <dgm:cxn modelId="{724D0581-1204-49BA-B6A4-81F7BEA794BF}" type="presParOf" srcId="{A5003450-6C3C-448B-BA94-7FB8F5AD90E0}" destId="{80EFAAC1-1731-4C95-AE00-27B9505F0FAB}" srcOrd="3" destOrd="0" presId="urn:microsoft.com/office/officeart/2018/2/layout/IconCircleList"/>
    <dgm:cxn modelId="{83528D4D-DD1A-42E2-B8DE-4FDF5C47A838}" type="presParOf" srcId="{605DE1E9-6A33-4EFD-BC3A-DA4631F67B0D}" destId="{6CC75931-7116-4F54-956B-01489E4E9F53}" srcOrd="1" destOrd="0" presId="urn:microsoft.com/office/officeart/2018/2/layout/IconCircleList"/>
    <dgm:cxn modelId="{7697A449-1CD5-4175-83CC-73CCE2D142F1}" type="presParOf" srcId="{605DE1E9-6A33-4EFD-BC3A-DA4631F67B0D}" destId="{9BF3DC76-537F-404C-97AA-F8F556FBA47C}" srcOrd="2" destOrd="0" presId="urn:microsoft.com/office/officeart/2018/2/layout/IconCircleList"/>
    <dgm:cxn modelId="{59DC9BBA-7823-47BD-80FF-C1B0FF87ADD6}" type="presParOf" srcId="{9BF3DC76-537F-404C-97AA-F8F556FBA47C}" destId="{5EA54116-D3BF-4C7C-923B-A44223052542}" srcOrd="0" destOrd="0" presId="urn:microsoft.com/office/officeart/2018/2/layout/IconCircleList"/>
    <dgm:cxn modelId="{FCACF96A-922C-4119-9018-8F557F2DCB74}" type="presParOf" srcId="{9BF3DC76-537F-404C-97AA-F8F556FBA47C}" destId="{98061ABB-1EF5-488A-9E2F-E86ED24B99C4}" srcOrd="1" destOrd="0" presId="urn:microsoft.com/office/officeart/2018/2/layout/IconCircleList"/>
    <dgm:cxn modelId="{FB70742E-0F3B-4163-AE10-3A10E7296EF9}" type="presParOf" srcId="{9BF3DC76-537F-404C-97AA-F8F556FBA47C}" destId="{F8242546-4349-46AE-9700-EA78BD9CE128}" srcOrd="2" destOrd="0" presId="urn:microsoft.com/office/officeart/2018/2/layout/IconCircleList"/>
    <dgm:cxn modelId="{BAA7C19F-E3D2-44D0-9BAD-7478C9926E54}" type="presParOf" srcId="{9BF3DC76-537F-404C-97AA-F8F556FBA47C}" destId="{B8BC9393-A5D0-442E-93AD-7F6097869BE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583112AB-C772-4FE9-9745-A12AEF8D446D}"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59B11550-CA0B-4461-B0DA-37B67FBEFD7E}">
      <dgm:prSet/>
      <dgm:spPr/>
      <dgm:t>
        <a:bodyPr/>
        <a:lstStyle/>
        <a:p>
          <a:pPr>
            <a:lnSpc>
              <a:spcPct val="100000"/>
            </a:lnSpc>
          </a:pPr>
          <a:r>
            <a:rPr lang="en-US" b="1"/>
            <a:t>Identifying and controlling variables </a:t>
          </a:r>
          <a:r>
            <a:rPr lang="en-US"/>
            <a:t>is vital to ensure the validity of experimental results. The independent variable is the variable manipulated by the researcher, while the dependent variable represents the outcome that is measured. </a:t>
          </a:r>
        </a:p>
      </dgm:t>
    </dgm:pt>
    <dgm:pt modelId="{D5B1E296-4908-4BFE-BA78-D629F6FADB46}" type="parTrans" cxnId="{9D4FA3C5-B29F-41D3-BA7C-378C7153D1E7}">
      <dgm:prSet/>
      <dgm:spPr/>
      <dgm:t>
        <a:bodyPr/>
        <a:lstStyle/>
        <a:p>
          <a:endParaRPr lang="en-US"/>
        </a:p>
      </dgm:t>
    </dgm:pt>
    <dgm:pt modelId="{0F32EF51-1A8E-4D65-984C-94F8E27A2D84}" type="sibTrans" cxnId="{9D4FA3C5-B29F-41D3-BA7C-378C7153D1E7}">
      <dgm:prSet/>
      <dgm:spPr/>
      <dgm:t>
        <a:bodyPr/>
        <a:lstStyle/>
        <a:p>
          <a:endParaRPr lang="en-US"/>
        </a:p>
      </dgm:t>
    </dgm:pt>
    <dgm:pt modelId="{8E391522-5AD4-4D36-947F-BFF126797C00}">
      <dgm:prSet/>
      <dgm:spPr/>
      <dgm:t>
        <a:bodyPr/>
        <a:lstStyle/>
        <a:p>
          <a:pPr>
            <a:lnSpc>
              <a:spcPct val="100000"/>
            </a:lnSpc>
          </a:pPr>
          <a:r>
            <a:rPr lang="en-US"/>
            <a:t>Operationalize these variables by clearly defining how they will be measured or manipulated. </a:t>
          </a:r>
        </a:p>
      </dgm:t>
    </dgm:pt>
    <dgm:pt modelId="{3A5D3B10-FE08-4A6A-B15A-E8AA8C22866C}" type="parTrans" cxnId="{F142356D-5963-467F-AD66-87A978782813}">
      <dgm:prSet/>
      <dgm:spPr/>
      <dgm:t>
        <a:bodyPr/>
        <a:lstStyle/>
        <a:p>
          <a:endParaRPr lang="en-US"/>
        </a:p>
      </dgm:t>
    </dgm:pt>
    <dgm:pt modelId="{00495C0D-0BEF-4FE7-A6A6-E50795B4F585}" type="sibTrans" cxnId="{F142356D-5963-467F-AD66-87A978782813}">
      <dgm:prSet/>
      <dgm:spPr/>
      <dgm:t>
        <a:bodyPr/>
        <a:lstStyle/>
        <a:p>
          <a:endParaRPr lang="en-US"/>
        </a:p>
      </dgm:t>
    </dgm:pt>
    <dgm:pt modelId="{62BFD29B-B873-46F9-968E-8F574FBD1AFD}">
      <dgm:prSet/>
      <dgm:spPr/>
      <dgm:t>
        <a:bodyPr/>
        <a:lstStyle/>
        <a:p>
          <a:pPr>
            <a:lnSpc>
              <a:spcPct val="100000"/>
            </a:lnSpc>
          </a:pPr>
          <a:r>
            <a:rPr lang="en-US"/>
            <a:t>It is essential to control extraneous variables - factors that may influence the dependent variable but are not the focus of the study - by using randomization, counterbalancing, and statistical techniques. </a:t>
          </a:r>
        </a:p>
      </dgm:t>
    </dgm:pt>
    <dgm:pt modelId="{70C49583-73BC-4660-A1F8-05682D9801C0}" type="parTrans" cxnId="{6F4B6292-F62A-4834-8201-33B0E977ABD1}">
      <dgm:prSet/>
      <dgm:spPr/>
      <dgm:t>
        <a:bodyPr/>
        <a:lstStyle/>
        <a:p>
          <a:endParaRPr lang="en-US"/>
        </a:p>
      </dgm:t>
    </dgm:pt>
    <dgm:pt modelId="{AFA21505-C306-48C5-B049-97D000BFE5D6}" type="sibTrans" cxnId="{6F4B6292-F62A-4834-8201-33B0E977ABD1}">
      <dgm:prSet/>
      <dgm:spPr/>
      <dgm:t>
        <a:bodyPr/>
        <a:lstStyle/>
        <a:p>
          <a:endParaRPr lang="en-US"/>
        </a:p>
      </dgm:t>
    </dgm:pt>
    <dgm:pt modelId="{76B463A8-A163-49C7-8FDF-2F39243A69FD}" type="pres">
      <dgm:prSet presAssocID="{583112AB-C772-4FE9-9745-A12AEF8D446D}" presName="root" presStyleCnt="0">
        <dgm:presLayoutVars>
          <dgm:dir/>
          <dgm:resizeHandles val="exact"/>
        </dgm:presLayoutVars>
      </dgm:prSet>
      <dgm:spPr/>
    </dgm:pt>
    <dgm:pt modelId="{12225D8E-CFEB-4634-9C40-05A500A17640}" type="pres">
      <dgm:prSet presAssocID="{59B11550-CA0B-4461-B0DA-37B67FBEFD7E}" presName="compNode" presStyleCnt="0"/>
      <dgm:spPr/>
    </dgm:pt>
    <dgm:pt modelId="{8045285D-720E-43AA-B4D1-8D8E82787F07}" type="pres">
      <dgm:prSet presAssocID="{59B11550-CA0B-4461-B0DA-37B67FBEFD7E}" presName="bgRect" presStyleLbl="bgShp" presStyleIdx="0" presStyleCnt="3"/>
      <dgm:spPr/>
    </dgm:pt>
    <dgm:pt modelId="{A76391AC-031D-4A5D-9683-A73E3C2526E7}" type="pres">
      <dgm:prSet presAssocID="{59B11550-CA0B-4461-B0DA-37B67FBEFD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D618C1F6-3CFA-473C-A86F-5EFE65215205}" type="pres">
      <dgm:prSet presAssocID="{59B11550-CA0B-4461-B0DA-37B67FBEFD7E}" presName="spaceRect" presStyleCnt="0"/>
      <dgm:spPr/>
    </dgm:pt>
    <dgm:pt modelId="{525281FB-0BEE-4D17-8101-0351C1D2366D}" type="pres">
      <dgm:prSet presAssocID="{59B11550-CA0B-4461-B0DA-37B67FBEFD7E}" presName="parTx" presStyleLbl="revTx" presStyleIdx="0" presStyleCnt="3">
        <dgm:presLayoutVars>
          <dgm:chMax val="0"/>
          <dgm:chPref val="0"/>
        </dgm:presLayoutVars>
      </dgm:prSet>
      <dgm:spPr/>
    </dgm:pt>
    <dgm:pt modelId="{E5A2EA95-928A-444A-B20C-543A599424BC}" type="pres">
      <dgm:prSet presAssocID="{0F32EF51-1A8E-4D65-984C-94F8E27A2D84}" presName="sibTrans" presStyleCnt="0"/>
      <dgm:spPr/>
    </dgm:pt>
    <dgm:pt modelId="{4385813A-8A15-4F52-9BEA-49241CF4371A}" type="pres">
      <dgm:prSet presAssocID="{8E391522-5AD4-4D36-947F-BFF126797C00}" presName="compNode" presStyleCnt="0"/>
      <dgm:spPr/>
    </dgm:pt>
    <dgm:pt modelId="{2374720D-93FE-4C0C-9964-7856CAD48CF2}" type="pres">
      <dgm:prSet presAssocID="{8E391522-5AD4-4D36-947F-BFF126797C00}" presName="bgRect" presStyleLbl="bgShp" presStyleIdx="1" presStyleCnt="3"/>
      <dgm:spPr/>
    </dgm:pt>
    <dgm:pt modelId="{C92AA40C-31D2-4A90-B57E-8716008A2E18}" type="pres">
      <dgm:prSet presAssocID="{8E391522-5AD4-4D36-947F-BFF126797C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717E282F-B972-4982-9FEF-696C40ED5649}" type="pres">
      <dgm:prSet presAssocID="{8E391522-5AD4-4D36-947F-BFF126797C00}" presName="spaceRect" presStyleCnt="0"/>
      <dgm:spPr/>
    </dgm:pt>
    <dgm:pt modelId="{E1C5DDD5-90A6-49BB-AD6C-7F8D0320D06E}" type="pres">
      <dgm:prSet presAssocID="{8E391522-5AD4-4D36-947F-BFF126797C00}" presName="parTx" presStyleLbl="revTx" presStyleIdx="1" presStyleCnt="3">
        <dgm:presLayoutVars>
          <dgm:chMax val="0"/>
          <dgm:chPref val="0"/>
        </dgm:presLayoutVars>
      </dgm:prSet>
      <dgm:spPr/>
    </dgm:pt>
    <dgm:pt modelId="{F8293B03-E3EA-4F79-B8DE-14D3DCF2574E}" type="pres">
      <dgm:prSet presAssocID="{00495C0D-0BEF-4FE7-A6A6-E50795B4F585}" presName="sibTrans" presStyleCnt="0"/>
      <dgm:spPr/>
    </dgm:pt>
    <dgm:pt modelId="{A0A933F2-CB04-47DD-9297-18A9EBAA054E}" type="pres">
      <dgm:prSet presAssocID="{62BFD29B-B873-46F9-968E-8F574FBD1AFD}" presName="compNode" presStyleCnt="0"/>
      <dgm:spPr/>
    </dgm:pt>
    <dgm:pt modelId="{89C22C56-70DE-4DE4-A142-EA7D7A128A91}" type="pres">
      <dgm:prSet presAssocID="{62BFD29B-B873-46F9-968E-8F574FBD1AFD}" presName="bgRect" presStyleLbl="bgShp" presStyleIdx="2" presStyleCnt="3"/>
      <dgm:spPr/>
    </dgm:pt>
    <dgm:pt modelId="{BB9397FC-462F-4898-AAF4-988C4D1BE816}" type="pres">
      <dgm:prSet presAssocID="{62BFD29B-B873-46F9-968E-8F574FBD1A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5404837C-7099-4417-9928-A9FBED03668B}" type="pres">
      <dgm:prSet presAssocID="{62BFD29B-B873-46F9-968E-8F574FBD1AFD}" presName="spaceRect" presStyleCnt="0"/>
      <dgm:spPr/>
    </dgm:pt>
    <dgm:pt modelId="{A13B3DCC-D310-421A-ADEC-7D189E7D0E7C}" type="pres">
      <dgm:prSet presAssocID="{62BFD29B-B873-46F9-968E-8F574FBD1AFD}" presName="parTx" presStyleLbl="revTx" presStyleIdx="2" presStyleCnt="3">
        <dgm:presLayoutVars>
          <dgm:chMax val="0"/>
          <dgm:chPref val="0"/>
        </dgm:presLayoutVars>
      </dgm:prSet>
      <dgm:spPr/>
    </dgm:pt>
  </dgm:ptLst>
  <dgm:cxnLst>
    <dgm:cxn modelId="{EBD27E39-F908-431D-B914-FC5EA5A28B2D}" type="presOf" srcId="{583112AB-C772-4FE9-9745-A12AEF8D446D}" destId="{76B463A8-A163-49C7-8FDF-2F39243A69FD}" srcOrd="0" destOrd="0" presId="urn:microsoft.com/office/officeart/2018/2/layout/IconVerticalSolidList"/>
    <dgm:cxn modelId="{8CD7CE5C-1A0F-44BB-B0E7-8E5CB67921CB}" type="presOf" srcId="{62BFD29B-B873-46F9-968E-8F574FBD1AFD}" destId="{A13B3DCC-D310-421A-ADEC-7D189E7D0E7C}" srcOrd="0" destOrd="0" presId="urn:microsoft.com/office/officeart/2018/2/layout/IconVerticalSolidList"/>
    <dgm:cxn modelId="{F142356D-5963-467F-AD66-87A978782813}" srcId="{583112AB-C772-4FE9-9745-A12AEF8D446D}" destId="{8E391522-5AD4-4D36-947F-BFF126797C00}" srcOrd="1" destOrd="0" parTransId="{3A5D3B10-FE08-4A6A-B15A-E8AA8C22866C}" sibTransId="{00495C0D-0BEF-4FE7-A6A6-E50795B4F585}"/>
    <dgm:cxn modelId="{5EE8E07B-AAE7-4539-AD40-314CD2A87010}" type="presOf" srcId="{59B11550-CA0B-4461-B0DA-37B67FBEFD7E}" destId="{525281FB-0BEE-4D17-8101-0351C1D2366D}" srcOrd="0" destOrd="0" presId="urn:microsoft.com/office/officeart/2018/2/layout/IconVerticalSolidList"/>
    <dgm:cxn modelId="{6F4B6292-F62A-4834-8201-33B0E977ABD1}" srcId="{583112AB-C772-4FE9-9745-A12AEF8D446D}" destId="{62BFD29B-B873-46F9-968E-8F574FBD1AFD}" srcOrd="2" destOrd="0" parTransId="{70C49583-73BC-4660-A1F8-05682D9801C0}" sibTransId="{AFA21505-C306-48C5-B049-97D000BFE5D6}"/>
    <dgm:cxn modelId="{7D8DF6C4-3137-4292-B8F5-188BDFFEB43C}" type="presOf" srcId="{8E391522-5AD4-4D36-947F-BFF126797C00}" destId="{E1C5DDD5-90A6-49BB-AD6C-7F8D0320D06E}" srcOrd="0" destOrd="0" presId="urn:microsoft.com/office/officeart/2018/2/layout/IconVerticalSolidList"/>
    <dgm:cxn modelId="{9D4FA3C5-B29F-41D3-BA7C-378C7153D1E7}" srcId="{583112AB-C772-4FE9-9745-A12AEF8D446D}" destId="{59B11550-CA0B-4461-B0DA-37B67FBEFD7E}" srcOrd="0" destOrd="0" parTransId="{D5B1E296-4908-4BFE-BA78-D629F6FADB46}" sibTransId="{0F32EF51-1A8E-4D65-984C-94F8E27A2D84}"/>
    <dgm:cxn modelId="{91BFAE02-D312-49F8-802E-4091795C5F18}" type="presParOf" srcId="{76B463A8-A163-49C7-8FDF-2F39243A69FD}" destId="{12225D8E-CFEB-4634-9C40-05A500A17640}" srcOrd="0" destOrd="0" presId="urn:microsoft.com/office/officeart/2018/2/layout/IconVerticalSolidList"/>
    <dgm:cxn modelId="{9D699AFE-5730-4E2C-86DD-23DEFBF237A0}" type="presParOf" srcId="{12225D8E-CFEB-4634-9C40-05A500A17640}" destId="{8045285D-720E-43AA-B4D1-8D8E82787F07}" srcOrd="0" destOrd="0" presId="urn:microsoft.com/office/officeart/2018/2/layout/IconVerticalSolidList"/>
    <dgm:cxn modelId="{A459C54D-67B3-4D6B-99D8-AB0515DC538A}" type="presParOf" srcId="{12225D8E-CFEB-4634-9C40-05A500A17640}" destId="{A76391AC-031D-4A5D-9683-A73E3C2526E7}" srcOrd="1" destOrd="0" presId="urn:microsoft.com/office/officeart/2018/2/layout/IconVerticalSolidList"/>
    <dgm:cxn modelId="{3628D875-3F2A-4CE7-8769-A23544740FD5}" type="presParOf" srcId="{12225D8E-CFEB-4634-9C40-05A500A17640}" destId="{D618C1F6-3CFA-473C-A86F-5EFE65215205}" srcOrd="2" destOrd="0" presId="urn:microsoft.com/office/officeart/2018/2/layout/IconVerticalSolidList"/>
    <dgm:cxn modelId="{7525F4A7-77DA-4686-ACB0-A4C674CC0668}" type="presParOf" srcId="{12225D8E-CFEB-4634-9C40-05A500A17640}" destId="{525281FB-0BEE-4D17-8101-0351C1D2366D}" srcOrd="3" destOrd="0" presId="urn:microsoft.com/office/officeart/2018/2/layout/IconVerticalSolidList"/>
    <dgm:cxn modelId="{C30B2769-8AC5-4361-B237-E7BD117D6649}" type="presParOf" srcId="{76B463A8-A163-49C7-8FDF-2F39243A69FD}" destId="{E5A2EA95-928A-444A-B20C-543A599424BC}" srcOrd="1" destOrd="0" presId="urn:microsoft.com/office/officeart/2018/2/layout/IconVerticalSolidList"/>
    <dgm:cxn modelId="{3C646FCB-4B89-407C-99E8-D646D54879A1}" type="presParOf" srcId="{76B463A8-A163-49C7-8FDF-2F39243A69FD}" destId="{4385813A-8A15-4F52-9BEA-49241CF4371A}" srcOrd="2" destOrd="0" presId="urn:microsoft.com/office/officeart/2018/2/layout/IconVerticalSolidList"/>
    <dgm:cxn modelId="{13D46289-65BB-42F6-9986-C7D9227F0816}" type="presParOf" srcId="{4385813A-8A15-4F52-9BEA-49241CF4371A}" destId="{2374720D-93FE-4C0C-9964-7856CAD48CF2}" srcOrd="0" destOrd="0" presId="urn:microsoft.com/office/officeart/2018/2/layout/IconVerticalSolidList"/>
    <dgm:cxn modelId="{C6392F8A-D30D-492A-A3F9-39E55C0EA5E4}" type="presParOf" srcId="{4385813A-8A15-4F52-9BEA-49241CF4371A}" destId="{C92AA40C-31D2-4A90-B57E-8716008A2E18}" srcOrd="1" destOrd="0" presId="urn:microsoft.com/office/officeart/2018/2/layout/IconVerticalSolidList"/>
    <dgm:cxn modelId="{DE992DB3-38FD-4955-BEC0-66A802EDE6F5}" type="presParOf" srcId="{4385813A-8A15-4F52-9BEA-49241CF4371A}" destId="{717E282F-B972-4982-9FEF-696C40ED5649}" srcOrd="2" destOrd="0" presId="urn:microsoft.com/office/officeart/2018/2/layout/IconVerticalSolidList"/>
    <dgm:cxn modelId="{A37F53DD-FD4B-4025-8B28-3ECF7A988068}" type="presParOf" srcId="{4385813A-8A15-4F52-9BEA-49241CF4371A}" destId="{E1C5DDD5-90A6-49BB-AD6C-7F8D0320D06E}" srcOrd="3" destOrd="0" presId="urn:microsoft.com/office/officeart/2018/2/layout/IconVerticalSolidList"/>
    <dgm:cxn modelId="{9BDF2932-712D-416D-BE7E-D76E53E0C112}" type="presParOf" srcId="{76B463A8-A163-49C7-8FDF-2F39243A69FD}" destId="{F8293B03-E3EA-4F79-B8DE-14D3DCF2574E}" srcOrd="3" destOrd="0" presId="urn:microsoft.com/office/officeart/2018/2/layout/IconVerticalSolidList"/>
    <dgm:cxn modelId="{B0E93E6E-E0F1-4175-BF8D-4A2B447B0AC3}" type="presParOf" srcId="{76B463A8-A163-49C7-8FDF-2F39243A69FD}" destId="{A0A933F2-CB04-47DD-9297-18A9EBAA054E}" srcOrd="4" destOrd="0" presId="urn:microsoft.com/office/officeart/2018/2/layout/IconVerticalSolidList"/>
    <dgm:cxn modelId="{A1898ACF-0DDD-4C9C-9931-2FFF97A4F8CC}" type="presParOf" srcId="{A0A933F2-CB04-47DD-9297-18A9EBAA054E}" destId="{89C22C56-70DE-4DE4-A142-EA7D7A128A91}" srcOrd="0" destOrd="0" presId="urn:microsoft.com/office/officeart/2018/2/layout/IconVerticalSolidList"/>
    <dgm:cxn modelId="{F1D48EA8-6A6F-4389-84B4-92A9B672D3B9}" type="presParOf" srcId="{A0A933F2-CB04-47DD-9297-18A9EBAA054E}" destId="{BB9397FC-462F-4898-AAF4-988C4D1BE816}" srcOrd="1" destOrd="0" presId="urn:microsoft.com/office/officeart/2018/2/layout/IconVerticalSolidList"/>
    <dgm:cxn modelId="{5DD81A17-3113-4BFC-8324-E8ADF3A33F1B}" type="presParOf" srcId="{A0A933F2-CB04-47DD-9297-18A9EBAA054E}" destId="{5404837C-7099-4417-9928-A9FBED03668B}" srcOrd="2" destOrd="0" presId="urn:microsoft.com/office/officeart/2018/2/layout/IconVerticalSolidList"/>
    <dgm:cxn modelId="{04F98FCF-CEEC-48D6-BE68-FB6E5511495F}" type="presParOf" srcId="{A0A933F2-CB04-47DD-9297-18A9EBAA054E}" destId="{A13B3DCC-D310-421A-ADEC-7D189E7D0E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5A81470F-C4AA-4169-9939-798EB85E0D65}" type="doc">
      <dgm:prSet loTypeId="urn:microsoft.com/office/officeart/2005/8/layout/vList2" loCatId="list" qsTypeId="urn:microsoft.com/office/officeart/2005/8/quickstyle/3d1" qsCatId="3D" csTypeId="urn:microsoft.com/office/officeart/2005/8/colors/colorful4" csCatId="colorful"/>
      <dgm:spPr/>
      <dgm:t>
        <a:bodyPr/>
        <a:lstStyle/>
        <a:p>
          <a:endParaRPr lang="en-US"/>
        </a:p>
      </dgm:t>
    </dgm:pt>
    <dgm:pt modelId="{354C307D-1A5B-49EE-9712-5A81C234452E}">
      <dgm:prSet/>
      <dgm:spPr/>
      <dgm:t>
        <a:bodyPr/>
        <a:lstStyle/>
        <a:p>
          <a:r>
            <a:rPr lang="en-US"/>
            <a:t>Based on your research question and knowledge from the literature review, </a:t>
          </a:r>
          <a:r>
            <a:rPr lang="en-US" b="1"/>
            <a:t>formulate testable hypotheses</a:t>
          </a:r>
          <a:r>
            <a:rPr lang="en-US"/>
            <a:t>. </a:t>
          </a:r>
        </a:p>
      </dgm:t>
    </dgm:pt>
    <dgm:pt modelId="{3386500B-98A6-4F3E-B36E-C7ED11443DAF}" type="parTrans" cxnId="{72D1234E-62CD-4ABD-9976-8DFF90571684}">
      <dgm:prSet/>
      <dgm:spPr/>
      <dgm:t>
        <a:bodyPr/>
        <a:lstStyle/>
        <a:p>
          <a:endParaRPr lang="en-US"/>
        </a:p>
      </dgm:t>
    </dgm:pt>
    <dgm:pt modelId="{6A3A5566-E81D-4AC2-A926-804664FA2D10}" type="sibTrans" cxnId="{72D1234E-62CD-4ABD-9976-8DFF90571684}">
      <dgm:prSet/>
      <dgm:spPr/>
      <dgm:t>
        <a:bodyPr/>
        <a:lstStyle/>
        <a:p>
          <a:endParaRPr lang="en-US"/>
        </a:p>
      </dgm:t>
    </dgm:pt>
    <dgm:pt modelId="{352A2FE4-E5C9-4FC9-A7CF-EECE3D08EA0A}">
      <dgm:prSet/>
      <dgm:spPr/>
      <dgm:t>
        <a:bodyPr/>
        <a:lstStyle/>
        <a:p>
          <a:r>
            <a:rPr lang="en-US"/>
            <a:t>Hypotheses state the expected relationships between variables. </a:t>
          </a:r>
        </a:p>
      </dgm:t>
    </dgm:pt>
    <dgm:pt modelId="{7F1D618C-3CA4-4129-9296-413B50ED82C4}" type="parTrans" cxnId="{5A6A00F6-C55C-40E4-809B-67A52DA0693F}">
      <dgm:prSet/>
      <dgm:spPr/>
      <dgm:t>
        <a:bodyPr/>
        <a:lstStyle/>
        <a:p>
          <a:endParaRPr lang="en-US"/>
        </a:p>
      </dgm:t>
    </dgm:pt>
    <dgm:pt modelId="{911AAA15-A3CF-4F48-912B-CC584A8DC24B}" type="sibTrans" cxnId="{5A6A00F6-C55C-40E4-809B-67A52DA0693F}">
      <dgm:prSet/>
      <dgm:spPr/>
      <dgm:t>
        <a:bodyPr/>
        <a:lstStyle/>
        <a:p>
          <a:endParaRPr lang="en-US"/>
        </a:p>
      </dgm:t>
    </dgm:pt>
    <dgm:pt modelId="{E0F30C2D-C558-461B-8275-2C071C08769B}">
      <dgm:prSet/>
      <dgm:spPr/>
      <dgm:t>
        <a:bodyPr/>
        <a:lstStyle/>
        <a:p>
          <a:r>
            <a:rPr lang="en-US"/>
            <a:t>A null hypothesis assumes no relationship, while an alternative hypothesis predicts a relationship.</a:t>
          </a:r>
        </a:p>
      </dgm:t>
    </dgm:pt>
    <dgm:pt modelId="{D6438EE5-50C2-473C-9510-979E6EE7B1CA}" type="parTrans" cxnId="{7D21F64A-D874-4385-B655-F5E3DA7E80D1}">
      <dgm:prSet/>
      <dgm:spPr/>
      <dgm:t>
        <a:bodyPr/>
        <a:lstStyle/>
        <a:p>
          <a:endParaRPr lang="en-US"/>
        </a:p>
      </dgm:t>
    </dgm:pt>
    <dgm:pt modelId="{610DE113-5747-41CA-B22D-758E38098674}" type="sibTrans" cxnId="{7D21F64A-D874-4385-B655-F5E3DA7E80D1}">
      <dgm:prSet/>
      <dgm:spPr/>
      <dgm:t>
        <a:bodyPr/>
        <a:lstStyle/>
        <a:p>
          <a:endParaRPr lang="en-US"/>
        </a:p>
      </dgm:t>
    </dgm:pt>
    <dgm:pt modelId="{88CE9B8F-DD9A-4FC4-B26D-45FB8836C4A2}" type="pres">
      <dgm:prSet presAssocID="{5A81470F-C4AA-4169-9939-798EB85E0D65}" presName="linear" presStyleCnt="0">
        <dgm:presLayoutVars>
          <dgm:animLvl val="lvl"/>
          <dgm:resizeHandles val="exact"/>
        </dgm:presLayoutVars>
      </dgm:prSet>
      <dgm:spPr/>
    </dgm:pt>
    <dgm:pt modelId="{BA621844-48FF-4DC1-8F3C-6FDF8E6D48E9}" type="pres">
      <dgm:prSet presAssocID="{354C307D-1A5B-49EE-9712-5A81C234452E}" presName="parentText" presStyleLbl="node1" presStyleIdx="0" presStyleCnt="3">
        <dgm:presLayoutVars>
          <dgm:chMax val="0"/>
          <dgm:bulletEnabled val="1"/>
        </dgm:presLayoutVars>
      </dgm:prSet>
      <dgm:spPr/>
    </dgm:pt>
    <dgm:pt modelId="{7313153A-B604-448F-9B6B-5171501C2CC0}" type="pres">
      <dgm:prSet presAssocID="{6A3A5566-E81D-4AC2-A926-804664FA2D10}" presName="spacer" presStyleCnt="0"/>
      <dgm:spPr/>
    </dgm:pt>
    <dgm:pt modelId="{6ACF8DCD-A9B0-4399-8E25-D6D7FA36CD25}" type="pres">
      <dgm:prSet presAssocID="{352A2FE4-E5C9-4FC9-A7CF-EECE3D08EA0A}" presName="parentText" presStyleLbl="node1" presStyleIdx="1" presStyleCnt="3">
        <dgm:presLayoutVars>
          <dgm:chMax val="0"/>
          <dgm:bulletEnabled val="1"/>
        </dgm:presLayoutVars>
      </dgm:prSet>
      <dgm:spPr/>
    </dgm:pt>
    <dgm:pt modelId="{3E1CC1A4-3737-46BA-A680-BA22E5F6A236}" type="pres">
      <dgm:prSet presAssocID="{911AAA15-A3CF-4F48-912B-CC584A8DC24B}" presName="spacer" presStyleCnt="0"/>
      <dgm:spPr/>
    </dgm:pt>
    <dgm:pt modelId="{CE76C469-E162-4581-8A48-D1A5B8ABA438}" type="pres">
      <dgm:prSet presAssocID="{E0F30C2D-C558-461B-8275-2C071C08769B}" presName="parentText" presStyleLbl="node1" presStyleIdx="2" presStyleCnt="3">
        <dgm:presLayoutVars>
          <dgm:chMax val="0"/>
          <dgm:bulletEnabled val="1"/>
        </dgm:presLayoutVars>
      </dgm:prSet>
      <dgm:spPr/>
    </dgm:pt>
  </dgm:ptLst>
  <dgm:cxnLst>
    <dgm:cxn modelId="{3E5B7232-DFBD-40A6-A6A4-E084FFB49628}" type="presOf" srcId="{5A81470F-C4AA-4169-9939-798EB85E0D65}" destId="{88CE9B8F-DD9A-4FC4-B26D-45FB8836C4A2}" srcOrd="0" destOrd="0" presId="urn:microsoft.com/office/officeart/2005/8/layout/vList2"/>
    <dgm:cxn modelId="{CEBD9D35-54BB-43F7-B914-F9E08725D378}" type="presOf" srcId="{352A2FE4-E5C9-4FC9-A7CF-EECE3D08EA0A}" destId="{6ACF8DCD-A9B0-4399-8E25-D6D7FA36CD25}" srcOrd="0" destOrd="0" presId="urn:microsoft.com/office/officeart/2005/8/layout/vList2"/>
    <dgm:cxn modelId="{7D21F64A-D874-4385-B655-F5E3DA7E80D1}" srcId="{5A81470F-C4AA-4169-9939-798EB85E0D65}" destId="{E0F30C2D-C558-461B-8275-2C071C08769B}" srcOrd="2" destOrd="0" parTransId="{D6438EE5-50C2-473C-9510-979E6EE7B1CA}" sibTransId="{610DE113-5747-41CA-B22D-758E38098674}"/>
    <dgm:cxn modelId="{72D1234E-62CD-4ABD-9976-8DFF90571684}" srcId="{5A81470F-C4AA-4169-9939-798EB85E0D65}" destId="{354C307D-1A5B-49EE-9712-5A81C234452E}" srcOrd="0" destOrd="0" parTransId="{3386500B-98A6-4F3E-B36E-C7ED11443DAF}" sibTransId="{6A3A5566-E81D-4AC2-A926-804664FA2D10}"/>
    <dgm:cxn modelId="{6CD12DC2-0F0D-48B2-9D86-14ED35D06FD2}" type="presOf" srcId="{E0F30C2D-C558-461B-8275-2C071C08769B}" destId="{CE76C469-E162-4581-8A48-D1A5B8ABA438}" srcOrd="0" destOrd="0" presId="urn:microsoft.com/office/officeart/2005/8/layout/vList2"/>
    <dgm:cxn modelId="{C5304DF2-653F-43D8-8C8B-6E4A486BAAD0}" type="presOf" srcId="{354C307D-1A5B-49EE-9712-5A81C234452E}" destId="{BA621844-48FF-4DC1-8F3C-6FDF8E6D48E9}" srcOrd="0" destOrd="0" presId="urn:microsoft.com/office/officeart/2005/8/layout/vList2"/>
    <dgm:cxn modelId="{5A6A00F6-C55C-40E4-809B-67A52DA0693F}" srcId="{5A81470F-C4AA-4169-9939-798EB85E0D65}" destId="{352A2FE4-E5C9-4FC9-A7CF-EECE3D08EA0A}" srcOrd="1" destOrd="0" parTransId="{7F1D618C-3CA4-4129-9296-413B50ED82C4}" sibTransId="{911AAA15-A3CF-4F48-912B-CC584A8DC24B}"/>
    <dgm:cxn modelId="{8BD033DA-6B1C-4B57-AF27-CEA9C83CBEFD}" type="presParOf" srcId="{88CE9B8F-DD9A-4FC4-B26D-45FB8836C4A2}" destId="{BA621844-48FF-4DC1-8F3C-6FDF8E6D48E9}" srcOrd="0" destOrd="0" presId="urn:microsoft.com/office/officeart/2005/8/layout/vList2"/>
    <dgm:cxn modelId="{54B67D92-5930-4394-A1C3-D3E3D4E50506}" type="presParOf" srcId="{88CE9B8F-DD9A-4FC4-B26D-45FB8836C4A2}" destId="{7313153A-B604-448F-9B6B-5171501C2CC0}" srcOrd="1" destOrd="0" presId="urn:microsoft.com/office/officeart/2005/8/layout/vList2"/>
    <dgm:cxn modelId="{D63F5EE0-4B12-4EC8-B819-424900D5F64B}" type="presParOf" srcId="{88CE9B8F-DD9A-4FC4-B26D-45FB8836C4A2}" destId="{6ACF8DCD-A9B0-4399-8E25-D6D7FA36CD25}" srcOrd="2" destOrd="0" presId="urn:microsoft.com/office/officeart/2005/8/layout/vList2"/>
    <dgm:cxn modelId="{DC208180-C235-40D6-B24B-F42965DB763D}" type="presParOf" srcId="{88CE9B8F-DD9A-4FC4-B26D-45FB8836C4A2}" destId="{3E1CC1A4-3737-46BA-A680-BA22E5F6A236}" srcOrd="3" destOrd="0" presId="urn:microsoft.com/office/officeart/2005/8/layout/vList2"/>
    <dgm:cxn modelId="{E1A393D2-086F-4F69-90A1-BB62ADF3879B}" type="presParOf" srcId="{88CE9B8F-DD9A-4FC4-B26D-45FB8836C4A2}" destId="{CE76C469-E162-4581-8A48-D1A5B8ABA4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E9D2D4EF-0367-4070-90FB-B783BEDC6348}" type="doc">
      <dgm:prSet loTypeId="urn:microsoft.com/office/officeart/2005/8/layout/vList2" loCatId="list" qsTypeId="urn:microsoft.com/office/officeart/2005/8/quickstyle/3d1" qsCatId="3D" csTypeId="urn:microsoft.com/office/officeart/2005/8/colors/colorful3" csCatId="colorful"/>
      <dgm:spPr/>
      <dgm:t>
        <a:bodyPr/>
        <a:lstStyle/>
        <a:p>
          <a:endParaRPr lang="en-US"/>
        </a:p>
      </dgm:t>
    </dgm:pt>
    <dgm:pt modelId="{D59B4FAC-D4EC-4FB5-942F-20F0E80C528E}">
      <dgm:prSet/>
      <dgm:spPr/>
      <dgm:t>
        <a:bodyPr/>
        <a:lstStyle/>
        <a:p>
          <a:r>
            <a:rPr lang="en-US"/>
            <a:t>Careful </a:t>
          </a:r>
          <a:r>
            <a:rPr lang="en-US" b="1"/>
            <a:t>selection and recruitment of participants </a:t>
          </a:r>
          <a:r>
            <a:rPr lang="en-US"/>
            <a:t>is crucial for the generalizability and validity of experimental research. Common sampling techniques include random sampling, stratified sampling, and convenience sampling.</a:t>
          </a:r>
        </a:p>
      </dgm:t>
    </dgm:pt>
    <dgm:pt modelId="{70EDA11C-320E-45C8-BFCF-A5C490EA11AC}" type="parTrans" cxnId="{476B516F-AE05-41AF-9854-6E5EA90310C4}">
      <dgm:prSet/>
      <dgm:spPr/>
      <dgm:t>
        <a:bodyPr/>
        <a:lstStyle/>
        <a:p>
          <a:endParaRPr lang="en-US"/>
        </a:p>
      </dgm:t>
    </dgm:pt>
    <dgm:pt modelId="{4C77DB2F-DBC6-4D78-B7FE-EB7BA09D0582}" type="sibTrans" cxnId="{476B516F-AE05-41AF-9854-6E5EA90310C4}">
      <dgm:prSet/>
      <dgm:spPr/>
      <dgm:t>
        <a:bodyPr/>
        <a:lstStyle/>
        <a:p>
          <a:endParaRPr lang="en-US"/>
        </a:p>
      </dgm:t>
    </dgm:pt>
    <dgm:pt modelId="{EEB76C9A-FCEE-4A58-A439-A0A3806DB194}">
      <dgm:prSet/>
      <dgm:spPr/>
      <dgm:t>
        <a:bodyPr/>
        <a:lstStyle/>
        <a:p>
          <a:r>
            <a:rPr lang="en-US"/>
            <a:t>Ethical considerations, such as informed consent, confidentiality, and protection of participants' well-being, must be addressed throughout the research process. </a:t>
          </a:r>
        </a:p>
      </dgm:t>
    </dgm:pt>
    <dgm:pt modelId="{865D3774-4CD3-4C90-8EDC-84A7EEAE02DE}" type="parTrans" cxnId="{DA5237CC-0E5B-4ACD-8D6B-866FCDC2A889}">
      <dgm:prSet/>
      <dgm:spPr/>
      <dgm:t>
        <a:bodyPr/>
        <a:lstStyle/>
        <a:p>
          <a:endParaRPr lang="en-US"/>
        </a:p>
      </dgm:t>
    </dgm:pt>
    <dgm:pt modelId="{0D682AA6-0B2C-4CE2-90E6-F994B0B0BDE0}" type="sibTrans" cxnId="{DA5237CC-0E5B-4ACD-8D6B-866FCDC2A889}">
      <dgm:prSet/>
      <dgm:spPr/>
      <dgm:t>
        <a:bodyPr/>
        <a:lstStyle/>
        <a:p>
          <a:endParaRPr lang="en-US"/>
        </a:p>
      </dgm:t>
    </dgm:pt>
    <dgm:pt modelId="{EC1C0AEE-6D08-4E91-9D66-7318D81C6995}" type="pres">
      <dgm:prSet presAssocID="{E9D2D4EF-0367-4070-90FB-B783BEDC6348}" presName="linear" presStyleCnt="0">
        <dgm:presLayoutVars>
          <dgm:animLvl val="lvl"/>
          <dgm:resizeHandles val="exact"/>
        </dgm:presLayoutVars>
      </dgm:prSet>
      <dgm:spPr/>
    </dgm:pt>
    <dgm:pt modelId="{33078D68-4F31-4EFF-9C4F-E99E2FC88967}" type="pres">
      <dgm:prSet presAssocID="{D59B4FAC-D4EC-4FB5-942F-20F0E80C528E}" presName="parentText" presStyleLbl="node1" presStyleIdx="0" presStyleCnt="2">
        <dgm:presLayoutVars>
          <dgm:chMax val="0"/>
          <dgm:bulletEnabled val="1"/>
        </dgm:presLayoutVars>
      </dgm:prSet>
      <dgm:spPr/>
    </dgm:pt>
    <dgm:pt modelId="{13A269F8-1AAC-48B4-A4D8-EF0DB4779742}" type="pres">
      <dgm:prSet presAssocID="{4C77DB2F-DBC6-4D78-B7FE-EB7BA09D0582}" presName="spacer" presStyleCnt="0"/>
      <dgm:spPr/>
    </dgm:pt>
    <dgm:pt modelId="{AA72D291-0913-415C-A6D0-5EDAF67140E6}" type="pres">
      <dgm:prSet presAssocID="{EEB76C9A-FCEE-4A58-A439-A0A3806DB194}" presName="parentText" presStyleLbl="node1" presStyleIdx="1" presStyleCnt="2">
        <dgm:presLayoutVars>
          <dgm:chMax val="0"/>
          <dgm:bulletEnabled val="1"/>
        </dgm:presLayoutVars>
      </dgm:prSet>
      <dgm:spPr/>
    </dgm:pt>
  </dgm:ptLst>
  <dgm:cxnLst>
    <dgm:cxn modelId="{476B516F-AE05-41AF-9854-6E5EA90310C4}" srcId="{E9D2D4EF-0367-4070-90FB-B783BEDC6348}" destId="{D59B4FAC-D4EC-4FB5-942F-20F0E80C528E}" srcOrd="0" destOrd="0" parTransId="{70EDA11C-320E-45C8-BFCF-A5C490EA11AC}" sibTransId="{4C77DB2F-DBC6-4D78-B7FE-EB7BA09D0582}"/>
    <dgm:cxn modelId="{1A2C5297-8514-4977-BB4E-ACD9046AE683}" type="presOf" srcId="{E9D2D4EF-0367-4070-90FB-B783BEDC6348}" destId="{EC1C0AEE-6D08-4E91-9D66-7318D81C6995}" srcOrd="0" destOrd="0" presId="urn:microsoft.com/office/officeart/2005/8/layout/vList2"/>
    <dgm:cxn modelId="{B287C9B0-E7E9-4BF9-B246-4E3081D3B9F4}" type="presOf" srcId="{EEB76C9A-FCEE-4A58-A439-A0A3806DB194}" destId="{AA72D291-0913-415C-A6D0-5EDAF67140E6}" srcOrd="0" destOrd="0" presId="urn:microsoft.com/office/officeart/2005/8/layout/vList2"/>
    <dgm:cxn modelId="{DA5237CC-0E5B-4ACD-8D6B-866FCDC2A889}" srcId="{E9D2D4EF-0367-4070-90FB-B783BEDC6348}" destId="{EEB76C9A-FCEE-4A58-A439-A0A3806DB194}" srcOrd="1" destOrd="0" parTransId="{865D3774-4CD3-4C90-8EDC-84A7EEAE02DE}" sibTransId="{0D682AA6-0B2C-4CE2-90E6-F994B0B0BDE0}"/>
    <dgm:cxn modelId="{5CE8BBE7-39A5-4F1D-9EA0-7701EB5E1E51}" type="presOf" srcId="{D59B4FAC-D4EC-4FB5-942F-20F0E80C528E}" destId="{33078D68-4F31-4EFF-9C4F-E99E2FC88967}" srcOrd="0" destOrd="0" presId="urn:microsoft.com/office/officeart/2005/8/layout/vList2"/>
    <dgm:cxn modelId="{44BD485B-C9BC-41B4-A401-070931124F08}" type="presParOf" srcId="{EC1C0AEE-6D08-4E91-9D66-7318D81C6995}" destId="{33078D68-4F31-4EFF-9C4F-E99E2FC88967}" srcOrd="0" destOrd="0" presId="urn:microsoft.com/office/officeart/2005/8/layout/vList2"/>
    <dgm:cxn modelId="{F7A5BBE9-64F1-4273-9197-4578B0552D55}" type="presParOf" srcId="{EC1C0AEE-6D08-4E91-9D66-7318D81C6995}" destId="{13A269F8-1AAC-48B4-A4D8-EF0DB4779742}" srcOrd="1" destOrd="0" presId="urn:microsoft.com/office/officeart/2005/8/layout/vList2"/>
    <dgm:cxn modelId="{E85B4158-6FA9-4B2A-B270-DDBF61C6737F}" type="presParOf" srcId="{EC1C0AEE-6D08-4E91-9D66-7318D81C6995}" destId="{AA72D291-0913-415C-A6D0-5EDAF67140E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13D55788-091A-451F-95DA-4BBAD6A87C34}"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DD7D5D3A-F496-42DD-9947-10ECD0BDD3ED}">
      <dgm:prSet/>
      <dgm:spPr/>
      <dgm:t>
        <a:bodyPr/>
        <a:lstStyle/>
        <a:p>
          <a:r>
            <a:rPr lang="en-US"/>
            <a:t>The </a:t>
          </a:r>
          <a:r>
            <a:rPr lang="en-US" b="1"/>
            <a:t>experimental design </a:t>
          </a:r>
          <a:r>
            <a:rPr lang="en-US"/>
            <a:t>outlines the structure and procedures of the study, including the selection and manipulation of variables, the selection of participants or samples, and the allocation of experimental conditions. </a:t>
          </a:r>
        </a:p>
      </dgm:t>
    </dgm:pt>
    <dgm:pt modelId="{7D80401C-0E07-41AC-B6D4-FF9AB8694477}" type="parTrans" cxnId="{D43C2031-8FF1-4F28-9591-8348B2C86742}">
      <dgm:prSet/>
      <dgm:spPr/>
      <dgm:t>
        <a:bodyPr/>
        <a:lstStyle/>
        <a:p>
          <a:endParaRPr lang="en-US"/>
        </a:p>
      </dgm:t>
    </dgm:pt>
    <dgm:pt modelId="{D523B8BB-3100-4455-B962-27150C8C704B}" type="sibTrans" cxnId="{D43C2031-8FF1-4F28-9591-8348B2C86742}">
      <dgm:prSet/>
      <dgm:spPr/>
      <dgm:t>
        <a:bodyPr/>
        <a:lstStyle/>
        <a:p>
          <a:endParaRPr lang="en-US"/>
        </a:p>
      </dgm:t>
    </dgm:pt>
    <dgm:pt modelId="{5B7EA875-C4D3-4323-A679-2F06A130126D}">
      <dgm:prSet/>
      <dgm:spPr/>
      <dgm:t>
        <a:bodyPr/>
        <a:lstStyle/>
        <a:p>
          <a:r>
            <a:rPr lang="en-US"/>
            <a:t>Develop or select the materials needed for your experiment, such as surveys, questionnaires, stimuli, or apparatus. </a:t>
          </a:r>
        </a:p>
      </dgm:t>
    </dgm:pt>
    <dgm:pt modelId="{08753FC3-5B0D-45E7-83FF-174FE70A8C8E}" type="parTrans" cxnId="{5F106860-EF52-4BA3-8ACF-D2FE9C068BEA}">
      <dgm:prSet/>
      <dgm:spPr/>
      <dgm:t>
        <a:bodyPr/>
        <a:lstStyle/>
        <a:p>
          <a:endParaRPr lang="en-US"/>
        </a:p>
      </dgm:t>
    </dgm:pt>
    <dgm:pt modelId="{7611D990-3887-496A-8C38-26464DD3FA3D}" type="sibTrans" cxnId="{5F106860-EF52-4BA3-8ACF-D2FE9C068BEA}">
      <dgm:prSet/>
      <dgm:spPr/>
      <dgm:t>
        <a:bodyPr/>
        <a:lstStyle/>
        <a:p>
          <a:endParaRPr lang="en-US"/>
        </a:p>
      </dgm:t>
    </dgm:pt>
    <dgm:pt modelId="{3519227F-279C-4FE7-881E-3E925F65A054}" type="pres">
      <dgm:prSet presAssocID="{13D55788-091A-451F-95DA-4BBAD6A87C34}" presName="hierChild1" presStyleCnt="0">
        <dgm:presLayoutVars>
          <dgm:chPref val="1"/>
          <dgm:dir/>
          <dgm:animOne val="branch"/>
          <dgm:animLvl val="lvl"/>
          <dgm:resizeHandles/>
        </dgm:presLayoutVars>
      </dgm:prSet>
      <dgm:spPr/>
    </dgm:pt>
    <dgm:pt modelId="{1EF8C084-A94B-4F45-8C57-B796BC1E6222}" type="pres">
      <dgm:prSet presAssocID="{DD7D5D3A-F496-42DD-9947-10ECD0BDD3ED}" presName="hierRoot1" presStyleCnt="0"/>
      <dgm:spPr/>
    </dgm:pt>
    <dgm:pt modelId="{23A60B80-59B0-4C2D-B559-5E61D3F76ED3}" type="pres">
      <dgm:prSet presAssocID="{DD7D5D3A-F496-42DD-9947-10ECD0BDD3ED}" presName="composite" presStyleCnt="0"/>
      <dgm:spPr/>
    </dgm:pt>
    <dgm:pt modelId="{7745FB81-5FA3-4F7A-97AA-924E07766007}" type="pres">
      <dgm:prSet presAssocID="{DD7D5D3A-F496-42DD-9947-10ECD0BDD3ED}" presName="background" presStyleLbl="node0" presStyleIdx="0" presStyleCnt="2"/>
      <dgm:spPr/>
    </dgm:pt>
    <dgm:pt modelId="{872227B2-DD51-4350-B2C4-F47CA96F7DF8}" type="pres">
      <dgm:prSet presAssocID="{DD7D5D3A-F496-42DD-9947-10ECD0BDD3ED}" presName="text" presStyleLbl="fgAcc0" presStyleIdx="0" presStyleCnt="2">
        <dgm:presLayoutVars>
          <dgm:chPref val="3"/>
        </dgm:presLayoutVars>
      </dgm:prSet>
      <dgm:spPr/>
    </dgm:pt>
    <dgm:pt modelId="{E485D8E6-4482-4887-B09F-0F0614060AB9}" type="pres">
      <dgm:prSet presAssocID="{DD7D5D3A-F496-42DD-9947-10ECD0BDD3ED}" presName="hierChild2" presStyleCnt="0"/>
      <dgm:spPr/>
    </dgm:pt>
    <dgm:pt modelId="{1C9ED7DE-A204-4183-BB1C-F250A74036CD}" type="pres">
      <dgm:prSet presAssocID="{5B7EA875-C4D3-4323-A679-2F06A130126D}" presName="hierRoot1" presStyleCnt="0"/>
      <dgm:spPr/>
    </dgm:pt>
    <dgm:pt modelId="{1C5C3C7B-5F49-4645-A7A0-1D90032818F5}" type="pres">
      <dgm:prSet presAssocID="{5B7EA875-C4D3-4323-A679-2F06A130126D}" presName="composite" presStyleCnt="0"/>
      <dgm:spPr/>
    </dgm:pt>
    <dgm:pt modelId="{F0E17B79-6BD8-4352-AF20-ECF0825E728D}" type="pres">
      <dgm:prSet presAssocID="{5B7EA875-C4D3-4323-A679-2F06A130126D}" presName="background" presStyleLbl="node0" presStyleIdx="1" presStyleCnt="2"/>
      <dgm:spPr/>
    </dgm:pt>
    <dgm:pt modelId="{7091E437-EAB7-4826-A4EF-2156190801AA}" type="pres">
      <dgm:prSet presAssocID="{5B7EA875-C4D3-4323-A679-2F06A130126D}" presName="text" presStyleLbl="fgAcc0" presStyleIdx="1" presStyleCnt="2">
        <dgm:presLayoutVars>
          <dgm:chPref val="3"/>
        </dgm:presLayoutVars>
      </dgm:prSet>
      <dgm:spPr/>
    </dgm:pt>
    <dgm:pt modelId="{609CD0A4-9F6B-4666-BB26-4ED5281DD3E7}" type="pres">
      <dgm:prSet presAssocID="{5B7EA875-C4D3-4323-A679-2F06A130126D}" presName="hierChild2" presStyleCnt="0"/>
      <dgm:spPr/>
    </dgm:pt>
  </dgm:ptLst>
  <dgm:cxnLst>
    <dgm:cxn modelId="{7BDA5A12-625E-4C0D-BDAA-05D2B5D064C9}" type="presOf" srcId="{5B7EA875-C4D3-4323-A679-2F06A130126D}" destId="{7091E437-EAB7-4826-A4EF-2156190801AA}" srcOrd="0" destOrd="0" presId="urn:microsoft.com/office/officeart/2005/8/layout/hierarchy1"/>
    <dgm:cxn modelId="{D43C2031-8FF1-4F28-9591-8348B2C86742}" srcId="{13D55788-091A-451F-95DA-4BBAD6A87C34}" destId="{DD7D5D3A-F496-42DD-9947-10ECD0BDD3ED}" srcOrd="0" destOrd="0" parTransId="{7D80401C-0E07-41AC-B6D4-FF9AB8694477}" sibTransId="{D523B8BB-3100-4455-B962-27150C8C704B}"/>
    <dgm:cxn modelId="{5F106860-EF52-4BA3-8ACF-D2FE9C068BEA}" srcId="{13D55788-091A-451F-95DA-4BBAD6A87C34}" destId="{5B7EA875-C4D3-4323-A679-2F06A130126D}" srcOrd="1" destOrd="0" parTransId="{08753FC3-5B0D-45E7-83FF-174FE70A8C8E}" sibTransId="{7611D990-3887-496A-8C38-26464DD3FA3D}"/>
    <dgm:cxn modelId="{8CEC28A2-E26C-43F9-AD59-1740A0EAB424}" type="presOf" srcId="{DD7D5D3A-F496-42DD-9947-10ECD0BDD3ED}" destId="{872227B2-DD51-4350-B2C4-F47CA96F7DF8}" srcOrd="0" destOrd="0" presId="urn:microsoft.com/office/officeart/2005/8/layout/hierarchy1"/>
    <dgm:cxn modelId="{638004CC-3A6F-42B3-9514-AAE7C56999CC}" type="presOf" srcId="{13D55788-091A-451F-95DA-4BBAD6A87C34}" destId="{3519227F-279C-4FE7-881E-3E925F65A054}" srcOrd="0" destOrd="0" presId="urn:microsoft.com/office/officeart/2005/8/layout/hierarchy1"/>
    <dgm:cxn modelId="{436904AB-4B0B-4F99-984B-C8C49E4AA691}" type="presParOf" srcId="{3519227F-279C-4FE7-881E-3E925F65A054}" destId="{1EF8C084-A94B-4F45-8C57-B796BC1E6222}" srcOrd="0" destOrd="0" presId="urn:microsoft.com/office/officeart/2005/8/layout/hierarchy1"/>
    <dgm:cxn modelId="{E502E84A-D3D6-44DD-8E89-116A67A83609}" type="presParOf" srcId="{1EF8C084-A94B-4F45-8C57-B796BC1E6222}" destId="{23A60B80-59B0-4C2D-B559-5E61D3F76ED3}" srcOrd="0" destOrd="0" presId="urn:microsoft.com/office/officeart/2005/8/layout/hierarchy1"/>
    <dgm:cxn modelId="{78C09D21-8E61-4F3C-88A4-7EB0E360FDB3}" type="presParOf" srcId="{23A60B80-59B0-4C2D-B559-5E61D3F76ED3}" destId="{7745FB81-5FA3-4F7A-97AA-924E07766007}" srcOrd="0" destOrd="0" presId="urn:microsoft.com/office/officeart/2005/8/layout/hierarchy1"/>
    <dgm:cxn modelId="{A897C58D-3CAC-41AA-BFE2-3340BAD04FA8}" type="presParOf" srcId="{23A60B80-59B0-4C2D-B559-5E61D3F76ED3}" destId="{872227B2-DD51-4350-B2C4-F47CA96F7DF8}" srcOrd="1" destOrd="0" presId="urn:microsoft.com/office/officeart/2005/8/layout/hierarchy1"/>
    <dgm:cxn modelId="{4F1E4795-FECA-4701-982D-EFF4DB4E3A56}" type="presParOf" srcId="{1EF8C084-A94B-4F45-8C57-B796BC1E6222}" destId="{E485D8E6-4482-4887-B09F-0F0614060AB9}" srcOrd="1" destOrd="0" presId="urn:microsoft.com/office/officeart/2005/8/layout/hierarchy1"/>
    <dgm:cxn modelId="{AF232ADA-1840-49D8-A7FB-E0E95ADB83D1}" type="presParOf" srcId="{3519227F-279C-4FE7-881E-3E925F65A054}" destId="{1C9ED7DE-A204-4183-BB1C-F250A74036CD}" srcOrd="1" destOrd="0" presId="urn:microsoft.com/office/officeart/2005/8/layout/hierarchy1"/>
    <dgm:cxn modelId="{239A0E20-6142-4A8F-B34A-EC29C23078C5}" type="presParOf" srcId="{1C9ED7DE-A204-4183-BB1C-F250A74036CD}" destId="{1C5C3C7B-5F49-4645-A7A0-1D90032818F5}" srcOrd="0" destOrd="0" presId="urn:microsoft.com/office/officeart/2005/8/layout/hierarchy1"/>
    <dgm:cxn modelId="{4F889C08-8F73-43D5-9B18-BC9FDDCF3218}" type="presParOf" srcId="{1C5C3C7B-5F49-4645-A7A0-1D90032818F5}" destId="{F0E17B79-6BD8-4352-AF20-ECF0825E728D}" srcOrd="0" destOrd="0" presId="urn:microsoft.com/office/officeart/2005/8/layout/hierarchy1"/>
    <dgm:cxn modelId="{DBFB7A0C-5417-4CDC-A7EA-97DA036C879E}" type="presParOf" srcId="{1C5C3C7B-5F49-4645-A7A0-1D90032818F5}" destId="{7091E437-EAB7-4826-A4EF-2156190801AA}" srcOrd="1" destOrd="0" presId="urn:microsoft.com/office/officeart/2005/8/layout/hierarchy1"/>
    <dgm:cxn modelId="{A153097D-132F-4865-910B-36365BA054AE}" type="presParOf" srcId="{1C9ED7DE-A204-4183-BB1C-F250A74036CD}" destId="{609CD0A4-9F6B-4666-BB26-4ED5281DD3E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928C1AAF-965D-4EC2-ADD2-C18AB8108F28}"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3751161B-20FB-4E9B-917F-52458303115D}">
      <dgm:prSet/>
      <dgm:spPr/>
      <dgm:t>
        <a:bodyPr/>
        <a:lstStyle/>
        <a:p>
          <a:pPr>
            <a:lnSpc>
              <a:spcPct val="100000"/>
            </a:lnSpc>
          </a:pPr>
          <a:r>
            <a:rPr lang="en-US"/>
            <a:t>Researchers should follow a </a:t>
          </a:r>
          <a:r>
            <a:rPr lang="en-US" b="1"/>
            <a:t>standardized protocol</a:t>
          </a:r>
          <a:r>
            <a:rPr lang="en-US"/>
            <a:t>, ensuring that the independent variable is manipulated as intended and that data collection procedures are consistent across all participants and conditions.</a:t>
          </a:r>
        </a:p>
      </dgm:t>
    </dgm:pt>
    <dgm:pt modelId="{4823AD42-1ECF-4C4D-9B04-0261109736CF}" type="parTrans" cxnId="{D74CAA66-62C4-40F2-8FCE-295CC5EA28D6}">
      <dgm:prSet/>
      <dgm:spPr/>
      <dgm:t>
        <a:bodyPr/>
        <a:lstStyle/>
        <a:p>
          <a:endParaRPr lang="en-US"/>
        </a:p>
      </dgm:t>
    </dgm:pt>
    <dgm:pt modelId="{09D61DA8-55E8-4475-A812-BA344560E016}" type="sibTrans" cxnId="{D74CAA66-62C4-40F2-8FCE-295CC5EA28D6}">
      <dgm:prSet/>
      <dgm:spPr/>
      <dgm:t>
        <a:bodyPr/>
        <a:lstStyle/>
        <a:p>
          <a:endParaRPr lang="en-US"/>
        </a:p>
      </dgm:t>
    </dgm:pt>
    <dgm:pt modelId="{C352F259-D35C-459C-AF13-64BC8EBF5631}">
      <dgm:prSet/>
      <dgm:spPr/>
      <dgm:t>
        <a:bodyPr/>
        <a:lstStyle/>
        <a:p>
          <a:pPr>
            <a:lnSpc>
              <a:spcPct val="100000"/>
            </a:lnSpc>
          </a:pPr>
          <a:r>
            <a:rPr lang="en-US" b="1"/>
            <a:t>Minimizing distractions </a:t>
          </a:r>
          <a:r>
            <a:rPr lang="en-US"/>
            <a:t>and </a:t>
          </a:r>
          <a:r>
            <a:rPr lang="en-US" b="1"/>
            <a:t>documenting any unforeseen events </a:t>
          </a:r>
          <a:r>
            <a:rPr lang="en-US"/>
            <a:t>are also crucial. </a:t>
          </a:r>
        </a:p>
      </dgm:t>
    </dgm:pt>
    <dgm:pt modelId="{61895314-E7E1-4260-B7C3-2A6BB9BD74E9}" type="parTrans" cxnId="{F0105064-73A9-46C8-8C6B-73E0F7798A01}">
      <dgm:prSet/>
      <dgm:spPr/>
      <dgm:t>
        <a:bodyPr/>
        <a:lstStyle/>
        <a:p>
          <a:endParaRPr lang="en-US"/>
        </a:p>
      </dgm:t>
    </dgm:pt>
    <dgm:pt modelId="{EEE6A5A9-7286-4D49-AB53-17A7D2C8236B}" type="sibTrans" cxnId="{F0105064-73A9-46C8-8C6B-73E0F7798A01}">
      <dgm:prSet/>
      <dgm:spPr/>
      <dgm:t>
        <a:bodyPr/>
        <a:lstStyle/>
        <a:p>
          <a:endParaRPr lang="en-US"/>
        </a:p>
      </dgm:t>
    </dgm:pt>
    <dgm:pt modelId="{D526DBF5-EA98-4997-96A7-2D3E1D7582BD}">
      <dgm:prSet/>
      <dgm:spPr/>
      <dgm:t>
        <a:bodyPr/>
        <a:lstStyle/>
        <a:p>
          <a:pPr>
            <a:lnSpc>
              <a:spcPct val="100000"/>
            </a:lnSpc>
          </a:pPr>
          <a:r>
            <a:rPr lang="en-US" b="1"/>
            <a:t>Develop a detailed protocol </a:t>
          </a:r>
          <a:r>
            <a:rPr lang="en-US"/>
            <a:t>outlining step-by-step instructions for the experimental procedures. Include specific guidelines for each stage of the experiment, such as participant instructions, equipment setup, and data collection techniques.</a:t>
          </a:r>
        </a:p>
      </dgm:t>
    </dgm:pt>
    <dgm:pt modelId="{CE685212-E289-438F-96DE-01CB46E20C04}" type="parTrans" cxnId="{0D08FE86-0FD3-4756-8564-E1E70BA5A983}">
      <dgm:prSet/>
      <dgm:spPr/>
      <dgm:t>
        <a:bodyPr/>
        <a:lstStyle/>
        <a:p>
          <a:endParaRPr lang="en-US"/>
        </a:p>
      </dgm:t>
    </dgm:pt>
    <dgm:pt modelId="{3488F865-4172-4592-814C-5983B7B3341B}" type="sibTrans" cxnId="{0D08FE86-0FD3-4756-8564-E1E70BA5A983}">
      <dgm:prSet/>
      <dgm:spPr/>
      <dgm:t>
        <a:bodyPr/>
        <a:lstStyle/>
        <a:p>
          <a:endParaRPr lang="en-US"/>
        </a:p>
      </dgm:t>
    </dgm:pt>
    <dgm:pt modelId="{4B97F1CC-4FD0-4A3B-B8C5-90425B363267}" type="pres">
      <dgm:prSet presAssocID="{928C1AAF-965D-4EC2-ADD2-C18AB8108F28}" presName="root" presStyleCnt="0">
        <dgm:presLayoutVars>
          <dgm:dir/>
          <dgm:resizeHandles val="exact"/>
        </dgm:presLayoutVars>
      </dgm:prSet>
      <dgm:spPr/>
    </dgm:pt>
    <dgm:pt modelId="{8E74A89C-9D1A-47EF-A332-60D1F943420E}" type="pres">
      <dgm:prSet presAssocID="{3751161B-20FB-4E9B-917F-52458303115D}" presName="compNode" presStyleCnt="0"/>
      <dgm:spPr/>
    </dgm:pt>
    <dgm:pt modelId="{BF46160F-31AC-4994-88A8-1E9F16F4D343}" type="pres">
      <dgm:prSet presAssocID="{3751161B-20FB-4E9B-917F-52458303115D}" presName="bgRect" presStyleLbl="bgShp" presStyleIdx="0" presStyleCnt="3"/>
      <dgm:spPr/>
    </dgm:pt>
    <dgm:pt modelId="{E7424A23-1FD0-4886-995A-84170C400834}" type="pres">
      <dgm:prSet presAssocID="{3751161B-20FB-4E9B-917F-5245830311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70D089C6-A4F4-449E-946D-620D451BBFAF}" type="pres">
      <dgm:prSet presAssocID="{3751161B-20FB-4E9B-917F-52458303115D}" presName="spaceRect" presStyleCnt="0"/>
      <dgm:spPr/>
    </dgm:pt>
    <dgm:pt modelId="{5B4E2940-1DB2-4E22-B607-9B30BAEABF0E}" type="pres">
      <dgm:prSet presAssocID="{3751161B-20FB-4E9B-917F-52458303115D}" presName="parTx" presStyleLbl="revTx" presStyleIdx="0" presStyleCnt="3">
        <dgm:presLayoutVars>
          <dgm:chMax val="0"/>
          <dgm:chPref val="0"/>
        </dgm:presLayoutVars>
      </dgm:prSet>
      <dgm:spPr/>
    </dgm:pt>
    <dgm:pt modelId="{FDCBBBF9-A75E-44AC-BAE4-32EFE00FE871}" type="pres">
      <dgm:prSet presAssocID="{09D61DA8-55E8-4475-A812-BA344560E016}" presName="sibTrans" presStyleCnt="0"/>
      <dgm:spPr/>
    </dgm:pt>
    <dgm:pt modelId="{5F937991-14E4-477C-87AA-08966CFFEEEF}" type="pres">
      <dgm:prSet presAssocID="{C352F259-D35C-459C-AF13-64BC8EBF5631}" presName="compNode" presStyleCnt="0"/>
      <dgm:spPr/>
    </dgm:pt>
    <dgm:pt modelId="{F0F8C61C-DBBA-4E75-92C4-8DE5C0EB9812}" type="pres">
      <dgm:prSet presAssocID="{C352F259-D35C-459C-AF13-64BC8EBF5631}" presName="bgRect" presStyleLbl="bgShp" presStyleIdx="1" presStyleCnt="3"/>
      <dgm:spPr/>
    </dgm:pt>
    <dgm:pt modelId="{CF6C84FC-5057-44C4-84E8-A5B52B7453D6}" type="pres">
      <dgm:prSet presAssocID="{C352F259-D35C-459C-AF13-64BC8EBF56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142EC611-B5F5-4BB7-823B-D243B47464E5}" type="pres">
      <dgm:prSet presAssocID="{C352F259-D35C-459C-AF13-64BC8EBF5631}" presName="spaceRect" presStyleCnt="0"/>
      <dgm:spPr/>
    </dgm:pt>
    <dgm:pt modelId="{E6B5679D-EA61-4B20-A75D-F2662175C916}" type="pres">
      <dgm:prSet presAssocID="{C352F259-D35C-459C-AF13-64BC8EBF5631}" presName="parTx" presStyleLbl="revTx" presStyleIdx="1" presStyleCnt="3">
        <dgm:presLayoutVars>
          <dgm:chMax val="0"/>
          <dgm:chPref val="0"/>
        </dgm:presLayoutVars>
      </dgm:prSet>
      <dgm:spPr/>
    </dgm:pt>
    <dgm:pt modelId="{2B788C4A-A20F-4D35-AE55-54C8BD423318}" type="pres">
      <dgm:prSet presAssocID="{EEE6A5A9-7286-4D49-AB53-17A7D2C8236B}" presName="sibTrans" presStyleCnt="0"/>
      <dgm:spPr/>
    </dgm:pt>
    <dgm:pt modelId="{2C6BFC3D-67BA-4EF5-B99E-C0D5FA6EB867}" type="pres">
      <dgm:prSet presAssocID="{D526DBF5-EA98-4997-96A7-2D3E1D7582BD}" presName="compNode" presStyleCnt="0"/>
      <dgm:spPr/>
    </dgm:pt>
    <dgm:pt modelId="{7382E908-0E3B-4E6B-B62F-EAFC6D54B66D}" type="pres">
      <dgm:prSet presAssocID="{D526DBF5-EA98-4997-96A7-2D3E1D7582BD}" presName="bgRect" presStyleLbl="bgShp" presStyleIdx="2" presStyleCnt="3"/>
      <dgm:spPr/>
    </dgm:pt>
    <dgm:pt modelId="{258EC0F5-6CCB-4573-B0ED-1E024E1220EA}" type="pres">
      <dgm:prSet presAssocID="{D526DBF5-EA98-4997-96A7-2D3E1D7582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6812D052-6360-4830-A2E5-C0A0CA9FBFEB}" type="pres">
      <dgm:prSet presAssocID="{D526DBF5-EA98-4997-96A7-2D3E1D7582BD}" presName="spaceRect" presStyleCnt="0"/>
      <dgm:spPr/>
    </dgm:pt>
    <dgm:pt modelId="{61451765-94BD-4F9B-83FA-3FB53F013326}" type="pres">
      <dgm:prSet presAssocID="{D526DBF5-EA98-4997-96A7-2D3E1D7582BD}" presName="parTx" presStyleLbl="revTx" presStyleIdx="2" presStyleCnt="3">
        <dgm:presLayoutVars>
          <dgm:chMax val="0"/>
          <dgm:chPref val="0"/>
        </dgm:presLayoutVars>
      </dgm:prSet>
      <dgm:spPr/>
    </dgm:pt>
  </dgm:ptLst>
  <dgm:cxnLst>
    <dgm:cxn modelId="{A8A6FB0D-4333-44C1-95D1-B4F74A9DC833}" type="presOf" srcId="{D526DBF5-EA98-4997-96A7-2D3E1D7582BD}" destId="{61451765-94BD-4F9B-83FA-3FB53F013326}" srcOrd="0" destOrd="0" presId="urn:microsoft.com/office/officeart/2018/2/layout/IconVerticalSolidList"/>
    <dgm:cxn modelId="{B7B64A15-E0CF-4995-8E11-52B46DB74FF8}" type="presOf" srcId="{C352F259-D35C-459C-AF13-64BC8EBF5631}" destId="{E6B5679D-EA61-4B20-A75D-F2662175C916}" srcOrd="0" destOrd="0" presId="urn:microsoft.com/office/officeart/2018/2/layout/IconVerticalSolidList"/>
    <dgm:cxn modelId="{163F7B38-9049-43DC-9280-151CC19489D2}" type="presOf" srcId="{3751161B-20FB-4E9B-917F-52458303115D}" destId="{5B4E2940-1DB2-4E22-B607-9B30BAEABF0E}" srcOrd="0" destOrd="0" presId="urn:microsoft.com/office/officeart/2018/2/layout/IconVerticalSolidList"/>
    <dgm:cxn modelId="{F0105064-73A9-46C8-8C6B-73E0F7798A01}" srcId="{928C1AAF-965D-4EC2-ADD2-C18AB8108F28}" destId="{C352F259-D35C-459C-AF13-64BC8EBF5631}" srcOrd="1" destOrd="0" parTransId="{61895314-E7E1-4260-B7C3-2A6BB9BD74E9}" sibTransId="{EEE6A5A9-7286-4D49-AB53-17A7D2C8236B}"/>
    <dgm:cxn modelId="{D74CAA66-62C4-40F2-8FCE-295CC5EA28D6}" srcId="{928C1AAF-965D-4EC2-ADD2-C18AB8108F28}" destId="{3751161B-20FB-4E9B-917F-52458303115D}" srcOrd="0" destOrd="0" parTransId="{4823AD42-1ECF-4C4D-9B04-0261109736CF}" sibTransId="{09D61DA8-55E8-4475-A812-BA344560E016}"/>
    <dgm:cxn modelId="{0D08FE86-0FD3-4756-8564-E1E70BA5A983}" srcId="{928C1AAF-965D-4EC2-ADD2-C18AB8108F28}" destId="{D526DBF5-EA98-4997-96A7-2D3E1D7582BD}" srcOrd="2" destOrd="0" parTransId="{CE685212-E289-438F-96DE-01CB46E20C04}" sibTransId="{3488F865-4172-4592-814C-5983B7B3341B}"/>
    <dgm:cxn modelId="{32590FE3-EBDD-4E65-9F02-4E9961E51CB9}" type="presOf" srcId="{928C1AAF-965D-4EC2-ADD2-C18AB8108F28}" destId="{4B97F1CC-4FD0-4A3B-B8C5-90425B363267}" srcOrd="0" destOrd="0" presId="urn:microsoft.com/office/officeart/2018/2/layout/IconVerticalSolidList"/>
    <dgm:cxn modelId="{81023A16-8A76-4946-A0DD-BFB50DB21727}" type="presParOf" srcId="{4B97F1CC-4FD0-4A3B-B8C5-90425B363267}" destId="{8E74A89C-9D1A-47EF-A332-60D1F943420E}" srcOrd="0" destOrd="0" presId="urn:microsoft.com/office/officeart/2018/2/layout/IconVerticalSolidList"/>
    <dgm:cxn modelId="{A7E5CCFD-E933-489C-9359-C0A1CF73468F}" type="presParOf" srcId="{8E74A89C-9D1A-47EF-A332-60D1F943420E}" destId="{BF46160F-31AC-4994-88A8-1E9F16F4D343}" srcOrd="0" destOrd="0" presId="urn:microsoft.com/office/officeart/2018/2/layout/IconVerticalSolidList"/>
    <dgm:cxn modelId="{D5ECFC03-B870-4F42-B916-C01F7BC73C21}" type="presParOf" srcId="{8E74A89C-9D1A-47EF-A332-60D1F943420E}" destId="{E7424A23-1FD0-4886-995A-84170C400834}" srcOrd="1" destOrd="0" presId="urn:microsoft.com/office/officeart/2018/2/layout/IconVerticalSolidList"/>
    <dgm:cxn modelId="{662EB99E-1C3A-4573-8BE9-40AFD5E99DD5}" type="presParOf" srcId="{8E74A89C-9D1A-47EF-A332-60D1F943420E}" destId="{70D089C6-A4F4-449E-946D-620D451BBFAF}" srcOrd="2" destOrd="0" presId="urn:microsoft.com/office/officeart/2018/2/layout/IconVerticalSolidList"/>
    <dgm:cxn modelId="{D385A56C-5CE4-49ED-A1E0-496D00B96D5C}" type="presParOf" srcId="{8E74A89C-9D1A-47EF-A332-60D1F943420E}" destId="{5B4E2940-1DB2-4E22-B607-9B30BAEABF0E}" srcOrd="3" destOrd="0" presId="urn:microsoft.com/office/officeart/2018/2/layout/IconVerticalSolidList"/>
    <dgm:cxn modelId="{D848ED57-E21E-4237-BE2C-708D0D513ACD}" type="presParOf" srcId="{4B97F1CC-4FD0-4A3B-B8C5-90425B363267}" destId="{FDCBBBF9-A75E-44AC-BAE4-32EFE00FE871}" srcOrd="1" destOrd="0" presId="urn:microsoft.com/office/officeart/2018/2/layout/IconVerticalSolidList"/>
    <dgm:cxn modelId="{52C014AC-15A1-4476-8B3F-B9D427D6B546}" type="presParOf" srcId="{4B97F1CC-4FD0-4A3B-B8C5-90425B363267}" destId="{5F937991-14E4-477C-87AA-08966CFFEEEF}" srcOrd="2" destOrd="0" presId="urn:microsoft.com/office/officeart/2018/2/layout/IconVerticalSolidList"/>
    <dgm:cxn modelId="{0E965071-7281-467B-B9EB-ADAFFAD1D3E3}" type="presParOf" srcId="{5F937991-14E4-477C-87AA-08966CFFEEEF}" destId="{F0F8C61C-DBBA-4E75-92C4-8DE5C0EB9812}" srcOrd="0" destOrd="0" presId="urn:microsoft.com/office/officeart/2018/2/layout/IconVerticalSolidList"/>
    <dgm:cxn modelId="{866B4DF3-62F8-4E89-A6BB-41772C05E1D4}" type="presParOf" srcId="{5F937991-14E4-477C-87AA-08966CFFEEEF}" destId="{CF6C84FC-5057-44C4-84E8-A5B52B7453D6}" srcOrd="1" destOrd="0" presId="urn:microsoft.com/office/officeart/2018/2/layout/IconVerticalSolidList"/>
    <dgm:cxn modelId="{684A9F71-8F02-46C6-8E51-CC9DFC463CF2}" type="presParOf" srcId="{5F937991-14E4-477C-87AA-08966CFFEEEF}" destId="{142EC611-B5F5-4BB7-823B-D243B47464E5}" srcOrd="2" destOrd="0" presId="urn:microsoft.com/office/officeart/2018/2/layout/IconVerticalSolidList"/>
    <dgm:cxn modelId="{475E2DD4-5D78-4B71-9CD0-4B8CBD01D6D6}" type="presParOf" srcId="{5F937991-14E4-477C-87AA-08966CFFEEEF}" destId="{E6B5679D-EA61-4B20-A75D-F2662175C916}" srcOrd="3" destOrd="0" presId="urn:microsoft.com/office/officeart/2018/2/layout/IconVerticalSolidList"/>
    <dgm:cxn modelId="{3F141786-CC2A-4FE3-BF7B-9E6E507AE41E}" type="presParOf" srcId="{4B97F1CC-4FD0-4A3B-B8C5-90425B363267}" destId="{2B788C4A-A20F-4D35-AE55-54C8BD423318}" srcOrd="3" destOrd="0" presId="urn:microsoft.com/office/officeart/2018/2/layout/IconVerticalSolidList"/>
    <dgm:cxn modelId="{28A16459-96B0-4FAB-AD3E-F4408B80BEA9}" type="presParOf" srcId="{4B97F1CC-4FD0-4A3B-B8C5-90425B363267}" destId="{2C6BFC3D-67BA-4EF5-B99E-C0D5FA6EB867}" srcOrd="4" destOrd="0" presId="urn:microsoft.com/office/officeart/2018/2/layout/IconVerticalSolidList"/>
    <dgm:cxn modelId="{AAF81CB9-950D-4261-A0B4-C10BB2149255}" type="presParOf" srcId="{2C6BFC3D-67BA-4EF5-B99E-C0D5FA6EB867}" destId="{7382E908-0E3B-4E6B-B62F-EAFC6D54B66D}" srcOrd="0" destOrd="0" presId="urn:microsoft.com/office/officeart/2018/2/layout/IconVerticalSolidList"/>
    <dgm:cxn modelId="{F37834D3-EFEC-4258-8242-97BAF674B3D3}" type="presParOf" srcId="{2C6BFC3D-67BA-4EF5-B99E-C0D5FA6EB867}" destId="{258EC0F5-6CCB-4573-B0ED-1E024E1220EA}" srcOrd="1" destOrd="0" presId="urn:microsoft.com/office/officeart/2018/2/layout/IconVerticalSolidList"/>
    <dgm:cxn modelId="{D256EA8B-D4B3-4E89-B679-0534AD14A744}" type="presParOf" srcId="{2C6BFC3D-67BA-4EF5-B99E-C0D5FA6EB867}" destId="{6812D052-6360-4830-A2E5-C0A0CA9FBFEB}" srcOrd="2" destOrd="0" presId="urn:microsoft.com/office/officeart/2018/2/layout/IconVerticalSolidList"/>
    <dgm:cxn modelId="{0E9B7321-9B77-4E54-92FA-A6BEEC2AC375}" type="presParOf" srcId="{2C6BFC3D-67BA-4EF5-B99E-C0D5FA6EB867}" destId="{61451765-94BD-4F9B-83FA-3FB53F0133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3FBA29-E5E0-46DA-84A3-E518C1078B5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1994F8-9A85-430D-BC4D-26CE1A26C19F}">
      <dgm:prSet/>
      <dgm:spPr/>
      <dgm:t>
        <a:bodyPr/>
        <a:lstStyle/>
        <a:p>
          <a:r>
            <a:rPr lang="en-US" b="1"/>
            <a:t>Exploratory research </a:t>
          </a:r>
          <a:r>
            <a:rPr lang="en-US"/>
            <a:t>focuses on a relatively under-researched, or completely new, topic so that the researcher gains familiarity and develops some initial ideas about it. </a:t>
          </a:r>
        </a:p>
      </dgm:t>
    </dgm:pt>
    <dgm:pt modelId="{0F68E86E-76CE-4C47-82E0-41F970918B8E}" type="parTrans" cxnId="{AB461E37-26C0-4C82-BFB0-B06CEFF782CF}">
      <dgm:prSet/>
      <dgm:spPr/>
      <dgm:t>
        <a:bodyPr/>
        <a:lstStyle/>
        <a:p>
          <a:endParaRPr lang="en-US"/>
        </a:p>
      </dgm:t>
    </dgm:pt>
    <dgm:pt modelId="{798A20A6-60A0-4CDC-85AE-D20C064EE358}" type="sibTrans" cxnId="{AB461E37-26C0-4C82-BFB0-B06CEFF782CF}">
      <dgm:prSet/>
      <dgm:spPr/>
      <dgm:t>
        <a:bodyPr/>
        <a:lstStyle/>
        <a:p>
          <a:endParaRPr lang="en-US"/>
        </a:p>
      </dgm:t>
    </dgm:pt>
    <dgm:pt modelId="{F4DFA8BF-3227-4DAB-9F1F-8C95E9010CA8}">
      <dgm:prSet/>
      <dgm:spPr/>
      <dgm:t>
        <a:bodyPr/>
        <a:lstStyle/>
        <a:p>
          <a:r>
            <a:rPr lang="en-US"/>
            <a:t>It relies heavily on generating “thick” empirical data of a qualitative nature rather than on structured quantitative measures that presuppose the existence of some theory or conceptual framework. </a:t>
          </a:r>
        </a:p>
      </dgm:t>
    </dgm:pt>
    <dgm:pt modelId="{59EA1E13-838E-4E46-A170-56955E970F0E}" type="parTrans" cxnId="{FFBEC967-5741-43EE-BC6B-3EB166F9AC52}">
      <dgm:prSet/>
      <dgm:spPr/>
      <dgm:t>
        <a:bodyPr/>
        <a:lstStyle/>
        <a:p>
          <a:endParaRPr lang="en-US"/>
        </a:p>
      </dgm:t>
    </dgm:pt>
    <dgm:pt modelId="{5F3E6DB2-E8E5-4633-A244-1F8084211506}" type="sibTrans" cxnId="{FFBEC967-5741-43EE-BC6B-3EB166F9AC52}">
      <dgm:prSet/>
      <dgm:spPr/>
      <dgm:t>
        <a:bodyPr/>
        <a:lstStyle/>
        <a:p>
          <a:endParaRPr lang="en-US"/>
        </a:p>
      </dgm:t>
    </dgm:pt>
    <dgm:pt modelId="{211C10ED-B322-4324-BE3E-6368400ADEC4}" type="pres">
      <dgm:prSet presAssocID="{073FBA29-E5E0-46DA-84A3-E518C1078B5E}" presName="root" presStyleCnt="0">
        <dgm:presLayoutVars>
          <dgm:dir/>
          <dgm:resizeHandles val="exact"/>
        </dgm:presLayoutVars>
      </dgm:prSet>
      <dgm:spPr/>
    </dgm:pt>
    <dgm:pt modelId="{734843A1-34C1-45EE-B993-6BE2D1DA0DE4}" type="pres">
      <dgm:prSet presAssocID="{391994F8-9A85-430D-BC4D-26CE1A26C19F}" presName="compNode" presStyleCnt="0"/>
      <dgm:spPr/>
    </dgm:pt>
    <dgm:pt modelId="{520CD2CD-0F24-4986-ADBE-A0C7B77A6C49}" type="pres">
      <dgm:prSet presAssocID="{391994F8-9A85-430D-BC4D-26CE1A26C19F}" presName="bgRect" presStyleLbl="bgShp" presStyleIdx="0" presStyleCnt="2"/>
      <dgm:spPr/>
    </dgm:pt>
    <dgm:pt modelId="{41560C89-C0DD-49D9-9F7E-E62A45091D32}" type="pres">
      <dgm:prSet presAssocID="{391994F8-9A85-430D-BC4D-26CE1A26C1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F46B0B69-6CB1-40FC-AC3E-7C16263BBEE3}" type="pres">
      <dgm:prSet presAssocID="{391994F8-9A85-430D-BC4D-26CE1A26C19F}" presName="spaceRect" presStyleCnt="0"/>
      <dgm:spPr/>
    </dgm:pt>
    <dgm:pt modelId="{96EF79F9-91ED-44A8-91D3-EFEDB0A4EA5F}" type="pres">
      <dgm:prSet presAssocID="{391994F8-9A85-430D-BC4D-26CE1A26C19F}" presName="parTx" presStyleLbl="revTx" presStyleIdx="0" presStyleCnt="2">
        <dgm:presLayoutVars>
          <dgm:chMax val="0"/>
          <dgm:chPref val="0"/>
        </dgm:presLayoutVars>
      </dgm:prSet>
      <dgm:spPr/>
    </dgm:pt>
    <dgm:pt modelId="{0B19D8AD-8F9A-47B7-B2F1-78E5E813F400}" type="pres">
      <dgm:prSet presAssocID="{798A20A6-60A0-4CDC-85AE-D20C064EE358}" presName="sibTrans" presStyleCnt="0"/>
      <dgm:spPr/>
    </dgm:pt>
    <dgm:pt modelId="{00603CCE-F853-4846-9811-0B4855068B6C}" type="pres">
      <dgm:prSet presAssocID="{F4DFA8BF-3227-4DAB-9F1F-8C95E9010CA8}" presName="compNode" presStyleCnt="0"/>
      <dgm:spPr/>
    </dgm:pt>
    <dgm:pt modelId="{BDCB3CD6-F77D-419C-9390-D9C0E190321C}" type="pres">
      <dgm:prSet presAssocID="{F4DFA8BF-3227-4DAB-9F1F-8C95E9010CA8}" presName="bgRect" presStyleLbl="bgShp" presStyleIdx="1" presStyleCnt="2"/>
      <dgm:spPr/>
    </dgm:pt>
    <dgm:pt modelId="{8382DE48-DDDE-4752-BD9E-91D2B4F7202E}" type="pres">
      <dgm:prSet presAssocID="{F4DFA8BF-3227-4DAB-9F1F-8C95E9010CA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D93125C7-34F6-4C59-A803-D298F499DBD9}" type="pres">
      <dgm:prSet presAssocID="{F4DFA8BF-3227-4DAB-9F1F-8C95E9010CA8}" presName="spaceRect" presStyleCnt="0"/>
      <dgm:spPr/>
    </dgm:pt>
    <dgm:pt modelId="{5474079D-30B1-4D3E-93AD-C3EB91456C36}" type="pres">
      <dgm:prSet presAssocID="{F4DFA8BF-3227-4DAB-9F1F-8C95E9010CA8}" presName="parTx" presStyleLbl="revTx" presStyleIdx="1" presStyleCnt="2">
        <dgm:presLayoutVars>
          <dgm:chMax val="0"/>
          <dgm:chPref val="0"/>
        </dgm:presLayoutVars>
      </dgm:prSet>
      <dgm:spPr/>
    </dgm:pt>
  </dgm:ptLst>
  <dgm:cxnLst>
    <dgm:cxn modelId="{AB461E37-26C0-4C82-BFB0-B06CEFF782CF}" srcId="{073FBA29-E5E0-46DA-84A3-E518C1078B5E}" destId="{391994F8-9A85-430D-BC4D-26CE1A26C19F}" srcOrd="0" destOrd="0" parTransId="{0F68E86E-76CE-4C47-82E0-41F970918B8E}" sibTransId="{798A20A6-60A0-4CDC-85AE-D20C064EE358}"/>
    <dgm:cxn modelId="{FFBEC967-5741-43EE-BC6B-3EB166F9AC52}" srcId="{073FBA29-E5E0-46DA-84A3-E518C1078B5E}" destId="{F4DFA8BF-3227-4DAB-9F1F-8C95E9010CA8}" srcOrd="1" destOrd="0" parTransId="{59EA1E13-838E-4E46-A170-56955E970F0E}" sibTransId="{5F3E6DB2-E8E5-4633-A244-1F8084211506}"/>
    <dgm:cxn modelId="{83A65B77-C55D-40E2-8CA0-01C2859CE008}" type="presOf" srcId="{F4DFA8BF-3227-4DAB-9F1F-8C95E9010CA8}" destId="{5474079D-30B1-4D3E-93AD-C3EB91456C36}" srcOrd="0" destOrd="0" presId="urn:microsoft.com/office/officeart/2018/2/layout/IconVerticalSolidList"/>
    <dgm:cxn modelId="{67F4BB7B-84D4-476F-B4D7-561902E553A5}" type="presOf" srcId="{073FBA29-E5E0-46DA-84A3-E518C1078B5E}" destId="{211C10ED-B322-4324-BE3E-6368400ADEC4}" srcOrd="0" destOrd="0" presId="urn:microsoft.com/office/officeart/2018/2/layout/IconVerticalSolidList"/>
    <dgm:cxn modelId="{9A8993B0-2EA0-4BE7-AB71-8269D0BA1AA5}" type="presOf" srcId="{391994F8-9A85-430D-BC4D-26CE1A26C19F}" destId="{96EF79F9-91ED-44A8-91D3-EFEDB0A4EA5F}" srcOrd="0" destOrd="0" presId="urn:microsoft.com/office/officeart/2018/2/layout/IconVerticalSolidList"/>
    <dgm:cxn modelId="{0E7A3DAF-6A55-4295-A666-1FCDADC79ADB}" type="presParOf" srcId="{211C10ED-B322-4324-BE3E-6368400ADEC4}" destId="{734843A1-34C1-45EE-B993-6BE2D1DA0DE4}" srcOrd="0" destOrd="0" presId="urn:microsoft.com/office/officeart/2018/2/layout/IconVerticalSolidList"/>
    <dgm:cxn modelId="{42066228-7932-4BF0-B559-CA15C61D3509}" type="presParOf" srcId="{734843A1-34C1-45EE-B993-6BE2D1DA0DE4}" destId="{520CD2CD-0F24-4986-ADBE-A0C7B77A6C49}" srcOrd="0" destOrd="0" presId="urn:microsoft.com/office/officeart/2018/2/layout/IconVerticalSolidList"/>
    <dgm:cxn modelId="{04EAF4DE-9DF4-477F-BDD8-B1039805360F}" type="presParOf" srcId="{734843A1-34C1-45EE-B993-6BE2D1DA0DE4}" destId="{41560C89-C0DD-49D9-9F7E-E62A45091D32}" srcOrd="1" destOrd="0" presId="urn:microsoft.com/office/officeart/2018/2/layout/IconVerticalSolidList"/>
    <dgm:cxn modelId="{0B2C8D38-4CB0-4EA2-83AC-CC2A73056941}" type="presParOf" srcId="{734843A1-34C1-45EE-B993-6BE2D1DA0DE4}" destId="{F46B0B69-6CB1-40FC-AC3E-7C16263BBEE3}" srcOrd="2" destOrd="0" presId="urn:microsoft.com/office/officeart/2018/2/layout/IconVerticalSolidList"/>
    <dgm:cxn modelId="{F81EC2F9-F2E7-4E96-9DD3-308759975273}" type="presParOf" srcId="{734843A1-34C1-45EE-B993-6BE2D1DA0DE4}" destId="{96EF79F9-91ED-44A8-91D3-EFEDB0A4EA5F}" srcOrd="3" destOrd="0" presId="urn:microsoft.com/office/officeart/2018/2/layout/IconVerticalSolidList"/>
    <dgm:cxn modelId="{0B1BDE71-3FCA-49E5-88BF-6309EF77120B}" type="presParOf" srcId="{211C10ED-B322-4324-BE3E-6368400ADEC4}" destId="{0B19D8AD-8F9A-47B7-B2F1-78E5E813F400}" srcOrd="1" destOrd="0" presId="urn:microsoft.com/office/officeart/2018/2/layout/IconVerticalSolidList"/>
    <dgm:cxn modelId="{6B37CC4D-9EB4-4FBB-A584-82EC08C73396}" type="presParOf" srcId="{211C10ED-B322-4324-BE3E-6368400ADEC4}" destId="{00603CCE-F853-4846-9811-0B4855068B6C}" srcOrd="2" destOrd="0" presId="urn:microsoft.com/office/officeart/2018/2/layout/IconVerticalSolidList"/>
    <dgm:cxn modelId="{F21A1506-D9F6-4EED-AB7C-7E92F9231CB4}" type="presParOf" srcId="{00603CCE-F853-4846-9811-0B4855068B6C}" destId="{BDCB3CD6-F77D-419C-9390-D9C0E190321C}" srcOrd="0" destOrd="0" presId="urn:microsoft.com/office/officeart/2018/2/layout/IconVerticalSolidList"/>
    <dgm:cxn modelId="{ED2C1821-526A-4F53-8661-0B5AE5663772}" type="presParOf" srcId="{00603CCE-F853-4846-9811-0B4855068B6C}" destId="{8382DE48-DDDE-4752-BD9E-91D2B4F7202E}" srcOrd="1" destOrd="0" presId="urn:microsoft.com/office/officeart/2018/2/layout/IconVerticalSolidList"/>
    <dgm:cxn modelId="{A05FFE89-F9CE-4BB6-BD29-CD5733F588DE}" type="presParOf" srcId="{00603CCE-F853-4846-9811-0B4855068B6C}" destId="{D93125C7-34F6-4C59-A803-D298F499DBD9}" srcOrd="2" destOrd="0" presId="urn:microsoft.com/office/officeart/2018/2/layout/IconVerticalSolidList"/>
    <dgm:cxn modelId="{56BCF157-D712-4C6A-B2D8-F06A6FA9C415}" type="presParOf" srcId="{00603CCE-F853-4846-9811-0B4855068B6C}" destId="{5474079D-30B1-4D3E-93AD-C3EB91456C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FDE3E17D-96C9-49AD-B215-DD1E55D6D322}" type="doc">
      <dgm:prSet loTypeId="urn:microsoft.com/office/officeart/2016/7/layout/BasicLinearProcessNumbered" loCatId="process" qsTypeId="urn:microsoft.com/office/officeart/2005/8/quickstyle/3d1" qsCatId="3D" csTypeId="urn:microsoft.com/office/officeart/2005/8/colors/colorful2" csCatId="colorful"/>
      <dgm:spPr/>
      <dgm:t>
        <a:bodyPr/>
        <a:lstStyle/>
        <a:p>
          <a:endParaRPr lang="en-US"/>
        </a:p>
      </dgm:t>
    </dgm:pt>
    <dgm:pt modelId="{1936C2A6-F1CB-4978-900E-03772AF2A43A}">
      <dgm:prSet custT="1"/>
      <dgm:spPr/>
      <dgm:t>
        <a:bodyPr/>
        <a:lstStyle/>
        <a:p>
          <a:r>
            <a:rPr lang="en-US" sz="1600" b="1" dirty="0"/>
            <a:t>Specify the procedures </a:t>
          </a:r>
          <a:r>
            <a:rPr lang="en-US" sz="1600" dirty="0"/>
            <a:t>for collecting data from participants (e.g. administering surveys, conducting interviews, performing observations, or using specialized equipment).</a:t>
          </a:r>
        </a:p>
      </dgm:t>
    </dgm:pt>
    <dgm:pt modelId="{D1D670D1-46DB-46D8-8223-7C1118117678}" type="parTrans" cxnId="{025A3706-6E09-4B53-8438-732BCB89F764}">
      <dgm:prSet/>
      <dgm:spPr/>
      <dgm:t>
        <a:bodyPr/>
        <a:lstStyle/>
        <a:p>
          <a:endParaRPr lang="en-US"/>
        </a:p>
      </dgm:t>
    </dgm:pt>
    <dgm:pt modelId="{B71ED333-A44E-4450-B638-69B5EC1ABA61}" type="sibTrans" cxnId="{025A3706-6E09-4B53-8438-732BCB89F764}">
      <dgm:prSet phldrT="1" phldr="0"/>
      <dgm:spPr/>
      <dgm:t>
        <a:bodyPr/>
        <a:lstStyle/>
        <a:p>
          <a:r>
            <a:rPr lang="en-US"/>
            <a:t>1</a:t>
          </a:r>
        </a:p>
      </dgm:t>
    </dgm:pt>
    <dgm:pt modelId="{E8275EF0-B264-4C5E-AB58-AEEA0064F709}">
      <dgm:prSet custT="1"/>
      <dgm:spPr/>
      <dgm:t>
        <a:bodyPr/>
        <a:lstStyle/>
        <a:p>
          <a:r>
            <a:rPr lang="en-US" sz="1800" b="1" dirty="0"/>
            <a:t>Standardize the data collection procedures </a:t>
          </a:r>
          <a:r>
            <a:rPr lang="en-US" sz="1800" dirty="0"/>
            <a:t>to minimize variability and ensure consistency across participants.</a:t>
          </a:r>
        </a:p>
      </dgm:t>
    </dgm:pt>
    <dgm:pt modelId="{D98FD243-B61D-4BC8-B704-BA865BB8874D}" type="parTrans" cxnId="{DFD059F6-1B24-459D-8D42-591A83B6A9C2}">
      <dgm:prSet/>
      <dgm:spPr/>
      <dgm:t>
        <a:bodyPr/>
        <a:lstStyle/>
        <a:p>
          <a:endParaRPr lang="en-US"/>
        </a:p>
      </dgm:t>
    </dgm:pt>
    <dgm:pt modelId="{1C454B4C-5AD7-48B3-BCA6-92340F64C210}" type="sibTrans" cxnId="{DFD059F6-1B24-459D-8D42-591A83B6A9C2}">
      <dgm:prSet phldrT="2" phldr="0"/>
      <dgm:spPr/>
      <dgm:t>
        <a:bodyPr/>
        <a:lstStyle/>
        <a:p>
          <a:r>
            <a:rPr lang="en-US"/>
            <a:t>2</a:t>
          </a:r>
        </a:p>
      </dgm:t>
    </dgm:pt>
    <dgm:pt modelId="{58594361-15BD-4104-BCDE-BE2DF44E4D1F}">
      <dgm:prSet custT="1"/>
      <dgm:spPr/>
      <dgm:t>
        <a:bodyPr/>
        <a:lstStyle/>
        <a:p>
          <a:r>
            <a:rPr lang="en-US" sz="1400" b="1" dirty="0"/>
            <a:t>Create a controlled environment </a:t>
          </a:r>
          <a:r>
            <a:rPr lang="en-US" sz="1400" dirty="0"/>
            <a:t>to minimize external influences on the experiment. Control factors such as lighting, temperature, noise, or distractions that could potentially affect participant responses or performance.</a:t>
          </a:r>
        </a:p>
      </dgm:t>
    </dgm:pt>
    <dgm:pt modelId="{18D8B173-252D-46F5-9DEB-8AF5B4DC6D80}" type="parTrans" cxnId="{68E83747-89DD-45BC-8082-90BAACA6375C}">
      <dgm:prSet/>
      <dgm:spPr/>
      <dgm:t>
        <a:bodyPr/>
        <a:lstStyle/>
        <a:p>
          <a:endParaRPr lang="en-US"/>
        </a:p>
      </dgm:t>
    </dgm:pt>
    <dgm:pt modelId="{22B45B9E-8DB9-4F0F-8B08-20D8655F31FA}" type="sibTrans" cxnId="{68E83747-89DD-45BC-8082-90BAACA6375C}">
      <dgm:prSet phldrT="3" phldr="0"/>
      <dgm:spPr/>
      <dgm:t>
        <a:bodyPr/>
        <a:lstStyle/>
        <a:p>
          <a:r>
            <a:rPr lang="en-US"/>
            <a:t>3</a:t>
          </a:r>
        </a:p>
      </dgm:t>
    </dgm:pt>
    <dgm:pt modelId="{EDE44957-B29B-4838-83CB-7D2814134220}">
      <dgm:prSet custT="1"/>
      <dgm:spPr/>
      <dgm:t>
        <a:bodyPr/>
        <a:lstStyle/>
        <a:p>
          <a:r>
            <a:rPr lang="en-US" sz="1800" b="1" dirty="0"/>
            <a:t>Designate a dedicated space </a:t>
          </a:r>
          <a:r>
            <a:rPr lang="en-US" sz="1800" dirty="0"/>
            <a:t>for the experiment, ensuring it is free from unrelated stimuli or disturbances.</a:t>
          </a:r>
        </a:p>
      </dgm:t>
    </dgm:pt>
    <dgm:pt modelId="{4AAF7110-9459-4F52-BC78-6A8E6AE8F0A3}" type="parTrans" cxnId="{6402F44E-287C-4EAE-BA3F-BC76EB6BF5D7}">
      <dgm:prSet/>
      <dgm:spPr/>
      <dgm:t>
        <a:bodyPr/>
        <a:lstStyle/>
        <a:p>
          <a:endParaRPr lang="en-US"/>
        </a:p>
      </dgm:t>
    </dgm:pt>
    <dgm:pt modelId="{7834764E-9769-4B55-A1D1-3F644FE7E1C6}" type="sibTrans" cxnId="{6402F44E-287C-4EAE-BA3F-BC76EB6BF5D7}">
      <dgm:prSet phldrT="4" phldr="0"/>
      <dgm:spPr/>
      <dgm:t>
        <a:bodyPr/>
        <a:lstStyle/>
        <a:p>
          <a:r>
            <a:rPr lang="en-US"/>
            <a:t>4</a:t>
          </a:r>
        </a:p>
      </dgm:t>
    </dgm:pt>
    <dgm:pt modelId="{9438EAAA-4A97-406F-A89F-CC0913FB40AE}" type="pres">
      <dgm:prSet presAssocID="{FDE3E17D-96C9-49AD-B215-DD1E55D6D322}" presName="Name0" presStyleCnt="0">
        <dgm:presLayoutVars>
          <dgm:animLvl val="lvl"/>
          <dgm:resizeHandles val="exact"/>
        </dgm:presLayoutVars>
      </dgm:prSet>
      <dgm:spPr/>
    </dgm:pt>
    <dgm:pt modelId="{9528C859-451F-46BC-AF08-97388EC2D1B1}" type="pres">
      <dgm:prSet presAssocID="{1936C2A6-F1CB-4978-900E-03772AF2A43A}" presName="compositeNode" presStyleCnt="0">
        <dgm:presLayoutVars>
          <dgm:bulletEnabled val="1"/>
        </dgm:presLayoutVars>
      </dgm:prSet>
      <dgm:spPr/>
    </dgm:pt>
    <dgm:pt modelId="{EFF3C69D-472D-4C4A-A368-3FB5E0F7F3D0}" type="pres">
      <dgm:prSet presAssocID="{1936C2A6-F1CB-4978-900E-03772AF2A43A}" presName="bgRect" presStyleLbl="bgAccFollowNode1" presStyleIdx="0" presStyleCnt="4"/>
      <dgm:spPr/>
    </dgm:pt>
    <dgm:pt modelId="{88B5C260-BED1-472E-890A-8E3FD7DE84AE}" type="pres">
      <dgm:prSet presAssocID="{B71ED333-A44E-4450-B638-69B5EC1ABA61}" presName="sibTransNodeCircle" presStyleLbl="alignNode1" presStyleIdx="0" presStyleCnt="8">
        <dgm:presLayoutVars>
          <dgm:chMax val="0"/>
          <dgm:bulletEnabled/>
        </dgm:presLayoutVars>
      </dgm:prSet>
      <dgm:spPr/>
    </dgm:pt>
    <dgm:pt modelId="{35DDD39F-9A21-45CD-827D-908A129FE122}" type="pres">
      <dgm:prSet presAssocID="{1936C2A6-F1CB-4978-900E-03772AF2A43A}" presName="bottomLine" presStyleLbl="alignNode1" presStyleIdx="1" presStyleCnt="8">
        <dgm:presLayoutVars/>
      </dgm:prSet>
      <dgm:spPr/>
    </dgm:pt>
    <dgm:pt modelId="{EFFB0668-E861-4027-8F55-0B022A1F95BF}" type="pres">
      <dgm:prSet presAssocID="{1936C2A6-F1CB-4978-900E-03772AF2A43A}" presName="nodeText" presStyleLbl="bgAccFollowNode1" presStyleIdx="0" presStyleCnt="4">
        <dgm:presLayoutVars>
          <dgm:bulletEnabled val="1"/>
        </dgm:presLayoutVars>
      </dgm:prSet>
      <dgm:spPr/>
    </dgm:pt>
    <dgm:pt modelId="{5361F69B-30DE-4F16-9BD5-258248678802}" type="pres">
      <dgm:prSet presAssocID="{B71ED333-A44E-4450-B638-69B5EC1ABA61}" presName="sibTrans" presStyleCnt="0"/>
      <dgm:spPr/>
    </dgm:pt>
    <dgm:pt modelId="{1066AF7B-8281-446A-88F9-70CF208739F1}" type="pres">
      <dgm:prSet presAssocID="{E8275EF0-B264-4C5E-AB58-AEEA0064F709}" presName="compositeNode" presStyleCnt="0">
        <dgm:presLayoutVars>
          <dgm:bulletEnabled val="1"/>
        </dgm:presLayoutVars>
      </dgm:prSet>
      <dgm:spPr/>
    </dgm:pt>
    <dgm:pt modelId="{797BB086-2033-44D2-B068-F4DEF2CCF1AB}" type="pres">
      <dgm:prSet presAssocID="{E8275EF0-B264-4C5E-AB58-AEEA0064F709}" presName="bgRect" presStyleLbl="bgAccFollowNode1" presStyleIdx="1" presStyleCnt="4"/>
      <dgm:spPr/>
    </dgm:pt>
    <dgm:pt modelId="{144095D0-0DD1-40CC-9ECE-8B4C055548ED}" type="pres">
      <dgm:prSet presAssocID="{1C454B4C-5AD7-48B3-BCA6-92340F64C210}" presName="sibTransNodeCircle" presStyleLbl="alignNode1" presStyleIdx="2" presStyleCnt="8">
        <dgm:presLayoutVars>
          <dgm:chMax val="0"/>
          <dgm:bulletEnabled/>
        </dgm:presLayoutVars>
      </dgm:prSet>
      <dgm:spPr/>
    </dgm:pt>
    <dgm:pt modelId="{F328F12F-4CA1-40CD-AE14-9D1BEF3F7AE2}" type="pres">
      <dgm:prSet presAssocID="{E8275EF0-B264-4C5E-AB58-AEEA0064F709}" presName="bottomLine" presStyleLbl="alignNode1" presStyleIdx="3" presStyleCnt="8">
        <dgm:presLayoutVars/>
      </dgm:prSet>
      <dgm:spPr/>
    </dgm:pt>
    <dgm:pt modelId="{97855B26-CAB5-4D14-B7AF-E13FEA2B564B}" type="pres">
      <dgm:prSet presAssocID="{E8275EF0-B264-4C5E-AB58-AEEA0064F709}" presName="nodeText" presStyleLbl="bgAccFollowNode1" presStyleIdx="1" presStyleCnt="4">
        <dgm:presLayoutVars>
          <dgm:bulletEnabled val="1"/>
        </dgm:presLayoutVars>
      </dgm:prSet>
      <dgm:spPr/>
    </dgm:pt>
    <dgm:pt modelId="{47E3AD08-91B3-4420-B2DA-B6BBCDAA6E5E}" type="pres">
      <dgm:prSet presAssocID="{1C454B4C-5AD7-48B3-BCA6-92340F64C210}" presName="sibTrans" presStyleCnt="0"/>
      <dgm:spPr/>
    </dgm:pt>
    <dgm:pt modelId="{31CD67D5-3288-4F63-B9AE-B3CF5648F9B6}" type="pres">
      <dgm:prSet presAssocID="{58594361-15BD-4104-BCDE-BE2DF44E4D1F}" presName="compositeNode" presStyleCnt="0">
        <dgm:presLayoutVars>
          <dgm:bulletEnabled val="1"/>
        </dgm:presLayoutVars>
      </dgm:prSet>
      <dgm:spPr/>
    </dgm:pt>
    <dgm:pt modelId="{13CC868B-AC9C-4F9C-ABE1-5054F8AF893C}" type="pres">
      <dgm:prSet presAssocID="{58594361-15BD-4104-BCDE-BE2DF44E4D1F}" presName="bgRect" presStyleLbl="bgAccFollowNode1" presStyleIdx="2" presStyleCnt="4"/>
      <dgm:spPr/>
    </dgm:pt>
    <dgm:pt modelId="{B704F49E-8764-4ABC-BE73-1663D562CBDF}" type="pres">
      <dgm:prSet presAssocID="{22B45B9E-8DB9-4F0F-8B08-20D8655F31FA}" presName="sibTransNodeCircle" presStyleLbl="alignNode1" presStyleIdx="4" presStyleCnt="8">
        <dgm:presLayoutVars>
          <dgm:chMax val="0"/>
          <dgm:bulletEnabled/>
        </dgm:presLayoutVars>
      </dgm:prSet>
      <dgm:spPr/>
    </dgm:pt>
    <dgm:pt modelId="{A8E75104-6857-4A19-B312-79E2B5C70423}" type="pres">
      <dgm:prSet presAssocID="{58594361-15BD-4104-BCDE-BE2DF44E4D1F}" presName="bottomLine" presStyleLbl="alignNode1" presStyleIdx="5" presStyleCnt="8">
        <dgm:presLayoutVars/>
      </dgm:prSet>
      <dgm:spPr/>
    </dgm:pt>
    <dgm:pt modelId="{E6C46737-2528-4269-854B-79CA4FDEC7CD}" type="pres">
      <dgm:prSet presAssocID="{58594361-15BD-4104-BCDE-BE2DF44E4D1F}" presName="nodeText" presStyleLbl="bgAccFollowNode1" presStyleIdx="2" presStyleCnt="4">
        <dgm:presLayoutVars>
          <dgm:bulletEnabled val="1"/>
        </dgm:presLayoutVars>
      </dgm:prSet>
      <dgm:spPr/>
    </dgm:pt>
    <dgm:pt modelId="{B7571EC5-E731-4A3A-819D-16FB514A068B}" type="pres">
      <dgm:prSet presAssocID="{22B45B9E-8DB9-4F0F-8B08-20D8655F31FA}" presName="sibTrans" presStyleCnt="0"/>
      <dgm:spPr/>
    </dgm:pt>
    <dgm:pt modelId="{FC26C0FC-67B2-4E29-80AE-CD95AFD17749}" type="pres">
      <dgm:prSet presAssocID="{EDE44957-B29B-4838-83CB-7D2814134220}" presName="compositeNode" presStyleCnt="0">
        <dgm:presLayoutVars>
          <dgm:bulletEnabled val="1"/>
        </dgm:presLayoutVars>
      </dgm:prSet>
      <dgm:spPr/>
    </dgm:pt>
    <dgm:pt modelId="{AC896E01-8F8A-4AC7-B36A-34FC4AD06D21}" type="pres">
      <dgm:prSet presAssocID="{EDE44957-B29B-4838-83CB-7D2814134220}" presName="bgRect" presStyleLbl="bgAccFollowNode1" presStyleIdx="3" presStyleCnt="4"/>
      <dgm:spPr/>
    </dgm:pt>
    <dgm:pt modelId="{13B7782F-CC4C-429A-97AE-E02928725CC9}" type="pres">
      <dgm:prSet presAssocID="{7834764E-9769-4B55-A1D1-3F644FE7E1C6}" presName="sibTransNodeCircle" presStyleLbl="alignNode1" presStyleIdx="6" presStyleCnt="8">
        <dgm:presLayoutVars>
          <dgm:chMax val="0"/>
          <dgm:bulletEnabled/>
        </dgm:presLayoutVars>
      </dgm:prSet>
      <dgm:spPr/>
    </dgm:pt>
    <dgm:pt modelId="{BC72E551-1ED4-4608-A557-7BFEA70880DF}" type="pres">
      <dgm:prSet presAssocID="{EDE44957-B29B-4838-83CB-7D2814134220}" presName="bottomLine" presStyleLbl="alignNode1" presStyleIdx="7" presStyleCnt="8">
        <dgm:presLayoutVars/>
      </dgm:prSet>
      <dgm:spPr/>
    </dgm:pt>
    <dgm:pt modelId="{F1DBF7AD-49C6-4D20-8BD2-752EC8FADC29}" type="pres">
      <dgm:prSet presAssocID="{EDE44957-B29B-4838-83CB-7D2814134220}" presName="nodeText" presStyleLbl="bgAccFollowNode1" presStyleIdx="3" presStyleCnt="4">
        <dgm:presLayoutVars>
          <dgm:bulletEnabled val="1"/>
        </dgm:presLayoutVars>
      </dgm:prSet>
      <dgm:spPr/>
    </dgm:pt>
  </dgm:ptLst>
  <dgm:cxnLst>
    <dgm:cxn modelId="{025A3706-6E09-4B53-8438-732BCB89F764}" srcId="{FDE3E17D-96C9-49AD-B215-DD1E55D6D322}" destId="{1936C2A6-F1CB-4978-900E-03772AF2A43A}" srcOrd="0" destOrd="0" parTransId="{D1D670D1-46DB-46D8-8223-7C1118117678}" sibTransId="{B71ED333-A44E-4450-B638-69B5EC1ABA61}"/>
    <dgm:cxn modelId="{5CFD3A23-B845-4E80-8878-CE6510A03B86}" type="presOf" srcId="{E8275EF0-B264-4C5E-AB58-AEEA0064F709}" destId="{97855B26-CAB5-4D14-B7AF-E13FEA2B564B}" srcOrd="1" destOrd="0" presId="urn:microsoft.com/office/officeart/2016/7/layout/BasicLinearProcessNumbered"/>
    <dgm:cxn modelId="{7FD86924-DA07-4556-8E73-CB1F15C3D3E3}" type="presOf" srcId="{E8275EF0-B264-4C5E-AB58-AEEA0064F709}" destId="{797BB086-2033-44D2-B068-F4DEF2CCF1AB}" srcOrd="0" destOrd="0" presId="urn:microsoft.com/office/officeart/2016/7/layout/BasicLinearProcessNumbered"/>
    <dgm:cxn modelId="{BC3F3425-AF4A-4C37-937F-A2A1FD9F179A}" type="presOf" srcId="{1C454B4C-5AD7-48B3-BCA6-92340F64C210}" destId="{144095D0-0DD1-40CC-9ECE-8B4C055548ED}" srcOrd="0" destOrd="0" presId="urn:microsoft.com/office/officeart/2016/7/layout/BasicLinearProcessNumbered"/>
    <dgm:cxn modelId="{F81AFD29-2461-4FE2-8549-67350BCD606E}" type="presOf" srcId="{58594361-15BD-4104-BCDE-BE2DF44E4D1F}" destId="{E6C46737-2528-4269-854B-79CA4FDEC7CD}" srcOrd="1" destOrd="0" presId="urn:microsoft.com/office/officeart/2016/7/layout/BasicLinearProcessNumbered"/>
    <dgm:cxn modelId="{D8B0123F-AD12-4B70-8B06-28AF9A6BF670}" type="presOf" srcId="{58594361-15BD-4104-BCDE-BE2DF44E4D1F}" destId="{13CC868B-AC9C-4F9C-ABE1-5054F8AF893C}" srcOrd="0" destOrd="0" presId="urn:microsoft.com/office/officeart/2016/7/layout/BasicLinearProcessNumbered"/>
    <dgm:cxn modelId="{68E83747-89DD-45BC-8082-90BAACA6375C}" srcId="{FDE3E17D-96C9-49AD-B215-DD1E55D6D322}" destId="{58594361-15BD-4104-BCDE-BE2DF44E4D1F}" srcOrd="2" destOrd="0" parTransId="{18D8B173-252D-46F5-9DEB-8AF5B4DC6D80}" sibTransId="{22B45B9E-8DB9-4F0F-8B08-20D8655F31FA}"/>
    <dgm:cxn modelId="{6402F44E-287C-4EAE-BA3F-BC76EB6BF5D7}" srcId="{FDE3E17D-96C9-49AD-B215-DD1E55D6D322}" destId="{EDE44957-B29B-4838-83CB-7D2814134220}" srcOrd="3" destOrd="0" parTransId="{4AAF7110-9459-4F52-BC78-6A8E6AE8F0A3}" sibTransId="{7834764E-9769-4B55-A1D1-3F644FE7E1C6}"/>
    <dgm:cxn modelId="{FE916050-0ACB-446D-9BA0-5D0E646DCE21}" type="presOf" srcId="{1936C2A6-F1CB-4978-900E-03772AF2A43A}" destId="{EFF3C69D-472D-4C4A-A368-3FB5E0F7F3D0}" srcOrd="0" destOrd="0" presId="urn:microsoft.com/office/officeart/2016/7/layout/BasicLinearProcessNumbered"/>
    <dgm:cxn modelId="{9C00EA81-F5D5-49A5-8627-7783BCBB1BF9}" type="presOf" srcId="{FDE3E17D-96C9-49AD-B215-DD1E55D6D322}" destId="{9438EAAA-4A97-406F-A89F-CC0913FB40AE}" srcOrd="0" destOrd="0" presId="urn:microsoft.com/office/officeart/2016/7/layout/BasicLinearProcessNumbered"/>
    <dgm:cxn modelId="{A2127682-237C-4B65-8C72-566880A72493}" type="presOf" srcId="{22B45B9E-8DB9-4F0F-8B08-20D8655F31FA}" destId="{B704F49E-8764-4ABC-BE73-1663D562CBDF}" srcOrd="0" destOrd="0" presId="urn:microsoft.com/office/officeart/2016/7/layout/BasicLinearProcessNumbered"/>
    <dgm:cxn modelId="{75B6C592-889E-4948-A6F3-20F8F3E4C3A0}" type="presOf" srcId="{7834764E-9769-4B55-A1D1-3F644FE7E1C6}" destId="{13B7782F-CC4C-429A-97AE-E02928725CC9}" srcOrd="0" destOrd="0" presId="urn:microsoft.com/office/officeart/2016/7/layout/BasicLinearProcessNumbered"/>
    <dgm:cxn modelId="{3227F398-CCB1-4282-940C-3FC3956D26CD}" type="presOf" srcId="{EDE44957-B29B-4838-83CB-7D2814134220}" destId="{AC896E01-8F8A-4AC7-B36A-34FC4AD06D21}" srcOrd="0" destOrd="0" presId="urn:microsoft.com/office/officeart/2016/7/layout/BasicLinearProcessNumbered"/>
    <dgm:cxn modelId="{E7B1D2B7-ECA0-4B6F-AA0D-3D11685FA88B}" type="presOf" srcId="{EDE44957-B29B-4838-83CB-7D2814134220}" destId="{F1DBF7AD-49C6-4D20-8BD2-752EC8FADC29}" srcOrd="1" destOrd="0" presId="urn:microsoft.com/office/officeart/2016/7/layout/BasicLinearProcessNumbered"/>
    <dgm:cxn modelId="{A08E20C1-ED8A-4E97-916E-A6575CF8E6FD}" type="presOf" srcId="{1936C2A6-F1CB-4978-900E-03772AF2A43A}" destId="{EFFB0668-E861-4027-8F55-0B022A1F95BF}" srcOrd="1" destOrd="0" presId="urn:microsoft.com/office/officeart/2016/7/layout/BasicLinearProcessNumbered"/>
    <dgm:cxn modelId="{6BA616E3-E286-4BE2-8845-BD2008CD326E}" type="presOf" srcId="{B71ED333-A44E-4450-B638-69B5EC1ABA61}" destId="{88B5C260-BED1-472E-890A-8E3FD7DE84AE}" srcOrd="0" destOrd="0" presId="urn:microsoft.com/office/officeart/2016/7/layout/BasicLinearProcessNumbered"/>
    <dgm:cxn modelId="{DFD059F6-1B24-459D-8D42-591A83B6A9C2}" srcId="{FDE3E17D-96C9-49AD-B215-DD1E55D6D322}" destId="{E8275EF0-B264-4C5E-AB58-AEEA0064F709}" srcOrd="1" destOrd="0" parTransId="{D98FD243-B61D-4BC8-B704-BA865BB8874D}" sibTransId="{1C454B4C-5AD7-48B3-BCA6-92340F64C210}"/>
    <dgm:cxn modelId="{D60A7E23-2C8E-467A-91BC-0247985E3BD4}" type="presParOf" srcId="{9438EAAA-4A97-406F-A89F-CC0913FB40AE}" destId="{9528C859-451F-46BC-AF08-97388EC2D1B1}" srcOrd="0" destOrd="0" presId="urn:microsoft.com/office/officeart/2016/7/layout/BasicLinearProcessNumbered"/>
    <dgm:cxn modelId="{D339BD59-9931-479E-8D28-C44133477236}" type="presParOf" srcId="{9528C859-451F-46BC-AF08-97388EC2D1B1}" destId="{EFF3C69D-472D-4C4A-A368-3FB5E0F7F3D0}" srcOrd="0" destOrd="0" presId="urn:microsoft.com/office/officeart/2016/7/layout/BasicLinearProcessNumbered"/>
    <dgm:cxn modelId="{F26C259B-2196-4EA7-AC90-211FB7A56CF9}" type="presParOf" srcId="{9528C859-451F-46BC-AF08-97388EC2D1B1}" destId="{88B5C260-BED1-472E-890A-8E3FD7DE84AE}" srcOrd="1" destOrd="0" presId="urn:microsoft.com/office/officeart/2016/7/layout/BasicLinearProcessNumbered"/>
    <dgm:cxn modelId="{A0C836CB-8251-4786-B85B-B8DD4CC62E37}" type="presParOf" srcId="{9528C859-451F-46BC-AF08-97388EC2D1B1}" destId="{35DDD39F-9A21-45CD-827D-908A129FE122}" srcOrd="2" destOrd="0" presId="urn:microsoft.com/office/officeart/2016/7/layout/BasicLinearProcessNumbered"/>
    <dgm:cxn modelId="{2E6845D8-A8AA-4CFF-B1AE-670266BF8248}" type="presParOf" srcId="{9528C859-451F-46BC-AF08-97388EC2D1B1}" destId="{EFFB0668-E861-4027-8F55-0B022A1F95BF}" srcOrd="3" destOrd="0" presId="urn:microsoft.com/office/officeart/2016/7/layout/BasicLinearProcessNumbered"/>
    <dgm:cxn modelId="{25ED32F9-6021-4540-8105-3AF1F6C1F417}" type="presParOf" srcId="{9438EAAA-4A97-406F-A89F-CC0913FB40AE}" destId="{5361F69B-30DE-4F16-9BD5-258248678802}" srcOrd="1" destOrd="0" presId="urn:microsoft.com/office/officeart/2016/7/layout/BasicLinearProcessNumbered"/>
    <dgm:cxn modelId="{D41EB177-8B78-40F1-A362-3EAB934F4955}" type="presParOf" srcId="{9438EAAA-4A97-406F-A89F-CC0913FB40AE}" destId="{1066AF7B-8281-446A-88F9-70CF208739F1}" srcOrd="2" destOrd="0" presId="urn:microsoft.com/office/officeart/2016/7/layout/BasicLinearProcessNumbered"/>
    <dgm:cxn modelId="{59E29118-A1A4-4A66-BA4A-71F43E780E24}" type="presParOf" srcId="{1066AF7B-8281-446A-88F9-70CF208739F1}" destId="{797BB086-2033-44D2-B068-F4DEF2CCF1AB}" srcOrd="0" destOrd="0" presId="urn:microsoft.com/office/officeart/2016/7/layout/BasicLinearProcessNumbered"/>
    <dgm:cxn modelId="{A4D500B6-8E9B-4DB5-AFB2-1D1B9CFCFEDE}" type="presParOf" srcId="{1066AF7B-8281-446A-88F9-70CF208739F1}" destId="{144095D0-0DD1-40CC-9ECE-8B4C055548ED}" srcOrd="1" destOrd="0" presId="urn:microsoft.com/office/officeart/2016/7/layout/BasicLinearProcessNumbered"/>
    <dgm:cxn modelId="{995B3C3D-A07A-4FAB-89E5-6D0F253778BB}" type="presParOf" srcId="{1066AF7B-8281-446A-88F9-70CF208739F1}" destId="{F328F12F-4CA1-40CD-AE14-9D1BEF3F7AE2}" srcOrd="2" destOrd="0" presId="urn:microsoft.com/office/officeart/2016/7/layout/BasicLinearProcessNumbered"/>
    <dgm:cxn modelId="{CAC4B71B-013A-4321-AEF9-BBF3471C4D6C}" type="presParOf" srcId="{1066AF7B-8281-446A-88F9-70CF208739F1}" destId="{97855B26-CAB5-4D14-B7AF-E13FEA2B564B}" srcOrd="3" destOrd="0" presId="urn:microsoft.com/office/officeart/2016/7/layout/BasicLinearProcessNumbered"/>
    <dgm:cxn modelId="{C5AA1C6F-378C-43A1-A566-048D719B2256}" type="presParOf" srcId="{9438EAAA-4A97-406F-A89F-CC0913FB40AE}" destId="{47E3AD08-91B3-4420-B2DA-B6BBCDAA6E5E}" srcOrd="3" destOrd="0" presId="urn:microsoft.com/office/officeart/2016/7/layout/BasicLinearProcessNumbered"/>
    <dgm:cxn modelId="{692455B1-D4D6-492B-A480-27ACBBDCFB5E}" type="presParOf" srcId="{9438EAAA-4A97-406F-A89F-CC0913FB40AE}" destId="{31CD67D5-3288-4F63-B9AE-B3CF5648F9B6}" srcOrd="4" destOrd="0" presId="urn:microsoft.com/office/officeart/2016/7/layout/BasicLinearProcessNumbered"/>
    <dgm:cxn modelId="{48171A56-F6E6-428F-BF98-D2AC49CE88D6}" type="presParOf" srcId="{31CD67D5-3288-4F63-B9AE-B3CF5648F9B6}" destId="{13CC868B-AC9C-4F9C-ABE1-5054F8AF893C}" srcOrd="0" destOrd="0" presId="urn:microsoft.com/office/officeart/2016/7/layout/BasicLinearProcessNumbered"/>
    <dgm:cxn modelId="{0C17574F-4062-434D-8631-2A91C0620973}" type="presParOf" srcId="{31CD67D5-3288-4F63-B9AE-B3CF5648F9B6}" destId="{B704F49E-8764-4ABC-BE73-1663D562CBDF}" srcOrd="1" destOrd="0" presId="urn:microsoft.com/office/officeart/2016/7/layout/BasicLinearProcessNumbered"/>
    <dgm:cxn modelId="{968268E9-B7D6-4AFA-ABA2-48281DD224D1}" type="presParOf" srcId="{31CD67D5-3288-4F63-B9AE-B3CF5648F9B6}" destId="{A8E75104-6857-4A19-B312-79E2B5C70423}" srcOrd="2" destOrd="0" presId="urn:microsoft.com/office/officeart/2016/7/layout/BasicLinearProcessNumbered"/>
    <dgm:cxn modelId="{EF0A4B90-7940-4580-B0D3-BE2899232A86}" type="presParOf" srcId="{31CD67D5-3288-4F63-B9AE-B3CF5648F9B6}" destId="{E6C46737-2528-4269-854B-79CA4FDEC7CD}" srcOrd="3" destOrd="0" presId="urn:microsoft.com/office/officeart/2016/7/layout/BasicLinearProcessNumbered"/>
    <dgm:cxn modelId="{14250919-1F61-4BC7-9F06-3544B909DB61}" type="presParOf" srcId="{9438EAAA-4A97-406F-A89F-CC0913FB40AE}" destId="{B7571EC5-E731-4A3A-819D-16FB514A068B}" srcOrd="5" destOrd="0" presId="urn:microsoft.com/office/officeart/2016/7/layout/BasicLinearProcessNumbered"/>
    <dgm:cxn modelId="{3176CCE4-A266-402C-AFD4-12F905A5E80F}" type="presParOf" srcId="{9438EAAA-4A97-406F-A89F-CC0913FB40AE}" destId="{FC26C0FC-67B2-4E29-80AE-CD95AFD17749}" srcOrd="6" destOrd="0" presId="urn:microsoft.com/office/officeart/2016/7/layout/BasicLinearProcessNumbered"/>
    <dgm:cxn modelId="{7AB76D17-82E1-452F-BFD1-C7C4C5025079}" type="presParOf" srcId="{FC26C0FC-67B2-4E29-80AE-CD95AFD17749}" destId="{AC896E01-8F8A-4AC7-B36A-34FC4AD06D21}" srcOrd="0" destOrd="0" presId="urn:microsoft.com/office/officeart/2016/7/layout/BasicLinearProcessNumbered"/>
    <dgm:cxn modelId="{1117DF61-B5AB-4FF5-9570-59A8F1B78B53}" type="presParOf" srcId="{FC26C0FC-67B2-4E29-80AE-CD95AFD17749}" destId="{13B7782F-CC4C-429A-97AE-E02928725CC9}" srcOrd="1" destOrd="0" presId="urn:microsoft.com/office/officeart/2016/7/layout/BasicLinearProcessNumbered"/>
    <dgm:cxn modelId="{2BB77590-B05D-4954-9D67-021EA0BC6FBD}" type="presParOf" srcId="{FC26C0FC-67B2-4E29-80AE-CD95AFD17749}" destId="{BC72E551-1ED4-4608-A557-7BFEA70880DF}" srcOrd="2" destOrd="0" presId="urn:microsoft.com/office/officeart/2016/7/layout/BasicLinearProcessNumbered"/>
    <dgm:cxn modelId="{B24F101D-814A-4BD5-801C-C5987B44DEB7}" type="presParOf" srcId="{FC26C0FC-67B2-4E29-80AE-CD95AFD17749}" destId="{F1DBF7AD-49C6-4D20-8BD2-752EC8FADC29}"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655F3D90-D2C9-4598-B010-690503227FE7}" type="doc">
      <dgm:prSet loTypeId="urn:microsoft.com/office/officeart/2016/7/layout/HorizontalActionList" loCatId="List" qsTypeId="urn:microsoft.com/office/officeart/2005/8/quickstyle/3d2" qsCatId="3D" csTypeId="urn:microsoft.com/office/officeart/2005/8/colors/colorful2" csCatId="colorful"/>
      <dgm:spPr/>
      <dgm:t>
        <a:bodyPr/>
        <a:lstStyle/>
        <a:p>
          <a:endParaRPr lang="en-US"/>
        </a:p>
      </dgm:t>
    </dgm:pt>
    <dgm:pt modelId="{AEAA62F8-4461-47FD-B210-021E21F5AEE1}">
      <dgm:prSet/>
      <dgm:spPr/>
      <dgm:t>
        <a:bodyPr/>
        <a:lstStyle/>
        <a:p>
          <a:r>
            <a:rPr lang="en-US"/>
            <a:t>Use</a:t>
          </a:r>
        </a:p>
      </dgm:t>
    </dgm:pt>
    <dgm:pt modelId="{862D83D5-1CC4-438A-80A7-FB44AC0E78AB}" type="parTrans" cxnId="{39984BA7-918E-4614-AA91-6B2EB16E44A4}">
      <dgm:prSet/>
      <dgm:spPr/>
      <dgm:t>
        <a:bodyPr/>
        <a:lstStyle/>
        <a:p>
          <a:endParaRPr lang="en-US"/>
        </a:p>
      </dgm:t>
    </dgm:pt>
    <dgm:pt modelId="{A06A6010-070A-4174-AE7C-F085027F7019}" type="sibTrans" cxnId="{39984BA7-918E-4614-AA91-6B2EB16E44A4}">
      <dgm:prSet/>
      <dgm:spPr/>
      <dgm:t>
        <a:bodyPr/>
        <a:lstStyle/>
        <a:p>
          <a:endParaRPr lang="en-US"/>
        </a:p>
      </dgm:t>
    </dgm:pt>
    <dgm:pt modelId="{AF5EB2C4-2A63-4454-85E3-2F0D547C1135}">
      <dgm:prSet/>
      <dgm:spPr/>
      <dgm:t>
        <a:bodyPr/>
        <a:lstStyle/>
        <a:p>
          <a:r>
            <a:rPr lang="en-US"/>
            <a:t>If necessary, use dividers or partitions to separate participants and minimize interactions between them.</a:t>
          </a:r>
        </a:p>
      </dgm:t>
    </dgm:pt>
    <dgm:pt modelId="{7F772619-4525-4838-B24A-BD9C93F97195}" type="parTrans" cxnId="{34408AE9-43C8-44F3-BCB2-3F47A4DD7F67}">
      <dgm:prSet/>
      <dgm:spPr/>
      <dgm:t>
        <a:bodyPr/>
        <a:lstStyle/>
        <a:p>
          <a:endParaRPr lang="en-US"/>
        </a:p>
      </dgm:t>
    </dgm:pt>
    <dgm:pt modelId="{3809BF3F-CF9D-4E56-8ACB-F8F3CA04B2A7}" type="sibTrans" cxnId="{34408AE9-43C8-44F3-BCB2-3F47A4DD7F67}">
      <dgm:prSet/>
      <dgm:spPr/>
      <dgm:t>
        <a:bodyPr/>
        <a:lstStyle/>
        <a:p>
          <a:endParaRPr lang="en-US"/>
        </a:p>
      </dgm:t>
    </dgm:pt>
    <dgm:pt modelId="{7B26638B-5077-460D-B16D-F99EE2F21BA2}">
      <dgm:prSet/>
      <dgm:spPr/>
      <dgm:t>
        <a:bodyPr/>
        <a:lstStyle/>
        <a:p>
          <a:r>
            <a:rPr lang="en-US"/>
            <a:t>Instruct</a:t>
          </a:r>
        </a:p>
      </dgm:t>
    </dgm:pt>
    <dgm:pt modelId="{6E8D9041-A51C-4FDA-B768-C8364196BF99}" type="parTrans" cxnId="{1A22AA9F-E405-4C3C-82B9-D9689024145C}">
      <dgm:prSet/>
      <dgm:spPr/>
      <dgm:t>
        <a:bodyPr/>
        <a:lstStyle/>
        <a:p>
          <a:endParaRPr lang="en-US"/>
        </a:p>
      </dgm:t>
    </dgm:pt>
    <dgm:pt modelId="{9E7A827D-AAC4-48DE-977B-603AB0050376}" type="sibTrans" cxnId="{1A22AA9F-E405-4C3C-82B9-D9689024145C}">
      <dgm:prSet/>
      <dgm:spPr/>
      <dgm:t>
        <a:bodyPr/>
        <a:lstStyle/>
        <a:p>
          <a:endParaRPr lang="en-US"/>
        </a:p>
      </dgm:t>
    </dgm:pt>
    <dgm:pt modelId="{681A0AE5-DA0C-4C83-BFFE-3FE2AD0E745A}">
      <dgm:prSet/>
      <dgm:spPr/>
      <dgm:t>
        <a:bodyPr/>
        <a:lstStyle/>
        <a:p>
          <a:r>
            <a:rPr lang="en-US"/>
            <a:t>Instruct participants on how to minimize distractions during the experiment. E.g., ask them to turn off mobile devices or avoid engaging in unrelated conversations.</a:t>
          </a:r>
        </a:p>
      </dgm:t>
    </dgm:pt>
    <dgm:pt modelId="{0148ECDD-8A4F-4DBD-9F69-94865CDDFE76}" type="parTrans" cxnId="{D7680C63-D4F9-4C88-8F8B-CAC2CA0B308A}">
      <dgm:prSet/>
      <dgm:spPr/>
      <dgm:t>
        <a:bodyPr/>
        <a:lstStyle/>
        <a:p>
          <a:endParaRPr lang="en-US"/>
        </a:p>
      </dgm:t>
    </dgm:pt>
    <dgm:pt modelId="{2A7098A5-3DC7-4E78-8665-75E02F972FE7}" type="sibTrans" cxnId="{D7680C63-D4F9-4C88-8F8B-CAC2CA0B308A}">
      <dgm:prSet/>
      <dgm:spPr/>
      <dgm:t>
        <a:bodyPr/>
        <a:lstStyle/>
        <a:p>
          <a:endParaRPr lang="en-US"/>
        </a:p>
      </dgm:t>
    </dgm:pt>
    <dgm:pt modelId="{DBEA703C-EF03-496E-9FC7-10F320BECB3F}">
      <dgm:prSet/>
      <dgm:spPr/>
      <dgm:t>
        <a:bodyPr/>
        <a:lstStyle/>
        <a:p>
          <a:r>
            <a:rPr lang="en-US"/>
            <a:t>Implement</a:t>
          </a:r>
        </a:p>
      </dgm:t>
    </dgm:pt>
    <dgm:pt modelId="{DD044842-1215-4D1C-8510-B1BEA2291803}" type="parTrans" cxnId="{9CFD2C4F-9EEF-4DEA-AD83-2EBFC128B62A}">
      <dgm:prSet/>
      <dgm:spPr/>
      <dgm:t>
        <a:bodyPr/>
        <a:lstStyle/>
        <a:p>
          <a:endParaRPr lang="en-US"/>
        </a:p>
      </dgm:t>
    </dgm:pt>
    <dgm:pt modelId="{AC48B48E-AE4E-4E13-BDEA-AB5BC86ABA1B}" type="sibTrans" cxnId="{9CFD2C4F-9EEF-4DEA-AD83-2EBFC128B62A}">
      <dgm:prSet/>
      <dgm:spPr/>
      <dgm:t>
        <a:bodyPr/>
        <a:lstStyle/>
        <a:p>
          <a:endParaRPr lang="en-US"/>
        </a:p>
      </dgm:t>
    </dgm:pt>
    <dgm:pt modelId="{C0D60EB3-9B46-45AC-83A4-576A105FBA51}">
      <dgm:prSet/>
      <dgm:spPr/>
      <dgm:t>
        <a:bodyPr/>
        <a:lstStyle/>
        <a:p>
          <a:r>
            <a:rPr lang="en-US"/>
            <a:t>Implement measures to reduce external distractions, such as ensuring a quiet environment or providing noise-canceling headphones.</a:t>
          </a:r>
        </a:p>
      </dgm:t>
    </dgm:pt>
    <dgm:pt modelId="{587DBE5C-130E-444E-8971-1AA335684F01}" type="parTrans" cxnId="{7BD85CE9-7A99-4D67-8E22-43FF33B18242}">
      <dgm:prSet/>
      <dgm:spPr/>
      <dgm:t>
        <a:bodyPr/>
        <a:lstStyle/>
        <a:p>
          <a:endParaRPr lang="en-US"/>
        </a:p>
      </dgm:t>
    </dgm:pt>
    <dgm:pt modelId="{3FDD33A3-D5A2-4F0A-B302-49A8A6F26BA4}" type="sibTrans" cxnId="{7BD85CE9-7A99-4D67-8E22-43FF33B18242}">
      <dgm:prSet/>
      <dgm:spPr/>
      <dgm:t>
        <a:bodyPr/>
        <a:lstStyle/>
        <a:p>
          <a:endParaRPr lang="en-US"/>
        </a:p>
      </dgm:t>
    </dgm:pt>
    <dgm:pt modelId="{BA82E5AA-E615-43CA-B75D-B6805C16875B}">
      <dgm:prSet/>
      <dgm:spPr/>
      <dgm:t>
        <a:bodyPr/>
        <a:lstStyle/>
        <a:p>
          <a:r>
            <a:rPr lang="en-US"/>
            <a:t>Communicate</a:t>
          </a:r>
        </a:p>
      </dgm:t>
    </dgm:pt>
    <dgm:pt modelId="{869201AB-E3C1-467B-BB83-DD27284CB396}" type="parTrans" cxnId="{57683487-AE40-4B8A-9551-6FA5C2BF3885}">
      <dgm:prSet/>
      <dgm:spPr/>
      <dgm:t>
        <a:bodyPr/>
        <a:lstStyle/>
        <a:p>
          <a:endParaRPr lang="en-US"/>
        </a:p>
      </dgm:t>
    </dgm:pt>
    <dgm:pt modelId="{A3F3DA78-E454-4D2E-817C-ED4D9B770C76}" type="sibTrans" cxnId="{57683487-AE40-4B8A-9551-6FA5C2BF3885}">
      <dgm:prSet/>
      <dgm:spPr/>
      <dgm:t>
        <a:bodyPr/>
        <a:lstStyle/>
        <a:p>
          <a:endParaRPr lang="en-US"/>
        </a:p>
      </dgm:t>
    </dgm:pt>
    <dgm:pt modelId="{CCDFEEC9-A7EE-43F0-A355-B6940E6A4E1B}">
      <dgm:prSet/>
      <dgm:spPr/>
      <dgm:t>
        <a:bodyPr/>
        <a:lstStyle/>
        <a:p>
          <a:r>
            <a:rPr lang="en-US"/>
            <a:t>Communicate with participants to address any concerns or distractions that may arise during the experiment promptly.</a:t>
          </a:r>
        </a:p>
      </dgm:t>
    </dgm:pt>
    <dgm:pt modelId="{ECECB59A-6771-49FF-A23B-8ADD6091F5A5}" type="parTrans" cxnId="{CF2DB293-5F6B-4FB9-B66A-16EF817FC8FB}">
      <dgm:prSet/>
      <dgm:spPr/>
      <dgm:t>
        <a:bodyPr/>
        <a:lstStyle/>
        <a:p>
          <a:endParaRPr lang="en-US"/>
        </a:p>
      </dgm:t>
    </dgm:pt>
    <dgm:pt modelId="{6450C832-2CBF-4D92-B745-1FF2F18C11E9}" type="sibTrans" cxnId="{CF2DB293-5F6B-4FB9-B66A-16EF817FC8FB}">
      <dgm:prSet/>
      <dgm:spPr/>
      <dgm:t>
        <a:bodyPr/>
        <a:lstStyle/>
        <a:p>
          <a:endParaRPr lang="en-US"/>
        </a:p>
      </dgm:t>
    </dgm:pt>
    <dgm:pt modelId="{ED8268ED-5000-4ED0-971D-FA754E1F8E6D}" type="pres">
      <dgm:prSet presAssocID="{655F3D90-D2C9-4598-B010-690503227FE7}" presName="Name0" presStyleCnt="0">
        <dgm:presLayoutVars>
          <dgm:dir/>
          <dgm:animLvl val="lvl"/>
          <dgm:resizeHandles val="exact"/>
        </dgm:presLayoutVars>
      </dgm:prSet>
      <dgm:spPr/>
    </dgm:pt>
    <dgm:pt modelId="{11144873-02DB-4E5D-859A-0074A0120E23}" type="pres">
      <dgm:prSet presAssocID="{AEAA62F8-4461-47FD-B210-021E21F5AEE1}" presName="composite" presStyleCnt="0"/>
      <dgm:spPr/>
    </dgm:pt>
    <dgm:pt modelId="{F3DB583A-B92E-4919-AE4D-010E4AE43FDB}" type="pres">
      <dgm:prSet presAssocID="{AEAA62F8-4461-47FD-B210-021E21F5AEE1}" presName="parTx" presStyleLbl="alignNode1" presStyleIdx="0" presStyleCnt="4">
        <dgm:presLayoutVars>
          <dgm:chMax val="0"/>
          <dgm:chPref val="0"/>
        </dgm:presLayoutVars>
      </dgm:prSet>
      <dgm:spPr/>
    </dgm:pt>
    <dgm:pt modelId="{8BBE2C92-647D-4DFC-B1A9-8F776EAFA94A}" type="pres">
      <dgm:prSet presAssocID="{AEAA62F8-4461-47FD-B210-021E21F5AEE1}" presName="desTx" presStyleLbl="alignAccFollowNode1" presStyleIdx="0" presStyleCnt="4">
        <dgm:presLayoutVars/>
      </dgm:prSet>
      <dgm:spPr/>
    </dgm:pt>
    <dgm:pt modelId="{D5CB9104-6CE6-48BF-9CB4-C0BEF8973D39}" type="pres">
      <dgm:prSet presAssocID="{A06A6010-070A-4174-AE7C-F085027F7019}" presName="space" presStyleCnt="0"/>
      <dgm:spPr/>
    </dgm:pt>
    <dgm:pt modelId="{916481A4-E687-4482-B3A4-E075A5621302}" type="pres">
      <dgm:prSet presAssocID="{7B26638B-5077-460D-B16D-F99EE2F21BA2}" presName="composite" presStyleCnt="0"/>
      <dgm:spPr/>
    </dgm:pt>
    <dgm:pt modelId="{91EC108F-7EFD-4330-BC9B-5F52893F40EC}" type="pres">
      <dgm:prSet presAssocID="{7B26638B-5077-460D-B16D-F99EE2F21BA2}" presName="parTx" presStyleLbl="alignNode1" presStyleIdx="1" presStyleCnt="4">
        <dgm:presLayoutVars>
          <dgm:chMax val="0"/>
          <dgm:chPref val="0"/>
        </dgm:presLayoutVars>
      </dgm:prSet>
      <dgm:spPr/>
    </dgm:pt>
    <dgm:pt modelId="{082E5F7E-3BFB-4E58-8FFA-917760426471}" type="pres">
      <dgm:prSet presAssocID="{7B26638B-5077-460D-B16D-F99EE2F21BA2}" presName="desTx" presStyleLbl="alignAccFollowNode1" presStyleIdx="1" presStyleCnt="4">
        <dgm:presLayoutVars/>
      </dgm:prSet>
      <dgm:spPr/>
    </dgm:pt>
    <dgm:pt modelId="{97AFE9CE-D873-4F6E-B85D-8547EA792D32}" type="pres">
      <dgm:prSet presAssocID="{9E7A827D-AAC4-48DE-977B-603AB0050376}" presName="space" presStyleCnt="0"/>
      <dgm:spPr/>
    </dgm:pt>
    <dgm:pt modelId="{A1F88B3E-27B7-4EDB-B9F4-F207C13EA06B}" type="pres">
      <dgm:prSet presAssocID="{DBEA703C-EF03-496E-9FC7-10F320BECB3F}" presName="composite" presStyleCnt="0"/>
      <dgm:spPr/>
    </dgm:pt>
    <dgm:pt modelId="{DE0408E3-81DB-4F72-995A-4F22247899B7}" type="pres">
      <dgm:prSet presAssocID="{DBEA703C-EF03-496E-9FC7-10F320BECB3F}" presName="parTx" presStyleLbl="alignNode1" presStyleIdx="2" presStyleCnt="4">
        <dgm:presLayoutVars>
          <dgm:chMax val="0"/>
          <dgm:chPref val="0"/>
        </dgm:presLayoutVars>
      </dgm:prSet>
      <dgm:spPr/>
    </dgm:pt>
    <dgm:pt modelId="{5BEC2E63-6D46-4DE4-9E92-94CA7A45FD7E}" type="pres">
      <dgm:prSet presAssocID="{DBEA703C-EF03-496E-9FC7-10F320BECB3F}" presName="desTx" presStyleLbl="alignAccFollowNode1" presStyleIdx="2" presStyleCnt="4">
        <dgm:presLayoutVars/>
      </dgm:prSet>
      <dgm:spPr/>
    </dgm:pt>
    <dgm:pt modelId="{06CD1628-29FA-4F48-8A80-7CBA720B694F}" type="pres">
      <dgm:prSet presAssocID="{AC48B48E-AE4E-4E13-BDEA-AB5BC86ABA1B}" presName="space" presStyleCnt="0"/>
      <dgm:spPr/>
    </dgm:pt>
    <dgm:pt modelId="{A6F6A97C-506F-4A14-B1C3-147068CCA732}" type="pres">
      <dgm:prSet presAssocID="{BA82E5AA-E615-43CA-B75D-B6805C16875B}" presName="composite" presStyleCnt="0"/>
      <dgm:spPr/>
    </dgm:pt>
    <dgm:pt modelId="{BA89D27E-B824-49A2-B898-93632A40065E}" type="pres">
      <dgm:prSet presAssocID="{BA82E5AA-E615-43CA-B75D-B6805C16875B}" presName="parTx" presStyleLbl="alignNode1" presStyleIdx="3" presStyleCnt="4">
        <dgm:presLayoutVars>
          <dgm:chMax val="0"/>
          <dgm:chPref val="0"/>
        </dgm:presLayoutVars>
      </dgm:prSet>
      <dgm:spPr/>
    </dgm:pt>
    <dgm:pt modelId="{3A5F1586-6DBB-435B-A4AD-99ABE3671777}" type="pres">
      <dgm:prSet presAssocID="{BA82E5AA-E615-43CA-B75D-B6805C16875B}" presName="desTx" presStyleLbl="alignAccFollowNode1" presStyleIdx="3" presStyleCnt="4">
        <dgm:presLayoutVars/>
      </dgm:prSet>
      <dgm:spPr/>
    </dgm:pt>
  </dgm:ptLst>
  <dgm:cxnLst>
    <dgm:cxn modelId="{91CCA813-AE08-4A5C-A2F0-B490D9D0D9A1}" type="presOf" srcId="{DBEA703C-EF03-496E-9FC7-10F320BECB3F}" destId="{DE0408E3-81DB-4F72-995A-4F22247899B7}" srcOrd="0" destOrd="0" presId="urn:microsoft.com/office/officeart/2016/7/layout/HorizontalActionList"/>
    <dgm:cxn modelId="{C5D7AA18-DD8C-42A1-82DF-93D169416A31}" type="presOf" srcId="{7B26638B-5077-460D-B16D-F99EE2F21BA2}" destId="{91EC108F-7EFD-4330-BC9B-5F52893F40EC}" srcOrd="0" destOrd="0" presId="urn:microsoft.com/office/officeart/2016/7/layout/HorizontalActionList"/>
    <dgm:cxn modelId="{921B6E21-C747-4959-87C9-CC922CCF86B8}" type="presOf" srcId="{AEAA62F8-4461-47FD-B210-021E21F5AEE1}" destId="{F3DB583A-B92E-4919-AE4D-010E4AE43FDB}" srcOrd="0" destOrd="0" presId="urn:microsoft.com/office/officeart/2016/7/layout/HorizontalActionList"/>
    <dgm:cxn modelId="{D7680C63-D4F9-4C88-8F8B-CAC2CA0B308A}" srcId="{7B26638B-5077-460D-B16D-F99EE2F21BA2}" destId="{681A0AE5-DA0C-4C83-BFFE-3FE2AD0E745A}" srcOrd="0" destOrd="0" parTransId="{0148ECDD-8A4F-4DBD-9F69-94865CDDFE76}" sibTransId="{2A7098A5-3DC7-4E78-8665-75E02F972FE7}"/>
    <dgm:cxn modelId="{83761748-4CA5-4EF4-8834-A73F959D294F}" type="presOf" srcId="{C0D60EB3-9B46-45AC-83A4-576A105FBA51}" destId="{5BEC2E63-6D46-4DE4-9E92-94CA7A45FD7E}" srcOrd="0" destOrd="0" presId="urn:microsoft.com/office/officeart/2016/7/layout/HorizontalActionList"/>
    <dgm:cxn modelId="{6FEF984A-74C8-4F55-9DC4-5A0389B22FAD}" type="presOf" srcId="{AF5EB2C4-2A63-4454-85E3-2F0D547C1135}" destId="{8BBE2C92-647D-4DFC-B1A9-8F776EAFA94A}" srcOrd="0" destOrd="0" presId="urn:microsoft.com/office/officeart/2016/7/layout/HorizontalActionList"/>
    <dgm:cxn modelId="{C0F46F4E-471E-4AD6-B7C5-C8B8E6EA397A}" type="presOf" srcId="{BA82E5AA-E615-43CA-B75D-B6805C16875B}" destId="{BA89D27E-B824-49A2-B898-93632A40065E}" srcOrd="0" destOrd="0" presId="urn:microsoft.com/office/officeart/2016/7/layout/HorizontalActionList"/>
    <dgm:cxn modelId="{9CFD2C4F-9EEF-4DEA-AD83-2EBFC128B62A}" srcId="{655F3D90-D2C9-4598-B010-690503227FE7}" destId="{DBEA703C-EF03-496E-9FC7-10F320BECB3F}" srcOrd="2" destOrd="0" parTransId="{DD044842-1215-4D1C-8510-B1BEA2291803}" sibTransId="{AC48B48E-AE4E-4E13-BDEA-AB5BC86ABA1B}"/>
    <dgm:cxn modelId="{57683487-AE40-4B8A-9551-6FA5C2BF3885}" srcId="{655F3D90-D2C9-4598-B010-690503227FE7}" destId="{BA82E5AA-E615-43CA-B75D-B6805C16875B}" srcOrd="3" destOrd="0" parTransId="{869201AB-E3C1-467B-BB83-DD27284CB396}" sibTransId="{A3F3DA78-E454-4D2E-817C-ED4D9B770C76}"/>
    <dgm:cxn modelId="{CF2DB293-5F6B-4FB9-B66A-16EF817FC8FB}" srcId="{BA82E5AA-E615-43CA-B75D-B6805C16875B}" destId="{CCDFEEC9-A7EE-43F0-A355-B6940E6A4E1B}" srcOrd="0" destOrd="0" parTransId="{ECECB59A-6771-49FF-A23B-8ADD6091F5A5}" sibTransId="{6450C832-2CBF-4D92-B745-1FF2F18C11E9}"/>
    <dgm:cxn modelId="{1A22AA9F-E405-4C3C-82B9-D9689024145C}" srcId="{655F3D90-D2C9-4598-B010-690503227FE7}" destId="{7B26638B-5077-460D-B16D-F99EE2F21BA2}" srcOrd="1" destOrd="0" parTransId="{6E8D9041-A51C-4FDA-B768-C8364196BF99}" sibTransId="{9E7A827D-AAC4-48DE-977B-603AB0050376}"/>
    <dgm:cxn modelId="{39984BA7-918E-4614-AA91-6B2EB16E44A4}" srcId="{655F3D90-D2C9-4598-B010-690503227FE7}" destId="{AEAA62F8-4461-47FD-B210-021E21F5AEE1}" srcOrd="0" destOrd="0" parTransId="{862D83D5-1CC4-438A-80A7-FB44AC0E78AB}" sibTransId="{A06A6010-070A-4174-AE7C-F085027F7019}"/>
    <dgm:cxn modelId="{BA8C8FAB-447E-4CC2-9C74-F50DD3B67B52}" type="presOf" srcId="{655F3D90-D2C9-4598-B010-690503227FE7}" destId="{ED8268ED-5000-4ED0-971D-FA754E1F8E6D}" srcOrd="0" destOrd="0" presId="urn:microsoft.com/office/officeart/2016/7/layout/HorizontalActionList"/>
    <dgm:cxn modelId="{7E1F56BD-E7F2-4292-8AED-B2AFECCEEEE2}" type="presOf" srcId="{CCDFEEC9-A7EE-43F0-A355-B6940E6A4E1B}" destId="{3A5F1586-6DBB-435B-A4AD-99ABE3671777}" srcOrd="0" destOrd="0" presId="urn:microsoft.com/office/officeart/2016/7/layout/HorizontalActionList"/>
    <dgm:cxn modelId="{88C539C0-1703-4D54-AFDC-31BABCB2EAAA}" type="presOf" srcId="{681A0AE5-DA0C-4C83-BFFE-3FE2AD0E745A}" destId="{082E5F7E-3BFB-4E58-8FFA-917760426471}" srcOrd="0" destOrd="0" presId="urn:microsoft.com/office/officeart/2016/7/layout/HorizontalActionList"/>
    <dgm:cxn modelId="{7BD85CE9-7A99-4D67-8E22-43FF33B18242}" srcId="{DBEA703C-EF03-496E-9FC7-10F320BECB3F}" destId="{C0D60EB3-9B46-45AC-83A4-576A105FBA51}" srcOrd="0" destOrd="0" parTransId="{587DBE5C-130E-444E-8971-1AA335684F01}" sibTransId="{3FDD33A3-D5A2-4F0A-B302-49A8A6F26BA4}"/>
    <dgm:cxn modelId="{34408AE9-43C8-44F3-BCB2-3F47A4DD7F67}" srcId="{AEAA62F8-4461-47FD-B210-021E21F5AEE1}" destId="{AF5EB2C4-2A63-4454-85E3-2F0D547C1135}" srcOrd="0" destOrd="0" parTransId="{7F772619-4525-4838-B24A-BD9C93F97195}" sibTransId="{3809BF3F-CF9D-4E56-8ACB-F8F3CA04B2A7}"/>
    <dgm:cxn modelId="{7D4EB8EB-6037-4CCD-91D6-CDB6D156AAD6}" type="presParOf" srcId="{ED8268ED-5000-4ED0-971D-FA754E1F8E6D}" destId="{11144873-02DB-4E5D-859A-0074A0120E23}" srcOrd="0" destOrd="0" presId="urn:microsoft.com/office/officeart/2016/7/layout/HorizontalActionList"/>
    <dgm:cxn modelId="{D9F73CCB-78C6-4EB2-B25D-FBF64A3A8851}" type="presParOf" srcId="{11144873-02DB-4E5D-859A-0074A0120E23}" destId="{F3DB583A-B92E-4919-AE4D-010E4AE43FDB}" srcOrd="0" destOrd="0" presId="urn:microsoft.com/office/officeart/2016/7/layout/HorizontalActionList"/>
    <dgm:cxn modelId="{AF109720-6A92-4922-91C3-4664FC4D1F17}" type="presParOf" srcId="{11144873-02DB-4E5D-859A-0074A0120E23}" destId="{8BBE2C92-647D-4DFC-B1A9-8F776EAFA94A}" srcOrd="1" destOrd="0" presId="urn:microsoft.com/office/officeart/2016/7/layout/HorizontalActionList"/>
    <dgm:cxn modelId="{F9B2A0DF-51C6-475C-8CC1-5686AA69D2C9}" type="presParOf" srcId="{ED8268ED-5000-4ED0-971D-FA754E1F8E6D}" destId="{D5CB9104-6CE6-48BF-9CB4-C0BEF8973D39}" srcOrd="1" destOrd="0" presId="urn:microsoft.com/office/officeart/2016/7/layout/HorizontalActionList"/>
    <dgm:cxn modelId="{280852AA-8698-47CE-AB67-1A405207CBFE}" type="presParOf" srcId="{ED8268ED-5000-4ED0-971D-FA754E1F8E6D}" destId="{916481A4-E687-4482-B3A4-E075A5621302}" srcOrd="2" destOrd="0" presId="urn:microsoft.com/office/officeart/2016/7/layout/HorizontalActionList"/>
    <dgm:cxn modelId="{1759D4FF-7EB3-4FDF-B386-1BB9CDE8F81B}" type="presParOf" srcId="{916481A4-E687-4482-B3A4-E075A5621302}" destId="{91EC108F-7EFD-4330-BC9B-5F52893F40EC}" srcOrd="0" destOrd="0" presId="urn:microsoft.com/office/officeart/2016/7/layout/HorizontalActionList"/>
    <dgm:cxn modelId="{1A2C50BF-630B-4EEB-819C-F94497C9F8B6}" type="presParOf" srcId="{916481A4-E687-4482-B3A4-E075A5621302}" destId="{082E5F7E-3BFB-4E58-8FFA-917760426471}" srcOrd="1" destOrd="0" presId="urn:microsoft.com/office/officeart/2016/7/layout/HorizontalActionList"/>
    <dgm:cxn modelId="{0750B39C-70A6-4B3E-A330-09610CFEF3A2}" type="presParOf" srcId="{ED8268ED-5000-4ED0-971D-FA754E1F8E6D}" destId="{97AFE9CE-D873-4F6E-B85D-8547EA792D32}" srcOrd="3" destOrd="0" presId="urn:microsoft.com/office/officeart/2016/7/layout/HorizontalActionList"/>
    <dgm:cxn modelId="{BFB01683-2D2F-4B32-AA85-24080F33313A}" type="presParOf" srcId="{ED8268ED-5000-4ED0-971D-FA754E1F8E6D}" destId="{A1F88B3E-27B7-4EDB-B9F4-F207C13EA06B}" srcOrd="4" destOrd="0" presId="urn:microsoft.com/office/officeart/2016/7/layout/HorizontalActionList"/>
    <dgm:cxn modelId="{FC1586C3-257E-4726-B11F-AB96AA9240B4}" type="presParOf" srcId="{A1F88B3E-27B7-4EDB-B9F4-F207C13EA06B}" destId="{DE0408E3-81DB-4F72-995A-4F22247899B7}" srcOrd="0" destOrd="0" presId="urn:microsoft.com/office/officeart/2016/7/layout/HorizontalActionList"/>
    <dgm:cxn modelId="{7F87A57B-C4EE-4CF0-962B-C3810369019A}" type="presParOf" srcId="{A1F88B3E-27B7-4EDB-B9F4-F207C13EA06B}" destId="{5BEC2E63-6D46-4DE4-9E92-94CA7A45FD7E}" srcOrd="1" destOrd="0" presId="urn:microsoft.com/office/officeart/2016/7/layout/HorizontalActionList"/>
    <dgm:cxn modelId="{6EE14904-D856-4F19-9470-05EE1132AFA4}" type="presParOf" srcId="{ED8268ED-5000-4ED0-971D-FA754E1F8E6D}" destId="{06CD1628-29FA-4F48-8A80-7CBA720B694F}" srcOrd="5" destOrd="0" presId="urn:microsoft.com/office/officeart/2016/7/layout/HorizontalActionList"/>
    <dgm:cxn modelId="{4B798D75-8126-40F4-9EA3-F5CAF32708B1}" type="presParOf" srcId="{ED8268ED-5000-4ED0-971D-FA754E1F8E6D}" destId="{A6F6A97C-506F-4A14-B1C3-147068CCA732}" srcOrd="6" destOrd="0" presId="urn:microsoft.com/office/officeart/2016/7/layout/HorizontalActionList"/>
    <dgm:cxn modelId="{0CD712B4-2E86-4401-9E9E-5AC32E2584BE}" type="presParOf" srcId="{A6F6A97C-506F-4A14-B1C3-147068CCA732}" destId="{BA89D27E-B824-49A2-B898-93632A40065E}" srcOrd="0" destOrd="0" presId="urn:microsoft.com/office/officeart/2016/7/layout/HorizontalActionList"/>
    <dgm:cxn modelId="{FA3E53F2-820B-42C4-A0FC-6C3F8C558372}" type="presParOf" srcId="{A6F6A97C-506F-4A14-B1C3-147068CCA732}" destId="{3A5F1586-6DBB-435B-A4AD-99ABE367177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A4466A0A-F0D9-44DB-9866-CC6588D65952}" type="doc">
      <dgm:prSet loTypeId="urn:microsoft.com/office/officeart/2016/7/layout/LinearBlockProcessNumbered" loCatId="process" qsTypeId="urn:microsoft.com/office/officeart/2005/8/quickstyle/3d2" qsCatId="3D" csTypeId="urn:microsoft.com/office/officeart/2005/8/colors/colorful4" csCatId="colorful"/>
      <dgm:spPr/>
      <dgm:t>
        <a:bodyPr/>
        <a:lstStyle/>
        <a:p>
          <a:endParaRPr lang="en-US"/>
        </a:p>
      </dgm:t>
    </dgm:pt>
    <dgm:pt modelId="{16F17421-4E3C-40D4-9B4D-9B5274440608}">
      <dgm:prSet custT="1"/>
      <dgm:spPr/>
      <dgm:t>
        <a:bodyPr/>
        <a:lstStyle/>
        <a:p>
          <a:r>
            <a:rPr lang="en-US" sz="1900" b="1" dirty="0"/>
            <a:t>Maintain thorough documentation </a:t>
          </a:r>
          <a:r>
            <a:rPr lang="en-US" sz="1900" dirty="0"/>
            <a:t>of any unforeseen events or deviations from the planned protocol. This includes unexpected participant behavior, technical issues, or external interruptions.</a:t>
          </a:r>
        </a:p>
      </dgm:t>
    </dgm:pt>
    <dgm:pt modelId="{97688BFF-B393-4D72-B496-25917DF23C62}" type="parTrans" cxnId="{3429AA61-E63F-4252-9FA7-093C5560C851}">
      <dgm:prSet/>
      <dgm:spPr/>
      <dgm:t>
        <a:bodyPr/>
        <a:lstStyle/>
        <a:p>
          <a:endParaRPr lang="en-US"/>
        </a:p>
      </dgm:t>
    </dgm:pt>
    <dgm:pt modelId="{8212C96F-646F-4997-99B0-D3777FADA3DF}" type="sibTrans" cxnId="{3429AA61-E63F-4252-9FA7-093C5560C851}">
      <dgm:prSet phldrT="01" phldr="0"/>
      <dgm:spPr/>
      <dgm:t>
        <a:bodyPr/>
        <a:lstStyle/>
        <a:p>
          <a:r>
            <a:rPr lang="en-US"/>
            <a:t>01</a:t>
          </a:r>
          <a:endParaRPr lang="en-US" dirty="0"/>
        </a:p>
      </dgm:t>
    </dgm:pt>
    <dgm:pt modelId="{55E03ABC-E4BD-4966-9F64-554B826689C6}">
      <dgm:prSet custT="1"/>
      <dgm:spPr/>
      <dgm:t>
        <a:bodyPr/>
        <a:lstStyle/>
        <a:p>
          <a:r>
            <a:rPr lang="en-US" sz="2400" b="1" dirty="0"/>
            <a:t>Record any changes </a:t>
          </a:r>
          <a:r>
            <a:rPr lang="en-US" sz="2400" dirty="0"/>
            <a:t>or adaptations made to the experimental procedures during the study.</a:t>
          </a:r>
        </a:p>
      </dgm:t>
    </dgm:pt>
    <dgm:pt modelId="{948F73FD-B6B0-40D9-8D2B-B1244E3D51C9}" type="parTrans" cxnId="{B9C52147-E030-4F9C-874F-56D356A1BB80}">
      <dgm:prSet/>
      <dgm:spPr/>
      <dgm:t>
        <a:bodyPr/>
        <a:lstStyle/>
        <a:p>
          <a:endParaRPr lang="en-US"/>
        </a:p>
      </dgm:t>
    </dgm:pt>
    <dgm:pt modelId="{B5151870-5962-4AEC-8D76-783DCC90EF43}" type="sibTrans" cxnId="{B9C52147-E030-4F9C-874F-56D356A1BB80}">
      <dgm:prSet phldrT="02" phldr="0"/>
      <dgm:spPr/>
      <dgm:t>
        <a:bodyPr/>
        <a:lstStyle/>
        <a:p>
          <a:r>
            <a:rPr lang="en-US"/>
            <a:t>02</a:t>
          </a:r>
        </a:p>
      </dgm:t>
    </dgm:pt>
    <dgm:pt modelId="{E03CCF3D-2E31-45C3-9223-6FA7DA6A6E90}">
      <dgm:prSet custT="1"/>
      <dgm:spPr/>
      <dgm:t>
        <a:bodyPr/>
        <a:lstStyle/>
        <a:p>
          <a:r>
            <a:rPr lang="en-US" sz="2200" b="1" dirty="0"/>
            <a:t>Note the impact of these events </a:t>
          </a:r>
          <a:r>
            <a:rPr lang="en-US" sz="2200" dirty="0"/>
            <a:t>on the data collection process and consider their potential influence on the results during data analysis.</a:t>
          </a:r>
        </a:p>
      </dgm:t>
    </dgm:pt>
    <dgm:pt modelId="{2F95C274-6EDA-44C2-8280-09FE9977D37D}" type="parTrans" cxnId="{190ED1D8-E8F6-4FED-97E1-F1313405F4D6}">
      <dgm:prSet/>
      <dgm:spPr/>
      <dgm:t>
        <a:bodyPr/>
        <a:lstStyle/>
        <a:p>
          <a:endParaRPr lang="en-US"/>
        </a:p>
      </dgm:t>
    </dgm:pt>
    <dgm:pt modelId="{7AD1E704-B645-4736-8F81-F3BB226402D1}" type="sibTrans" cxnId="{190ED1D8-E8F6-4FED-97E1-F1313405F4D6}">
      <dgm:prSet phldrT="03" phldr="0"/>
      <dgm:spPr/>
      <dgm:t>
        <a:bodyPr/>
        <a:lstStyle/>
        <a:p>
          <a:r>
            <a:rPr lang="en-US"/>
            <a:t>03</a:t>
          </a:r>
        </a:p>
      </dgm:t>
    </dgm:pt>
    <dgm:pt modelId="{38CFBC91-940F-48D6-ACEB-75C2F76EF719}" type="pres">
      <dgm:prSet presAssocID="{A4466A0A-F0D9-44DB-9866-CC6588D65952}" presName="Name0" presStyleCnt="0">
        <dgm:presLayoutVars>
          <dgm:animLvl val="lvl"/>
          <dgm:resizeHandles val="exact"/>
        </dgm:presLayoutVars>
      </dgm:prSet>
      <dgm:spPr/>
    </dgm:pt>
    <dgm:pt modelId="{2B78926A-FB52-4460-9021-95C16E9B04A8}" type="pres">
      <dgm:prSet presAssocID="{16F17421-4E3C-40D4-9B4D-9B5274440608}" presName="compositeNode" presStyleCnt="0">
        <dgm:presLayoutVars>
          <dgm:bulletEnabled val="1"/>
        </dgm:presLayoutVars>
      </dgm:prSet>
      <dgm:spPr/>
    </dgm:pt>
    <dgm:pt modelId="{22549A6C-9427-45C1-B77E-98393B48BCB5}" type="pres">
      <dgm:prSet presAssocID="{16F17421-4E3C-40D4-9B4D-9B5274440608}" presName="bgRect" presStyleLbl="alignNode1" presStyleIdx="0" presStyleCnt="3"/>
      <dgm:spPr/>
    </dgm:pt>
    <dgm:pt modelId="{5BC3FCE2-DA85-4AFF-9527-6E9E7AD50961}" type="pres">
      <dgm:prSet presAssocID="{8212C96F-646F-4997-99B0-D3777FADA3DF}" presName="sibTransNodeRect" presStyleLbl="alignNode1" presStyleIdx="0" presStyleCnt="3">
        <dgm:presLayoutVars>
          <dgm:chMax val="0"/>
          <dgm:bulletEnabled val="1"/>
        </dgm:presLayoutVars>
      </dgm:prSet>
      <dgm:spPr/>
    </dgm:pt>
    <dgm:pt modelId="{140D58E7-45CE-475C-B7AF-D172BCEB72AE}" type="pres">
      <dgm:prSet presAssocID="{16F17421-4E3C-40D4-9B4D-9B5274440608}" presName="nodeRect" presStyleLbl="alignNode1" presStyleIdx="0" presStyleCnt="3">
        <dgm:presLayoutVars>
          <dgm:bulletEnabled val="1"/>
        </dgm:presLayoutVars>
      </dgm:prSet>
      <dgm:spPr/>
    </dgm:pt>
    <dgm:pt modelId="{E8634C84-54C2-4C48-AA29-795B523CC421}" type="pres">
      <dgm:prSet presAssocID="{8212C96F-646F-4997-99B0-D3777FADA3DF}" presName="sibTrans" presStyleCnt="0"/>
      <dgm:spPr/>
    </dgm:pt>
    <dgm:pt modelId="{82D80CCE-00B1-4598-A461-4321400892B7}" type="pres">
      <dgm:prSet presAssocID="{55E03ABC-E4BD-4966-9F64-554B826689C6}" presName="compositeNode" presStyleCnt="0">
        <dgm:presLayoutVars>
          <dgm:bulletEnabled val="1"/>
        </dgm:presLayoutVars>
      </dgm:prSet>
      <dgm:spPr/>
    </dgm:pt>
    <dgm:pt modelId="{D8D4D2C0-61FE-4004-B7DF-EDC34DF6919D}" type="pres">
      <dgm:prSet presAssocID="{55E03ABC-E4BD-4966-9F64-554B826689C6}" presName="bgRect" presStyleLbl="alignNode1" presStyleIdx="1" presStyleCnt="3"/>
      <dgm:spPr/>
    </dgm:pt>
    <dgm:pt modelId="{16520140-2731-4C0B-9039-9138F962EB2F}" type="pres">
      <dgm:prSet presAssocID="{B5151870-5962-4AEC-8D76-783DCC90EF43}" presName="sibTransNodeRect" presStyleLbl="alignNode1" presStyleIdx="1" presStyleCnt="3">
        <dgm:presLayoutVars>
          <dgm:chMax val="0"/>
          <dgm:bulletEnabled val="1"/>
        </dgm:presLayoutVars>
      </dgm:prSet>
      <dgm:spPr/>
    </dgm:pt>
    <dgm:pt modelId="{D9DD3B67-72D5-4A94-92BD-C86A26C559E8}" type="pres">
      <dgm:prSet presAssocID="{55E03ABC-E4BD-4966-9F64-554B826689C6}" presName="nodeRect" presStyleLbl="alignNode1" presStyleIdx="1" presStyleCnt="3">
        <dgm:presLayoutVars>
          <dgm:bulletEnabled val="1"/>
        </dgm:presLayoutVars>
      </dgm:prSet>
      <dgm:spPr/>
    </dgm:pt>
    <dgm:pt modelId="{00FD6DE1-07CA-4D7E-BC3B-1368752B29A3}" type="pres">
      <dgm:prSet presAssocID="{B5151870-5962-4AEC-8D76-783DCC90EF43}" presName="sibTrans" presStyleCnt="0"/>
      <dgm:spPr/>
    </dgm:pt>
    <dgm:pt modelId="{C19B44CA-76FB-434D-B5C6-3887A7266723}" type="pres">
      <dgm:prSet presAssocID="{E03CCF3D-2E31-45C3-9223-6FA7DA6A6E90}" presName="compositeNode" presStyleCnt="0">
        <dgm:presLayoutVars>
          <dgm:bulletEnabled val="1"/>
        </dgm:presLayoutVars>
      </dgm:prSet>
      <dgm:spPr/>
    </dgm:pt>
    <dgm:pt modelId="{6B46B481-0D5E-4D54-8C50-D02FFA843B25}" type="pres">
      <dgm:prSet presAssocID="{E03CCF3D-2E31-45C3-9223-6FA7DA6A6E90}" presName="bgRect" presStyleLbl="alignNode1" presStyleIdx="2" presStyleCnt="3"/>
      <dgm:spPr/>
    </dgm:pt>
    <dgm:pt modelId="{D2B41D8A-8381-4B2D-B0F3-55ED85CE45C1}" type="pres">
      <dgm:prSet presAssocID="{7AD1E704-B645-4736-8F81-F3BB226402D1}" presName="sibTransNodeRect" presStyleLbl="alignNode1" presStyleIdx="2" presStyleCnt="3">
        <dgm:presLayoutVars>
          <dgm:chMax val="0"/>
          <dgm:bulletEnabled val="1"/>
        </dgm:presLayoutVars>
      </dgm:prSet>
      <dgm:spPr/>
    </dgm:pt>
    <dgm:pt modelId="{22F76216-B3AE-484B-8584-8B67E22247FB}" type="pres">
      <dgm:prSet presAssocID="{E03CCF3D-2E31-45C3-9223-6FA7DA6A6E90}" presName="nodeRect" presStyleLbl="alignNode1" presStyleIdx="2" presStyleCnt="3">
        <dgm:presLayoutVars>
          <dgm:bulletEnabled val="1"/>
        </dgm:presLayoutVars>
      </dgm:prSet>
      <dgm:spPr/>
    </dgm:pt>
  </dgm:ptLst>
  <dgm:cxnLst>
    <dgm:cxn modelId="{E155E628-B1A2-464A-A872-63F015E1E0FC}" type="presOf" srcId="{E03CCF3D-2E31-45C3-9223-6FA7DA6A6E90}" destId="{22F76216-B3AE-484B-8584-8B67E22247FB}" srcOrd="1" destOrd="0" presId="urn:microsoft.com/office/officeart/2016/7/layout/LinearBlockProcessNumbered"/>
    <dgm:cxn modelId="{3429AA61-E63F-4252-9FA7-093C5560C851}" srcId="{A4466A0A-F0D9-44DB-9866-CC6588D65952}" destId="{16F17421-4E3C-40D4-9B4D-9B5274440608}" srcOrd="0" destOrd="0" parTransId="{97688BFF-B393-4D72-B496-25917DF23C62}" sibTransId="{8212C96F-646F-4997-99B0-D3777FADA3DF}"/>
    <dgm:cxn modelId="{B9C52147-E030-4F9C-874F-56D356A1BB80}" srcId="{A4466A0A-F0D9-44DB-9866-CC6588D65952}" destId="{55E03ABC-E4BD-4966-9F64-554B826689C6}" srcOrd="1" destOrd="0" parTransId="{948F73FD-B6B0-40D9-8D2B-B1244E3D51C9}" sibTransId="{B5151870-5962-4AEC-8D76-783DCC90EF43}"/>
    <dgm:cxn modelId="{54BFB96F-B77F-4113-BF89-128514C5739B}" type="presOf" srcId="{55E03ABC-E4BD-4966-9F64-554B826689C6}" destId="{D9DD3B67-72D5-4A94-92BD-C86A26C559E8}" srcOrd="1" destOrd="0" presId="urn:microsoft.com/office/officeart/2016/7/layout/LinearBlockProcessNumbered"/>
    <dgm:cxn modelId="{3796FB78-DE3A-49DC-B168-0A53EC1B6DEF}" type="presOf" srcId="{E03CCF3D-2E31-45C3-9223-6FA7DA6A6E90}" destId="{6B46B481-0D5E-4D54-8C50-D02FFA843B25}" srcOrd="0" destOrd="0" presId="urn:microsoft.com/office/officeart/2016/7/layout/LinearBlockProcessNumbered"/>
    <dgm:cxn modelId="{FFB3AB82-A5C8-4DFF-A1E6-83BBA03FC276}" type="presOf" srcId="{8212C96F-646F-4997-99B0-D3777FADA3DF}" destId="{5BC3FCE2-DA85-4AFF-9527-6E9E7AD50961}" srcOrd="0" destOrd="0" presId="urn:microsoft.com/office/officeart/2016/7/layout/LinearBlockProcessNumbered"/>
    <dgm:cxn modelId="{7DF1EBA1-917E-4605-85BB-B6006888CEBF}" type="presOf" srcId="{55E03ABC-E4BD-4966-9F64-554B826689C6}" destId="{D8D4D2C0-61FE-4004-B7DF-EDC34DF6919D}" srcOrd="0" destOrd="0" presId="urn:microsoft.com/office/officeart/2016/7/layout/LinearBlockProcessNumbered"/>
    <dgm:cxn modelId="{9D153EAA-2916-48C2-909D-46B889266540}" type="presOf" srcId="{A4466A0A-F0D9-44DB-9866-CC6588D65952}" destId="{38CFBC91-940F-48D6-ACEB-75C2F76EF719}" srcOrd="0" destOrd="0" presId="urn:microsoft.com/office/officeart/2016/7/layout/LinearBlockProcessNumbered"/>
    <dgm:cxn modelId="{F42110B2-43B8-468B-9C6A-81EE5B2B9A47}" type="presOf" srcId="{16F17421-4E3C-40D4-9B4D-9B5274440608}" destId="{140D58E7-45CE-475C-B7AF-D172BCEB72AE}" srcOrd="1" destOrd="0" presId="urn:microsoft.com/office/officeart/2016/7/layout/LinearBlockProcessNumbered"/>
    <dgm:cxn modelId="{190ED1D8-E8F6-4FED-97E1-F1313405F4D6}" srcId="{A4466A0A-F0D9-44DB-9866-CC6588D65952}" destId="{E03CCF3D-2E31-45C3-9223-6FA7DA6A6E90}" srcOrd="2" destOrd="0" parTransId="{2F95C274-6EDA-44C2-8280-09FE9977D37D}" sibTransId="{7AD1E704-B645-4736-8F81-F3BB226402D1}"/>
    <dgm:cxn modelId="{17DC8DF2-0DBC-4163-9D90-D399BA229478}" type="presOf" srcId="{16F17421-4E3C-40D4-9B4D-9B5274440608}" destId="{22549A6C-9427-45C1-B77E-98393B48BCB5}" srcOrd="0" destOrd="0" presId="urn:microsoft.com/office/officeart/2016/7/layout/LinearBlockProcessNumbered"/>
    <dgm:cxn modelId="{657C0CF8-E2C7-41EE-9C80-55899B06E0D9}" type="presOf" srcId="{7AD1E704-B645-4736-8F81-F3BB226402D1}" destId="{D2B41D8A-8381-4B2D-B0F3-55ED85CE45C1}" srcOrd="0" destOrd="0" presId="urn:microsoft.com/office/officeart/2016/7/layout/LinearBlockProcessNumbered"/>
    <dgm:cxn modelId="{C6FA92FA-2415-4C1A-8D92-9FAB4F764260}" type="presOf" srcId="{B5151870-5962-4AEC-8D76-783DCC90EF43}" destId="{16520140-2731-4C0B-9039-9138F962EB2F}" srcOrd="0" destOrd="0" presId="urn:microsoft.com/office/officeart/2016/7/layout/LinearBlockProcessNumbered"/>
    <dgm:cxn modelId="{70D22942-7D94-4A8F-B13A-92FF78731C2B}" type="presParOf" srcId="{38CFBC91-940F-48D6-ACEB-75C2F76EF719}" destId="{2B78926A-FB52-4460-9021-95C16E9B04A8}" srcOrd="0" destOrd="0" presId="urn:microsoft.com/office/officeart/2016/7/layout/LinearBlockProcessNumbered"/>
    <dgm:cxn modelId="{4543A46F-4FC8-4087-B8BB-209633E78AAA}" type="presParOf" srcId="{2B78926A-FB52-4460-9021-95C16E9B04A8}" destId="{22549A6C-9427-45C1-B77E-98393B48BCB5}" srcOrd="0" destOrd="0" presId="urn:microsoft.com/office/officeart/2016/7/layout/LinearBlockProcessNumbered"/>
    <dgm:cxn modelId="{74909696-A634-4DB6-8B2E-002F463791AE}" type="presParOf" srcId="{2B78926A-FB52-4460-9021-95C16E9B04A8}" destId="{5BC3FCE2-DA85-4AFF-9527-6E9E7AD50961}" srcOrd="1" destOrd="0" presId="urn:microsoft.com/office/officeart/2016/7/layout/LinearBlockProcessNumbered"/>
    <dgm:cxn modelId="{E9B15109-4669-4B4B-A0B8-ADDB3B46E24C}" type="presParOf" srcId="{2B78926A-FB52-4460-9021-95C16E9B04A8}" destId="{140D58E7-45CE-475C-B7AF-D172BCEB72AE}" srcOrd="2" destOrd="0" presId="urn:microsoft.com/office/officeart/2016/7/layout/LinearBlockProcessNumbered"/>
    <dgm:cxn modelId="{565CF280-4C81-46C8-B926-445766C26A1D}" type="presParOf" srcId="{38CFBC91-940F-48D6-ACEB-75C2F76EF719}" destId="{E8634C84-54C2-4C48-AA29-795B523CC421}" srcOrd="1" destOrd="0" presId="urn:microsoft.com/office/officeart/2016/7/layout/LinearBlockProcessNumbered"/>
    <dgm:cxn modelId="{FCC73764-88B3-44DA-AA64-C85DC4E33C48}" type="presParOf" srcId="{38CFBC91-940F-48D6-ACEB-75C2F76EF719}" destId="{82D80CCE-00B1-4598-A461-4321400892B7}" srcOrd="2" destOrd="0" presId="urn:microsoft.com/office/officeart/2016/7/layout/LinearBlockProcessNumbered"/>
    <dgm:cxn modelId="{7D244CB8-DBC1-4F3C-B3C8-7422B4AA13F3}" type="presParOf" srcId="{82D80CCE-00B1-4598-A461-4321400892B7}" destId="{D8D4D2C0-61FE-4004-B7DF-EDC34DF6919D}" srcOrd="0" destOrd="0" presId="urn:microsoft.com/office/officeart/2016/7/layout/LinearBlockProcessNumbered"/>
    <dgm:cxn modelId="{347A56AD-1CE5-4423-B166-919CC353DA33}" type="presParOf" srcId="{82D80CCE-00B1-4598-A461-4321400892B7}" destId="{16520140-2731-4C0B-9039-9138F962EB2F}" srcOrd="1" destOrd="0" presId="urn:microsoft.com/office/officeart/2016/7/layout/LinearBlockProcessNumbered"/>
    <dgm:cxn modelId="{D84B2073-C170-40A2-8790-4EF2DAA7EF72}" type="presParOf" srcId="{82D80CCE-00B1-4598-A461-4321400892B7}" destId="{D9DD3B67-72D5-4A94-92BD-C86A26C559E8}" srcOrd="2" destOrd="0" presId="urn:microsoft.com/office/officeart/2016/7/layout/LinearBlockProcessNumbered"/>
    <dgm:cxn modelId="{DACD88B4-578E-4B9F-9DF7-16C64F09D97F}" type="presParOf" srcId="{38CFBC91-940F-48D6-ACEB-75C2F76EF719}" destId="{00FD6DE1-07CA-4D7E-BC3B-1368752B29A3}" srcOrd="3" destOrd="0" presId="urn:microsoft.com/office/officeart/2016/7/layout/LinearBlockProcessNumbered"/>
    <dgm:cxn modelId="{C11FFB8A-0553-4EE0-AEF6-60C7E858B353}" type="presParOf" srcId="{38CFBC91-940F-48D6-ACEB-75C2F76EF719}" destId="{C19B44CA-76FB-434D-B5C6-3887A7266723}" srcOrd="4" destOrd="0" presId="urn:microsoft.com/office/officeart/2016/7/layout/LinearBlockProcessNumbered"/>
    <dgm:cxn modelId="{D299A736-8C87-485E-93BB-1815275CBF65}" type="presParOf" srcId="{C19B44CA-76FB-434D-B5C6-3887A7266723}" destId="{6B46B481-0D5E-4D54-8C50-D02FFA843B25}" srcOrd="0" destOrd="0" presId="urn:microsoft.com/office/officeart/2016/7/layout/LinearBlockProcessNumbered"/>
    <dgm:cxn modelId="{79A00D98-64F5-42B1-9C04-47024444F8AD}" type="presParOf" srcId="{C19B44CA-76FB-434D-B5C6-3887A7266723}" destId="{D2B41D8A-8381-4B2D-B0F3-55ED85CE45C1}" srcOrd="1" destOrd="0" presId="urn:microsoft.com/office/officeart/2016/7/layout/LinearBlockProcessNumbered"/>
    <dgm:cxn modelId="{B93EBF2C-4DDB-4218-B79A-0760947C2D67}" type="presParOf" srcId="{C19B44CA-76FB-434D-B5C6-3887A7266723}" destId="{22F76216-B3AE-484B-8584-8B67E22247F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A53328C0-C17D-4217-A6B2-5798E3DDDD7F}"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BC1841E7-909B-4EC4-BCFF-09D41FCA15C2}">
      <dgm:prSet/>
      <dgm:spPr/>
      <dgm:t>
        <a:bodyPr/>
        <a:lstStyle/>
        <a:p>
          <a:r>
            <a:rPr lang="en-US"/>
            <a:t>Data collection involves systematically recording of observations and measurements, administering surveys, conducting observations, or using other appropriate methods. </a:t>
          </a:r>
        </a:p>
      </dgm:t>
    </dgm:pt>
    <dgm:pt modelId="{91E7AC22-7447-4F17-9A8F-A9FB542B451E}" type="parTrans" cxnId="{FE40202F-E0DC-4310-AA64-C6960B6DEC4F}">
      <dgm:prSet/>
      <dgm:spPr/>
      <dgm:t>
        <a:bodyPr/>
        <a:lstStyle/>
        <a:p>
          <a:endParaRPr lang="en-US"/>
        </a:p>
      </dgm:t>
    </dgm:pt>
    <dgm:pt modelId="{45C99045-F931-4439-87D5-EF7EE105366E}" type="sibTrans" cxnId="{FE40202F-E0DC-4310-AA64-C6960B6DEC4F}">
      <dgm:prSet/>
      <dgm:spPr/>
      <dgm:t>
        <a:bodyPr/>
        <a:lstStyle/>
        <a:p>
          <a:endParaRPr lang="en-US"/>
        </a:p>
      </dgm:t>
    </dgm:pt>
    <dgm:pt modelId="{E291238E-548B-41BF-8514-863454138921}">
      <dgm:prSet/>
      <dgm:spPr/>
      <dgm:t>
        <a:bodyPr/>
        <a:lstStyle/>
        <a:p>
          <a:r>
            <a:rPr lang="en-US"/>
            <a:t>After data collection, statistical analysis techniques appropriate for the research design and data type should be employed. Descriptive statistics, such as means, standard deviations, and frequencies, help summarize the data, while inferential statistics, such as t-tests or analysis of variance (ANOVA), correlation, regression, and multivariate analyses, allow for the testing of hypotheses and drawing conclusions from the data.</a:t>
          </a:r>
        </a:p>
      </dgm:t>
    </dgm:pt>
    <dgm:pt modelId="{CE81D855-944B-4E25-A9EF-6F693203539F}" type="parTrans" cxnId="{499FF036-B2C8-4A81-8991-CE4710120A3E}">
      <dgm:prSet/>
      <dgm:spPr/>
      <dgm:t>
        <a:bodyPr/>
        <a:lstStyle/>
        <a:p>
          <a:endParaRPr lang="en-US"/>
        </a:p>
      </dgm:t>
    </dgm:pt>
    <dgm:pt modelId="{02944590-75F7-4679-B951-ADBE27B65DD9}" type="sibTrans" cxnId="{499FF036-B2C8-4A81-8991-CE4710120A3E}">
      <dgm:prSet/>
      <dgm:spPr/>
      <dgm:t>
        <a:bodyPr/>
        <a:lstStyle/>
        <a:p>
          <a:endParaRPr lang="en-US"/>
        </a:p>
      </dgm:t>
    </dgm:pt>
    <dgm:pt modelId="{C2DA7DD3-B147-41BB-8347-1118901E673D}" type="pres">
      <dgm:prSet presAssocID="{A53328C0-C17D-4217-A6B2-5798E3DDDD7F}" presName="hierChild1" presStyleCnt="0">
        <dgm:presLayoutVars>
          <dgm:chPref val="1"/>
          <dgm:dir/>
          <dgm:animOne val="branch"/>
          <dgm:animLvl val="lvl"/>
          <dgm:resizeHandles/>
        </dgm:presLayoutVars>
      </dgm:prSet>
      <dgm:spPr/>
    </dgm:pt>
    <dgm:pt modelId="{19891C7C-4991-4561-AEDF-194D862FE1E1}" type="pres">
      <dgm:prSet presAssocID="{BC1841E7-909B-4EC4-BCFF-09D41FCA15C2}" presName="hierRoot1" presStyleCnt="0"/>
      <dgm:spPr/>
    </dgm:pt>
    <dgm:pt modelId="{15243CCA-F47F-4F93-A89B-58AE8EACEB69}" type="pres">
      <dgm:prSet presAssocID="{BC1841E7-909B-4EC4-BCFF-09D41FCA15C2}" presName="composite" presStyleCnt="0"/>
      <dgm:spPr/>
    </dgm:pt>
    <dgm:pt modelId="{5FF9F6CB-1EC2-404A-B654-BCF0230F264A}" type="pres">
      <dgm:prSet presAssocID="{BC1841E7-909B-4EC4-BCFF-09D41FCA15C2}" presName="background" presStyleLbl="node0" presStyleIdx="0" presStyleCnt="2"/>
      <dgm:spPr/>
    </dgm:pt>
    <dgm:pt modelId="{5D245A29-94FC-480A-AB9E-0A292D5F78F8}" type="pres">
      <dgm:prSet presAssocID="{BC1841E7-909B-4EC4-BCFF-09D41FCA15C2}" presName="text" presStyleLbl="fgAcc0" presStyleIdx="0" presStyleCnt="2">
        <dgm:presLayoutVars>
          <dgm:chPref val="3"/>
        </dgm:presLayoutVars>
      </dgm:prSet>
      <dgm:spPr/>
    </dgm:pt>
    <dgm:pt modelId="{5B0D7F4E-4698-4AF9-9C59-EA5B9DA66138}" type="pres">
      <dgm:prSet presAssocID="{BC1841E7-909B-4EC4-BCFF-09D41FCA15C2}" presName="hierChild2" presStyleCnt="0"/>
      <dgm:spPr/>
    </dgm:pt>
    <dgm:pt modelId="{10E2387F-1034-43BC-BAFF-6056A8CF662D}" type="pres">
      <dgm:prSet presAssocID="{E291238E-548B-41BF-8514-863454138921}" presName="hierRoot1" presStyleCnt="0"/>
      <dgm:spPr/>
    </dgm:pt>
    <dgm:pt modelId="{04832871-228F-43E9-9F96-71C02C462733}" type="pres">
      <dgm:prSet presAssocID="{E291238E-548B-41BF-8514-863454138921}" presName="composite" presStyleCnt="0"/>
      <dgm:spPr/>
    </dgm:pt>
    <dgm:pt modelId="{E8DA55D5-9815-481F-A31F-AE8154B7B507}" type="pres">
      <dgm:prSet presAssocID="{E291238E-548B-41BF-8514-863454138921}" presName="background" presStyleLbl="node0" presStyleIdx="1" presStyleCnt="2"/>
      <dgm:spPr/>
    </dgm:pt>
    <dgm:pt modelId="{1B1EB9F0-26A5-4877-815C-90E38E63179F}" type="pres">
      <dgm:prSet presAssocID="{E291238E-548B-41BF-8514-863454138921}" presName="text" presStyleLbl="fgAcc0" presStyleIdx="1" presStyleCnt="2">
        <dgm:presLayoutVars>
          <dgm:chPref val="3"/>
        </dgm:presLayoutVars>
      </dgm:prSet>
      <dgm:spPr/>
    </dgm:pt>
    <dgm:pt modelId="{07701F77-15F1-4805-B289-5112CF3C58FD}" type="pres">
      <dgm:prSet presAssocID="{E291238E-548B-41BF-8514-863454138921}" presName="hierChild2" presStyleCnt="0"/>
      <dgm:spPr/>
    </dgm:pt>
  </dgm:ptLst>
  <dgm:cxnLst>
    <dgm:cxn modelId="{F00F0A0F-AF3C-4CA6-8045-B83F61DC768A}" type="presOf" srcId="{A53328C0-C17D-4217-A6B2-5798E3DDDD7F}" destId="{C2DA7DD3-B147-41BB-8347-1118901E673D}" srcOrd="0" destOrd="0" presId="urn:microsoft.com/office/officeart/2005/8/layout/hierarchy1"/>
    <dgm:cxn modelId="{FE40202F-E0DC-4310-AA64-C6960B6DEC4F}" srcId="{A53328C0-C17D-4217-A6B2-5798E3DDDD7F}" destId="{BC1841E7-909B-4EC4-BCFF-09D41FCA15C2}" srcOrd="0" destOrd="0" parTransId="{91E7AC22-7447-4F17-9A8F-A9FB542B451E}" sibTransId="{45C99045-F931-4439-87D5-EF7EE105366E}"/>
    <dgm:cxn modelId="{499FF036-B2C8-4A81-8991-CE4710120A3E}" srcId="{A53328C0-C17D-4217-A6B2-5798E3DDDD7F}" destId="{E291238E-548B-41BF-8514-863454138921}" srcOrd="1" destOrd="0" parTransId="{CE81D855-944B-4E25-A9EF-6F693203539F}" sibTransId="{02944590-75F7-4679-B951-ADBE27B65DD9}"/>
    <dgm:cxn modelId="{400A0F56-8358-4D1E-9979-2B036E539377}" type="presOf" srcId="{E291238E-548B-41BF-8514-863454138921}" destId="{1B1EB9F0-26A5-4877-815C-90E38E63179F}" srcOrd="0" destOrd="0" presId="urn:microsoft.com/office/officeart/2005/8/layout/hierarchy1"/>
    <dgm:cxn modelId="{BC6B07AE-FD56-4FEB-AC2E-34564A368129}" type="presOf" srcId="{BC1841E7-909B-4EC4-BCFF-09D41FCA15C2}" destId="{5D245A29-94FC-480A-AB9E-0A292D5F78F8}" srcOrd="0" destOrd="0" presId="urn:microsoft.com/office/officeart/2005/8/layout/hierarchy1"/>
    <dgm:cxn modelId="{5A5F5D6D-FAD0-4457-BEF6-343A5BD215C4}" type="presParOf" srcId="{C2DA7DD3-B147-41BB-8347-1118901E673D}" destId="{19891C7C-4991-4561-AEDF-194D862FE1E1}" srcOrd="0" destOrd="0" presId="urn:microsoft.com/office/officeart/2005/8/layout/hierarchy1"/>
    <dgm:cxn modelId="{6D532894-7C56-4F60-A762-D93B4B2409BB}" type="presParOf" srcId="{19891C7C-4991-4561-AEDF-194D862FE1E1}" destId="{15243CCA-F47F-4F93-A89B-58AE8EACEB69}" srcOrd="0" destOrd="0" presId="urn:microsoft.com/office/officeart/2005/8/layout/hierarchy1"/>
    <dgm:cxn modelId="{DB88D71A-2610-428D-B70F-C5EA89684C12}" type="presParOf" srcId="{15243CCA-F47F-4F93-A89B-58AE8EACEB69}" destId="{5FF9F6CB-1EC2-404A-B654-BCF0230F264A}" srcOrd="0" destOrd="0" presId="urn:microsoft.com/office/officeart/2005/8/layout/hierarchy1"/>
    <dgm:cxn modelId="{2355E1AF-351C-474A-8B2E-64F6BB9A4AA7}" type="presParOf" srcId="{15243CCA-F47F-4F93-A89B-58AE8EACEB69}" destId="{5D245A29-94FC-480A-AB9E-0A292D5F78F8}" srcOrd="1" destOrd="0" presId="urn:microsoft.com/office/officeart/2005/8/layout/hierarchy1"/>
    <dgm:cxn modelId="{B2130698-8795-447F-A357-881DDA44D2BA}" type="presParOf" srcId="{19891C7C-4991-4561-AEDF-194D862FE1E1}" destId="{5B0D7F4E-4698-4AF9-9C59-EA5B9DA66138}" srcOrd="1" destOrd="0" presId="urn:microsoft.com/office/officeart/2005/8/layout/hierarchy1"/>
    <dgm:cxn modelId="{405CEA7C-C082-4012-B25B-A6B323C29BA7}" type="presParOf" srcId="{C2DA7DD3-B147-41BB-8347-1118901E673D}" destId="{10E2387F-1034-43BC-BAFF-6056A8CF662D}" srcOrd="1" destOrd="0" presId="urn:microsoft.com/office/officeart/2005/8/layout/hierarchy1"/>
    <dgm:cxn modelId="{D46EFD7B-BCC8-4819-A19C-0A2A85E09B51}" type="presParOf" srcId="{10E2387F-1034-43BC-BAFF-6056A8CF662D}" destId="{04832871-228F-43E9-9F96-71C02C462733}" srcOrd="0" destOrd="0" presId="urn:microsoft.com/office/officeart/2005/8/layout/hierarchy1"/>
    <dgm:cxn modelId="{9B07CBF5-2AC0-4C34-90F8-5A6FA86B7B4A}" type="presParOf" srcId="{04832871-228F-43E9-9F96-71C02C462733}" destId="{E8DA55D5-9815-481F-A31F-AE8154B7B507}" srcOrd="0" destOrd="0" presId="urn:microsoft.com/office/officeart/2005/8/layout/hierarchy1"/>
    <dgm:cxn modelId="{F1198B79-06EB-445D-9542-07AF622E2E67}" type="presParOf" srcId="{04832871-228F-43E9-9F96-71C02C462733}" destId="{1B1EB9F0-26A5-4877-815C-90E38E63179F}" srcOrd="1" destOrd="0" presId="urn:microsoft.com/office/officeart/2005/8/layout/hierarchy1"/>
    <dgm:cxn modelId="{24E7E356-33A0-472D-BECA-C2E3440501DC}" type="presParOf" srcId="{10E2387F-1034-43BC-BAFF-6056A8CF662D}" destId="{07701F77-15F1-4805-B289-5112CF3C58F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DCF1EBA-FAD7-4EC1-88C7-1C3D8C24306F}"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072BD093-B119-4EA8-812A-1C289F38ECF4}">
      <dgm:prSet/>
      <dgm:spPr/>
      <dgm:t>
        <a:bodyPr/>
        <a:lstStyle/>
        <a:p>
          <a:pPr>
            <a:lnSpc>
              <a:spcPct val="100000"/>
            </a:lnSpc>
          </a:pPr>
          <a:r>
            <a:rPr lang="en-US" b="1"/>
            <a:t>Critically evaluate </a:t>
          </a:r>
          <a:r>
            <a:rPr lang="en-US"/>
            <a:t>the findings, considering any limitations or potential biases that may have influenced the results. Detailed descriptions of the methodology, results, and statistical analyses should be included, along with graphical representations and tables to aid comprehension. </a:t>
          </a:r>
        </a:p>
      </dgm:t>
    </dgm:pt>
    <dgm:pt modelId="{96E3832F-E996-4EF7-85B2-9E83AA81FA93}" type="parTrans" cxnId="{B5F7EEC9-0C39-4282-8028-C95B7064067D}">
      <dgm:prSet/>
      <dgm:spPr/>
      <dgm:t>
        <a:bodyPr/>
        <a:lstStyle/>
        <a:p>
          <a:endParaRPr lang="en-US"/>
        </a:p>
      </dgm:t>
    </dgm:pt>
    <dgm:pt modelId="{A2DDB8B8-920B-4F36-821B-F4069974B46F}" type="sibTrans" cxnId="{B5F7EEC9-0C39-4282-8028-C95B7064067D}">
      <dgm:prSet/>
      <dgm:spPr/>
      <dgm:t>
        <a:bodyPr/>
        <a:lstStyle/>
        <a:p>
          <a:endParaRPr lang="en-US"/>
        </a:p>
      </dgm:t>
    </dgm:pt>
    <dgm:pt modelId="{154804B9-7DC8-43FC-A954-52346C7737BE}">
      <dgm:prSet/>
      <dgm:spPr/>
      <dgm:t>
        <a:bodyPr/>
        <a:lstStyle/>
        <a:p>
          <a:pPr>
            <a:lnSpc>
              <a:spcPct val="100000"/>
            </a:lnSpc>
          </a:pPr>
          <a:r>
            <a:rPr lang="en-US" b="1"/>
            <a:t>Discuss</a:t>
          </a:r>
          <a:r>
            <a:rPr lang="en-US"/>
            <a:t> the implications of your findings in the context of existing literature, theoretical frameworks, and practical applications. </a:t>
          </a:r>
        </a:p>
      </dgm:t>
    </dgm:pt>
    <dgm:pt modelId="{984AA5CB-1412-4E26-A15B-FD5AD6D1BCEA}" type="parTrans" cxnId="{4A80C251-9854-49F1-8F32-C9090523FF16}">
      <dgm:prSet/>
      <dgm:spPr/>
      <dgm:t>
        <a:bodyPr/>
        <a:lstStyle/>
        <a:p>
          <a:endParaRPr lang="en-US"/>
        </a:p>
      </dgm:t>
    </dgm:pt>
    <dgm:pt modelId="{696567C5-3F9C-4878-9CB1-D411611141A0}" type="sibTrans" cxnId="{4A80C251-9854-49F1-8F32-C9090523FF16}">
      <dgm:prSet/>
      <dgm:spPr/>
      <dgm:t>
        <a:bodyPr/>
        <a:lstStyle/>
        <a:p>
          <a:endParaRPr lang="en-US"/>
        </a:p>
      </dgm:t>
    </dgm:pt>
    <dgm:pt modelId="{D21E4AFE-0CAC-41A5-9294-30B24EB1A36A}">
      <dgm:prSet/>
      <dgm:spPr/>
      <dgm:t>
        <a:bodyPr/>
        <a:lstStyle/>
        <a:p>
          <a:pPr>
            <a:lnSpc>
              <a:spcPct val="100000"/>
            </a:lnSpc>
          </a:pPr>
          <a:r>
            <a:rPr lang="en-US" b="1"/>
            <a:t>Acknowledge</a:t>
          </a:r>
          <a:r>
            <a:rPr lang="en-US"/>
            <a:t> any potential sources of error or limitations, which contribute to the overall credibility of the study.</a:t>
          </a:r>
        </a:p>
      </dgm:t>
    </dgm:pt>
    <dgm:pt modelId="{25514BE8-D4D1-44F4-87BC-0AE63E1E4443}" type="parTrans" cxnId="{A640824B-D8EF-4746-B0F1-036E5F327D06}">
      <dgm:prSet/>
      <dgm:spPr/>
      <dgm:t>
        <a:bodyPr/>
        <a:lstStyle/>
        <a:p>
          <a:endParaRPr lang="en-US"/>
        </a:p>
      </dgm:t>
    </dgm:pt>
    <dgm:pt modelId="{C0FEBA4F-EB5B-4813-945C-E7B7DA80F7E6}" type="sibTrans" cxnId="{A640824B-D8EF-4746-B0F1-036E5F327D06}">
      <dgm:prSet/>
      <dgm:spPr/>
      <dgm:t>
        <a:bodyPr/>
        <a:lstStyle/>
        <a:p>
          <a:endParaRPr lang="en-US"/>
        </a:p>
      </dgm:t>
    </dgm:pt>
    <dgm:pt modelId="{41ACCF08-476E-425C-A237-482AAD57BC3B}" type="pres">
      <dgm:prSet presAssocID="{7DCF1EBA-FAD7-4EC1-88C7-1C3D8C24306F}" presName="root" presStyleCnt="0">
        <dgm:presLayoutVars>
          <dgm:dir/>
          <dgm:resizeHandles val="exact"/>
        </dgm:presLayoutVars>
      </dgm:prSet>
      <dgm:spPr/>
    </dgm:pt>
    <dgm:pt modelId="{609A6BD0-0E51-4D65-97AA-245BDB171987}" type="pres">
      <dgm:prSet presAssocID="{072BD093-B119-4EA8-812A-1C289F38ECF4}" presName="compNode" presStyleCnt="0"/>
      <dgm:spPr/>
    </dgm:pt>
    <dgm:pt modelId="{3113EEF6-EF67-4561-9184-CF25788E282F}" type="pres">
      <dgm:prSet presAssocID="{072BD093-B119-4EA8-812A-1C289F38ECF4}" presName="bgRect" presStyleLbl="bgShp" presStyleIdx="0" presStyleCnt="3"/>
      <dgm:spPr/>
    </dgm:pt>
    <dgm:pt modelId="{F2A093F4-662A-4961-BC12-E6F6AC6363F4}" type="pres">
      <dgm:prSet presAssocID="{072BD093-B119-4EA8-812A-1C289F38EC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34F1BBCE-2CAF-46F9-B6C6-9D8EF72ABC8E}" type="pres">
      <dgm:prSet presAssocID="{072BD093-B119-4EA8-812A-1C289F38ECF4}" presName="spaceRect" presStyleCnt="0"/>
      <dgm:spPr/>
    </dgm:pt>
    <dgm:pt modelId="{8186C6B8-933B-4BFC-83DE-07FF976F93F6}" type="pres">
      <dgm:prSet presAssocID="{072BD093-B119-4EA8-812A-1C289F38ECF4}" presName="parTx" presStyleLbl="revTx" presStyleIdx="0" presStyleCnt="3">
        <dgm:presLayoutVars>
          <dgm:chMax val="0"/>
          <dgm:chPref val="0"/>
        </dgm:presLayoutVars>
      </dgm:prSet>
      <dgm:spPr/>
    </dgm:pt>
    <dgm:pt modelId="{E478B21D-CB38-4E66-9CE3-F318856CE585}" type="pres">
      <dgm:prSet presAssocID="{A2DDB8B8-920B-4F36-821B-F4069974B46F}" presName="sibTrans" presStyleCnt="0"/>
      <dgm:spPr/>
    </dgm:pt>
    <dgm:pt modelId="{E1168252-A3D7-46DC-A3E5-6F210BEE6CC4}" type="pres">
      <dgm:prSet presAssocID="{154804B9-7DC8-43FC-A954-52346C7737BE}" presName="compNode" presStyleCnt="0"/>
      <dgm:spPr/>
    </dgm:pt>
    <dgm:pt modelId="{082A9590-F59B-4CF1-BCAF-298201042A10}" type="pres">
      <dgm:prSet presAssocID="{154804B9-7DC8-43FC-A954-52346C7737BE}" presName="bgRect" presStyleLbl="bgShp" presStyleIdx="1" presStyleCnt="3"/>
      <dgm:spPr/>
    </dgm:pt>
    <dgm:pt modelId="{E6D8BF55-88E3-48D3-B3EB-09F8082DEBF6}" type="pres">
      <dgm:prSet presAssocID="{154804B9-7DC8-43FC-A954-52346C7737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EAEF50D9-E568-4C07-97C3-5869827F1F5C}" type="pres">
      <dgm:prSet presAssocID="{154804B9-7DC8-43FC-A954-52346C7737BE}" presName="spaceRect" presStyleCnt="0"/>
      <dgm:spPr/>
    </dgm:pt>
    <dgm:pt modelId="{DA9E06A0-0B79-40ED-A4E7-9E5BDEB26EE9}" type="pres">
      <dgm:prSet presAssocID="{154804B9-7DC8-43FC-A954-52346C7737BE}" presName="parTx" presStyleLbl="revTx" presStyleIdx="1" presStyleCnt="3">
        <dgm:presLayoutVars>
          <dgm:chMax val="0"/>
          <dgm:chPref val="0"/>
        </dgm:presLayoutVars>
      </dgm:prSet>
      <dgm:spPr/>
    </dgm:pt>
    <dgm:pt modelId="{80E3CB16-BD86-4E89-86FB-63A6375FE826}" type="pres">
      <dgm:prSet presAssocID="{696567C5-3F9C-4878-9CB1-D411611141A0}" presName="sibTrans" presStyleCnt="0"/>
      <dgm:spPr/>
    </dgm:pt>
    <dgm:pt modelId="{3D2C8E5E-C968-40C7-96D0-DE976274571F}" type="pres">
      <dgm:prSet presAssocID="{D21E4AFE-0CAC-41A5-9294-30B24EB1A36A}" presName="compNode" presStyleCnt="0"/>
      <dgm:spPr/>
    </dgm:pt>
    <dgm:pt modelId="{97476B75-9325-4B94-8961-C2B98CF4EF72}" type="pres">
      <dgm:prSet presAssocID="{D21E4AFE-0CAC-41A5-9294-30B24EB1A36A}" presName="bgRect" presStyleLbl="bgShp" presStyleIdx="2" presStyleCnt="3"/>
      <dgm:spPr/>
    </dgm:pt>
    <dgm:pt modelId="{6BD65CFF-B6B6-46DA-8D9F-2127FB77D4DA}" type="pres">
      <dgm:prSet presAssocID="{D21E4AFE-0CAC-41A5-9294-30B24EB1A3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96DB17DC-2A67-44F3-A896-C41FE81A6CE0}" type="pres">
      <dgm:prSet presAssocID="{D21E4AFE-0CAC-41A5-9294-30B24EB1A36A}" presName="spaceRect" presStyleCnt="0"/>
      <dgm:spPr/>
    </dgm:pt>
    <dgm:pt modelId="{954E212F-F5BF-4997-8F0F-ED60E2C6763D}" type="pres">
      <dgm:prSet presAssocID="{D21E4AFE-0CAC-41A5-9294-30B24EB1A36A}" presName="parTx" presStyleLbl="revTx" presStyleIdx="2" presStyleCnt="3">
        <dgm:presLayoutVars>
          <dgm:chMax val="0"/>
          <dgm:chPref val="0"/>
        </dgm:presLayoutVars>
      </dgm:prSet>
      <dgm:spPr/>
    </dgm:pt>
  </dgm:ptLst>
  <dgm:cxnLst>
    <dgm:cxn modelId="{5AF91461-FC6E-4DA6-8AFE-F9A45985751F}" type="presOf" srcId="{7DCF1EBA-FAD7-4EC1-88C7-1C3D8C24306F}" destId="{41ACCF08-476E-425C-A237-482AAD57BC3B}" srcOrd="0" destOrd="0" presId="urn:microsoft.com/office/officeart/2018/2/layout/IconVerticalSolidList"/>
    <dgm:cxn modelId="{A640824B-D8EF-4746-B0F1-036E5F327D06}" srcId="{7DCF1EBA-FAD7-4EC1-88C7-1C3D8C24306F}" destId="{D21E4AFE-0CAC-41A5-9294-30B24EB1A36A}" srcOrd="2" destOrd="0" parTransId="{25514BE8-D4D1-44F4-87BC-0AE63E1E4443}" sibTransId="{C0FEBA4F-EB5B-4813-945C-E7B7DA80F7E6}"/>
    <dgm:cxn modelId="{4EC3DE6B-2497-4C15-B3F8-2ABDBE6196B0}" type="presOf" srcId="{D21E4AFE-0CAC-41A5-9294-30B24EB1A36A}" destId="{954E212F-F5BF-4997-8F0F-ED60E2C6763D}" srcOrd="0" destOrd="0" presId="urn:microsoft.com/office/officeart/2018/2/layout/IconVerticalSolidList"/>
    <dgm:cxn modelId="{4A80C251-9854-49F1-8F32-C9090523FF16}" srcId="{7DCF1EBA-FAD7-4EC1-88C7-1C3D8C24306F}" destId="{154804B9-7DC8-43FC-A954-52346C7737BE}" srcOrd="1" destOrd="0" parTransId="{984AA5CB-1412-4E26-A15B-FD5AD6D1BCEA}" sibTransId="{696567C5-3F9C-4878-9CB1-D411611141A0}"/>
    <dgm:cxn modelId="{F64A358E-A4E1-42C1-8614-F9C6CDABA6B2}" type="presOf" srcId="{072BD093-B119-4EA8-812A-1C289F38ECF4}" destId="{8186C6B8-933B-4BFC-83DE-07FF976F93F6}" srcOrd="0" destOrd="0" presId="urn:microsoft.com/office/officeart/2018/2/layout/IconVerticalSolidList"/>
    <dgm:cxn modelId="{A016B49B-9FBE-4222-942D-6C235DD15D66}" type="presOf" srcId="{154804B9-7DC8-43FC-A954-52346C7737BE}" destId="{DA9E06A0-0B79-40ED-A4E7-9E5BDEB26EE9}" srcOrd="0" destOrd="0" presId="urn:microsoft.com/office/officeart/2018/2/layout/IconVerticalSolidList"/>
    <dgm:cxn modelId="{B5F7EEC9-0C39-4282-8028-C95B7064067D}" srcId="{7DCF1EBA-FAD7-4EC1-88C7-1C3D8C24306F}" destId="{072BD093-B119-4EA8-812A-1C289F38ECF4}" srcOrd="0" destOrd="0" parTransId="{96E3832F-E996-4EF7-85B2-9E83AA81FA93}" sibTransId="{A2DDB8B8-920B-4F36-821B-F4069974B46F}"/>
    <dgm:cxn modelId="{6448C41E-360B-4AD9-8340-D1AFEC28710F}" type="presParOf" srcId="{41ACCF08-476E-425C-A237-482AAD57BC3B}" destId="{609A6BD0-0E51-4D65-97AA-245BDB171987}" srcOrd="0" destOrd="0" presId="urn:microsoft.com/office/officeart/2018/2/layout/IconVerticalSolidList"/>
    <dgm:cxn modelId="{6EDD4AE1-CC56-47B2-B126-738BE7737A62}" type="presParOf" srcId="{609A6BD0-0E51-4D65-97AA-245BDB171987}" destId="{3113EEF6-EF67-4561-9184-CF25788E282F}" srcOrd="0" destOrd="0" presId="urn:microsoft.com/office/officeart/2018/2/layout/IconVerticalSolidList"/>
    <dgm:cxn modelId="{CBE565BD-70A8-4402-B4B3-447B67A73D1A}" type="presParOf" srcId="{609A6BD0-0E51-4D65-97AA-245BDB171987}" destId="{F2A093F4-662A-4961-BC12-E6F6AC6363F4}" srcOrd="1" destOrd="0" presId="urn:microsoft.com/office/officeart/2018/2/layout/IconVerticalSolidList"/>
    <dgm:cxn modelId="{7211BD4A-1D5B-46C5-8E9F-D123639A588D}" type="presParOf" srcId="{609A6BD0-0E51-4D65-97AA-245BDB171987}" destId="{34F1BBCE-2CAF-46F9-B6C6-9D8EF72ABC8E}" srcOrd="2" destOrd="0" presId="urn:microsoft.com/office/officeart/2018/2/layout/IconVerticalSolidList"/>
    <dgm:cxn modelId="{C1628400-EFAB-484E-8C3D-E83891993CF9}" type="presParOf" srcId="{609A6BD0-0E51-4D65-97AA-245BDB171987}" destId="{8186C6B8-933B-4BFC-83DE-07FF976F93F6}" srcOrd="3" destOrd="0" presId="urn:microsoft.com/office/officeart/2018/2/layout/IconVerticalSolidList"/>
    <dgm:cxn modelId="{C4E6AEB8-765C-4B56-B756-A242BFA234E5}" type="presParOf" srcId="{41ACCF08-476E-425C-A237-482AAD57BC3B}" destId="{E478B21D-CB38-4E66-9CE3-F318856CE585}" srcOrd="1" destOrd="0" presId="urn:microsoft.com/office/officeart/2018/2/layout/IconVerticalSolidList"/>
    <dgm:cxn modelId="{88307A64-F6ED-41F4-8E01-83A1B03AD2DC}" type="presParOf" srcId="{41ACCF08-476E-425C-A237-482AAD57BC3B}" destId="{E1168252-A3D7-46DC-A3E5-6F210BEE6CC4}" srcOrd="2" destOrd="0" presId="urn:microsoft.com/office/officeart/2018/2/layout/IconVerticalSolidList"/>
    <dgm:cxn modelId="{6C7C24C4-E824-43FB-951B-9BC887737C10}" type="presParOf" srcId="{E1168252-A3D7-46DC-A3E5-6F210BEE6CC4}" destId="{082A9590-F59B-4CF1-BCAF-298201042A10}" srcOrd="0" destOrd="0" presId="urn:microsoft.com/office/officeart/2018/2/layout/IconVerticalSolidList"/>
    <dgm:cxn modelId="{970B4F2C-F223-46C5-A75C-9559A00151BC}" type="presParOf" srcId="{E1168252-A3D7-46DC-A3E5-6F210BEE6CC4}" destId="{E6D8BF55-88E3-48D3-B3EB-09F8082DEBF6}" srcOrd="1" destOrd="0" presId="urn:microsoft.com/office/officeart/2018/2/layout/IconVerticalSolidList"/>
    <dgm:cxn modelId="{1C55C58C-9697-4C63-98A2-1CBF4114632A}" type="presParOf" srcId="{E1168252-A3D7-46DC-A3E5-6F210BEE6CC4}" destId="{EAEF50D9-E568-4C07-97C3-5869827F1F5C}" srcOrd="2" destOrd="0" presId="urn:microsoft.com/office/officeart/2018/2/layout/IconVerticalSolidList"/>
    <dgm:cxn modelId="{699AD4B8-B862-4473-992B-C0CB664A87FF}" type="presParOf" srcId="{E1168252-A3D7-46DC-A3E5-6F210BEE6CC4}" destId="{DA9E06A0-0B79-40ED-A4E7-9E5BDEB26EE9}" srcOrd="3" destOrd="0" presId="urn:microsoft.com/office/officeart/2018/2/layout/IconVerticalSolidList"/>
    <dgm:cxn modelId="{F2C3E123-53D0-415B-A416-F546B8EDC69B}" type="presParOf" srcId="{41ACCF08-476E-425C-A237-482AAD57BC3B}" destId="{80E3CB16-BD86-4E89-86FB-63A6375FE826}" srcOrd="3" destOrd="0" presId="urn:microsoft.com/office/officeart/2018/2/layout/IconVerticalSolidList"/>
    <dgm:cxn modelId="{A813F615-6DBC-479E-973C-290AFCB0607F}" type="presParOf" srcId="{41ACCF08-476E-425C-A237-482AAD57BC3B}" destId="{3D2C8E5E-C968-40C7-96D0-DE976274571F}" srcOrd="4" destOrd="0" presId="urn:microsoft.com/office/officeart/2018/2/layout/IconVerticalSolidList"/>
    <dgm:cxn modelId="{FAA47844-6247-4B61-B980-4978FE4DDED0}" type="presParOf" srcId="{3D2C8E5E-C968-40C7-96D0-DE976274571F}" destId="{97476B75-9325-4B94-8961-C2B98CF4EF72}" srcOrd="0" destOrd="0" presId="urn:microsoft.com/office/officeart/2018/2/layout/IconVerticalSolidList"/>
    <dgm:cxn modelId="{8ED1769B-6D80-4179-ADFE-ADF01EA7481B}" type="presParOf" srcId="{3D2C8E5E-C968-40C7-96D0-DE976274571F}" destId="{6BD65CFF-B6B6-46DA-8D9F-2127FB77D4DA}" srcOrd="1" destOrd="0" presId="urn:microsoft.com/office/officeart/2018/2/layout/IconVerticalSolidList"/>
    <dgm:cxn modelId="{C2288CD5-F82D-443C-B68F-0274C9A9EFCE}" type="presParOf" srcId="{3D2C8E5E-C968-40C7-96D0-DE976274571F}" destId="{96DB17DC-2A67-44F3-A896-C41FE81A6CE0}" srcOrd="2" destOrd="0" presId="urn:microsoft.com/office/officeart/2018/2/layout/IconVerticalSolidList"/>
    <dgm:cxn modelId="{2FD64997-44FA-4415-8414-CDAEEA9C2CD5}" type="presParOf" srcId="{3D2C8E5E-C968-40C7-96D0-DE976274571F}" destId="{954E212F-F5BF-4997-8F0F-ED60E2C676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C0D2F9A6-435A-4499-A378-25CE581ACFD1}" type="doc">
      <dgm:prSet loTypeId="urn:microsoft.com/office/officeart/2018/2/layout/IconLabelList" loCatId="icon" qsTypeId="urn:microsoft.com/office/officeart/2005/8/quickstyle/simple5" qsCatId="simple" csTypeId="urn:microsoft.com/office/officeart/2018/5/colors/Iconchunking_neutralbg_colorful1" csCatId="colorful" phldr="1"/>
      <dgm:spPr/>
      <dgm:t>
        <a:bodyPr/>
        <a:lstStyle/>
        <a:p>
          <a:endParaRPr lang="en-US"/>
        </a:p>
      </dgm:t>
    </dgm:pt>
    <dgm:pt modelId="{AD9705CC-199C-4EA7-B8FF-A07078280911}">
      <dgm:prSet/>
      <dgm:spPr/>
      <dgm:t>
        <a:bodyPr/>
        <a:lstStyle/>
        <a:p>
          <a:pPr>
            <a:lnSpc>
              <a:spcPct val="100000"/>
            </a:lnSpc>
          </a:pPr>
          <a:r>
            <a:rPr lang="en-US"/>
            <a:t>Based on your analysis and interpretation, </a:t>
          </a:r>
          <a:r>
            <a:rPr lang="en-US" b="1"/>
            <a:t>draw valid conclusions </a:t>
          </a:r>
          <a:r>
            <a:rPr lang="en-US"/>
            <a:t>about your research question. </a:t>
          </a:r>
        </a:p>
      </dgm:t>
    </dgm:pt>
    <dgm:pt modelId="{0D863495-7AAD-4391-B1CE-30B4793BB044}" type="parTrans" cxnId="{97831B39-9055-43E1-A806-A0E0EC58F74A}">
      <dgm:prSet/>
      <dgm:spPr/>
      <dgm:t>
        <a:bodyPr/>
        <a:lstStyle/>
        <a:p>
          <a:endParaRPr lang="en-US"/>
        </a:p>
      </dgm:t>
    </dgm:pt>
    <dgm:pt modelId="{EB6B9822-3590-42CF-8522-712FB92470E3}" type="sibTrans" cxnId="{97831B39-9055-43E1-A806-A0E0EC58F74A}">
      <dgm:prSet/>
      <dgm:spPr/>
      <dgm:t>
        <a:bodyPr/>
        <a:lstStyle/>
        <a:p>
          <a:endParaRPr lang="en-US"/>
        </a:p>
      </dgm:t>
    </dgm:pt>
    <dgm:pt modelId="{BE7C55ED-6586-4D24-9F45-89B97BE9CEB2}">
      <dgm:prSet/>
      <dgm:spPr/>
      <dgm:t>
        <a:bodyPr/>
        <a:lstStyle/>
        <a:p>
          <a:pPr>
            <a:lnSpc>
              <a:spcPct val="100000"/>
            </a:lnSpc>
          </a:pPr>
          <a:r>
            <a:rPr lang="en-US" b="1"/>
            <a:t>Discuss the limitations </a:t>
          </a:r>
          <a:r>
            <a:rPr lang="en-US"/>
            <a:t>of your study, potential confounding variables, and areas for further research.</a:t>
          </a:r>
        </a:p>
      </dgm:t>
    </dgm:pt>
    <dgm:pt modelId="{C602F227-411A-4105-8223-92886DACE8E0}" type="parTrans" cxnId="{6549946F-FAEA-479F-BA69-22831A87604D}">
      <dgm:prSet/>
      <dgm:spPr/>
      <dgm:t>
        <a:bodyPr/>
        <a:lstStyle/>
        <a:p>
          <a:endParaRPr lang="en-US"/>
        </a:p>
      </dgm:t>
    </dgm:pt>
    <dgm:pt modelId="{3B7F8CDA-9C0D-4021-A972-559EA3F0055D}" type="sibTrans" cxnId="{6549946F-FAEA-479F-BA69-22831A87604D}">
      <dgm:prSet/>
      <dgm:spPr/>
      <dgm:t>
        <a:bodyPr/>
        <a:lstStyle/>
        <a:p>
          <a:endParaRPr lang="en-US"/>
        </a:p>
      </dgm:t>
    </dgm:pt>
    <dgm:pt modelId="{52712DA2-9DC3-470A-BD38-A6766B9BE42E}">
      <dgm:prSet/>
      <dgm:spPr/>
      <dgm:t>
        <a:bodyPr/>
        <a:lstStyle/>
        <a:p>
          <a:pPr>
            <a:lnSpc>
              <a:spcPct val="100000"/>
            </a:lnSpc>
          </a:pPr>
          <a:r>
            <a:rPr lang="en-US" b="1"/>
            <a:t>Prepare a research report </a:t>
          </a:r>
          <a:r>
            <a:rPr lang="en-US"/>
            <a:t>or manuscript to communicate your findings. Include sections such as an abstract, introduction, methods, results, discussion, and references.</a:t>
          </a:r>
        </a:p>
      </dgm:t>
    </dgm:pt>
    <dgm:pt modelId="{9A0F3DBD-2A62-46BF-A0EE-969736C0DE98}" type="parTrans" cxnId="{BC281293-ECAF-47FB-9236-D32E98BBF91E}">
      <dgm:prSet/>
      <dgm:spPr/>
      <dgm:t>
        <a:bodyPr/>
        <a:lstStyle/>
        <a:p>
          <a:endParaRPr lang="en-US"/>
        </a:p>
      </dgm:t>
    </dgm:pt>
    <dgm:pt modelId="{C980C360-03D9-4D64-8535-AAB20A630383}" type="sibTrans" cxnId="{BC281293-ECAF-47FB-9236-D32E98BBF91E}">
      <dgm:prSet/>
      <dgm:spPr/>
      <dgm:t>
        <a:bodyPr/>
        <a:lstStyle/>
        <a:p>
          <a:endParaRPr lang="en-US"/>
        </a:p>
      </dgm:t>
    </dgm:pt>
    <dgm:pt modelId="{E5B5C22A-8362-4F96-9601-ADDFF32E9FC3}">
      <dgm:prSet/>
      <dgm:spPr/>
      <dgm:t>
        <a:bodyPr/>
        <a:lstStyle/>
        <a:p>
          <a:pPr>
            <a:lnSpc>
              <a:spcPct val="100000"/>
            </a:lnSpc>
          </a:pPr>
          <a:r>
            <a:rPr lang="en-US" b="1"/>
            <a:t>Clearly present </a:t>
          </a:r>
          <a:r>
            <a:rPr lang="en-US"/>
            <a:t>your research question, hypotheses, methodology, data analysis, and main findings in a logical and organized manner.</a:t>
          </a:r>
        </a:p>
      </dgm:t>
    </dgm:pt>
    <dgm:pt modelId="{A0727306-546E-43BB-AE4B-FA7A05E60076}" type="parTrans" cxnId="{72F304CF-377E-4475-992D-A5CCAECE7B4A}">
      <dgm:prSet/>
      <dgm:spPr/>
      <dgm:t>
        <a:bodyPr/>
        <a:lstStyle/>
        <a:p>
          <a:endParaRPr lang="en-US"/>
        </a:p>
      </dgm:t>
    </dgm:pt>
    <dgm:pt modelId="{8137C6D2-1E42-403A-95C1-F6EB54C96207}" type="sibTrans" cxnId="{72F304CF-377E-4475-992D-A5CCAECE7B4A}">
      <dgm:prSet/>
      <dgm:spPr/>
      <dgm:t>
        <a:bodyPr/>
        <a:lstStyle/>
        <a:p>
          <a:endParaRPr lang="en-US"/>
        </a:p>
      </dgm:t>
    </dgm:pt>
    <dgm:pt modelId="{8EEFAF77-4A2C-4BD1-B8F8-64B87EDF990C}">
      <dgm:prSet/>
      <dgm:spPr/>
      <dgm:t>
        <a:bodyPr/>
        <a:lstStyle/>
        <a:p>
          <a:pPr>
            <a:lnSpc>
              <a:spcPct val="100000"/>
            </a:lnSpc>
          </a:pPr>
          <a:r>
            <a:rPr lang="en-US" b="1"/>
            <a:t>Use appropriate headings</a:t>
          </a:r>
          <a:r>
            <a:rPr lang="en-US"/>
            <a:t>, subheadings, tables, figures, and citations to enhance readability and understanding.</a:t>
          </a:r>
        </a:p>
      </dgm:t>
    </dgm:pt>
    <dgm:pt modelId="{C55904E6-E791-43C0-94C8-9522E3D639F3}" type="parTrans" cxnId="{2EBC4502-B97F-4DF4-AA25-9C974772CA7A}">
      <dgm:prSet/>
      <dgm:spPr/>
      <dgm:t>
        <a:bodyPr/>
        <a:lstStyle/>
        <a:p>
          <a:endParaRPr lang="en-US"/>
        </a:p>
      </dgm:t>
    </dgm:pt>
    <dgm:pt modelId="{C19B02B3-A519-4914-BA05-D8D493C40D53}" type="sibTrans" cxnId="{2EBC4502-B97F-4DF4-AA25-9C974772CA7A}">
      <dgm:prSet/>
      <dgm:spPr/>
      <dgm:t>
        <a:bodyPr/>
        <a:lstStyle/>
        <a:p>
          <a:endParaRPr lang="en-US"/>
        </a:p>
      </dgm:t>
    </dgm:pt>
    <dgm:pt modelId="{CA795594-E213-4829-93D7-118AA467B6D6}" type="pres">
      <dgm:prSet presAssocID="{C0D2F9A6-435A-4499-A378-25CE581ACFD1}" presName="root" presStyleCnt="0">
        <dgm:presLayoutVars>
          <dgm:dir/>
          <dgm:resizeHandles val="exact"/>
        </dgm:presLayoutVars>
      </dgm:prSet>
      <dgm:spPr/>
    </dgm:pt>
    <dgm:pt modelId="{A0D23D8D-C2A7-4C1E-A5C6-60F5A6A02143}" type="pres">
      <dgm:prSet presAssocID="{AD9705CC-199C-4EA7-B8FF-A07078280911}" presName="compNode" presStyleCnt="0"/>
      <dgm:spPr/>
    </dgm:pt>
    <dgm:pt modelId="{9D7715C0-B747-44C7-9365-C26433A48D77}" type="pres">
      <dgm:prSet presAssocID="{AD9705CC-199C-4EA7-B8FF-A070782809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C0AFD2F7-D555-4994-A07B-DB1A409921B4}" type="pres">
      <dgm:prSet presAssocID="{AD9705CC-199C-4EA7-B8FF-A07078280911}" presName="spaceRect" presStyleCnt="0"/>
      <dgm:spPr/>
    </dgm:pt>
    <dgm:pt modelId="{A746C14F-ED7A-45D1-BE0D-BAC311EC26DB}" type="pres">
      <dgm:prSet presAssocID="{AD9705CC-199C-4EA7-B8FF-A07078280911}" presName="textRect" presStyleLbl="revTx" presStyleIdx="0" presStyleCnt="5">
        <dgm:presLayoutVars>
          <dgm:chMax val="1"/>
          <dgm:chPref val="1"/>
        </dgm:presLayoutVars>
      </dgm:prSet>
      <dgm:spPr/>
    </dgm:pt>
    <dgm:pt modelId="{3737BFF3-A524-4444-A721-392656C51F72}" type="pres">
      <dgm:prSet presAssocID="{EB6B9822-3590-42CF-8522-712FB92470E3}" presName="sibTrans" presStyleCnt="0"/>
      <dgm:spPr/>
    </dgm:pt>
    <dgm:pt modelId="{59D748E7-6274-4CB5-9FD6-F2B4C2322900}" type="pres">
      <dgm:prSet presAssocID="{BE7C55ED-6586-4D24-9F45-89B97BE9CEB2}" presName="compNode" presStyleCnt="0"/>
      <dgm:spPr/>
    </dgm:pt>
    <dgm:pt modelId="{B62BF654-A9E1-42D2-B70D-CA572E092F12}" type="pres">
      <dgm:prSet presAssocID="{BE7C55ED-6586-4D24-9F45-89B97BE9CE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A00D99A7-D559-4F5A-9D9A-1AFDB259696A}" type="pres">
      <dgm:prSet presAssocID="{BE7C55ED-6586-4D24-9F45-89B97BE9CEB2}" presName="spaceRect" presStyleCnt="0"/>
      <dgm:spPr/>
    </dgm:pt>
    <dgm:pt modelId="{73B1C25D-31B4-4602-AAAD-49EDDD5A3750}" type="pres">
      <dgm:prSet presAssocID="{BE7C55ED-6586-4D24-9F45-89B97BE9CEB2}" presName="textRect" presStyleLbl="revTx" presStyleIdx="1" presStyleCnt="5">
        <dgm:presLayoutVars>
          <dgm:chMax val="1"/>
          <dgm:chPref val="1"/>
        </dgm:presLayoutVars>
      </dgm:prSet>
      <dgm:spPr/>
    </dgm:pt>
    <dgm:pt modelId="{558EDD2D-F0E6-479F-99E5-11F402D8FACF}" type="pres">
      <dgm:prSet presAssocID="{3B7F8CDA-9C0D-4021-A972-559EA3F0055D}" presName="sibTrans" presStyleCnt="0"/>
      <dgm:spPr/>
    </dgm:pt>
    <dgm:pt modelId="{93DFD34E-4D1F-4391-B360-6DF666664933}" type="pres">
      <dgm:prSet presAssocID="{52712DA2-9DC3-470A-BD38-A6766B9BE42E}" presName="compNode" presStyleCnt="0"/>
      <dgm:spPr/>
    </dgm:pt>
    <dgm:pt modelId="{4C9247B3-06AA-441B-8695-D640F33F2878}" type="pres">
      <dgm:prSet presAssocID="{52712DA2-9DC3-470A-BD38-A6766B9BE42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wspaper"/>
        </a:ext>
      </dgm:extLst>
    </dgm:pt>
    <dgm:pt modelId="{F316E6B7-7287-4273-BA65-335F1459E559}" type="pres">
      <dgm:prSet presAssocID="{52712DA2-9DC3-470A-BD38-A6766B9BE42E}" presName="spaceRect" presStyleCnt="0"/>
      <dgm:spPr/>
    </dgm:pt>
    <dgm:pt modelId="{4D13E692-5998-47BD-8E4D-1612C9FF1954}" type="pres">
      <dgm:prSet presAssocID="{52712DA2-9DC3-470A-BD38-A6766B9BE42E}" presName="textRect" presStyleLbl="revTx" presStyleIdx="2" presStyleCnt="5">
        <dgm:presLayoutVars>
          <dgm:chMax val="1"/>
          <dgm:chPref val="1"/>
        </dgm:presLayoutVars>
      </dgm:prSet>
      <dgm:spPr/>
    </dgm:pt>
    <dgm:pt modelId="{9C81B40D-5318-4FCD-8F2D-FCE942C1CC58}" type="pres">
      <dgm:prSet presAssocID="{C980C360-03D9-4D64-8535-AAB20A630383}" presName="sibTrans" presStyleCnt="0"/>
      <dgm:spPr/>
    </dgm:pt>
    <dgm:pt modelId="{CAEE5AE6-8E10-4972-9E1E-DA96893A0B63}" type="pres">
      <dgm:prSet presAssocID="{E5B5C22A-8362-4F96-9601-ADDFF32E9FC3}" presName="compNode" presStyleCnt="0"/>
      <dgm:spPr/>
    </dgm:pt>
    <dgm:pt modelId="{880D88E2-4508-4799-AA76-4C7E483634F7}" type="pres">
      <dgm:prSet presAssocID="{E5B5C22A-8362-4F96-9601-ADDFF32E9FC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s"/>
        </a:ext>
      </dgm:extLst>
    </dgm:pt>
    <dgm:pt modelId="{6F1DE50C-EB13-4941-8847-DBD5AD2E34A2}" type="pres">
      <dgm:prSet presAssocID="{E5B5C22A-8362-4F96-9601-ADDFF32E9FC3}" presName="spaceRect" presStyleCnt="0"/>
      <dgm:spPr/>
    </dgm:pt>
    <dgm:pt modelId="{167B70A1-1343-4EF2-95CF-2CD66D90B871}" type="pres">
      <dgm:prSet presAssocID="{E5B5C22A-8362-4F96-9601-ADDFF32E9FC3}" presName="textRect" presStyleLbl="revTx" presStyleIdx="3" presStyleCnt="5">
        <dgm:presLayoutVars>
          <dgm:chMax val="1"/>
          <dgm:chPref val="1"/>
        </dgm:presLayoutVars>
      </dgm:prSet>
      <dgm:spPr/>
    </dgm:pt>
    <dgm:pt modelId="{A4059590-32D7-493C-BD3A-EB5B733D85B1}" type="pres">
      <dgm:prSet presAssocID="{8137C6D2-1E42-403A-95C1-F6EB54C96207}" presName="sibTrans" presStyleCnt="0"/>
      <dgm:spPr/>
    </dgm:pt>
    <dgm:pt modelId="{A401D28E-8C85-450C-A1B8-5D86AF2A69FB}" type="pres">
      <dgm:prSet presAssocID="{8EEFAF77-4A2C-4BD1-B8F8-64B87EDF990C}" presName="compNode" presStyleCnt="0"/>
      <dgm:spPr/>
    </dgm:pt>
    <dgm:pt modelId="{7EC3BFC1-8229-4D92-BAB8-17B6C0F4CA03}" type="pres">
      <dgm:prSet presAssocID="{8EEFAF77-4A2C-4BD1-B8F8-64B87EDF99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pen Quotation Mark"/>
        </a:ext>
      </dgm:extLst>
    </dgm:pt>
    <dgm:pt modelId="{7DAF087C-FB0C-4F1B-91FB-AFB174DB8133}" type="pres">
      <dgm:prSet presAssocID="{8EEFAF77-4A2C-4BD1-B8F8-64B87EDF990C}" presName="spaceRect" presStyleCnt="0"/>
      <dgm:spPr/>
    </dgm:pt>
    <dgm:pt modelId="{078C1AB3-5F84-4DDB-B18A-2C23DB3CA3F8}" type="pres">
      <dgm:prSet presAssocID="{8EEFAF77-4A2C-4BD1-B8F8-64B87EDF990C}" presName="textRect" presStyleLbl="revTx" presStyleIdx="4" presStyleCnt="5">
        <dgm:presLayoutVars>
          <dgm:chMax val="1"/>
          <dgm:chPref val="1"/>
        </dgm:presLayoutVars>
      </dgm:prSet>
      <dgm:spPr/>
    </dgm:pt>
  </dgm:ptLst>
  <dgm:cxnLst>
    <dgm:cxn modelId="{2EBC4502-B97F-4DF4-AA25-9C974772CA7A}" srcId="{C0D2F9A6-435A-4499-A378-25CE581ACFD1}" destId="{8EEFAF77-4A2C-4BD1-B8F8-64B87EDF990C}" srcOrd="4" destOrd="0" parTransId="{C55904E6-E791-43C0-94C8-9522E3D639F3}" sibTransId="{C19B02B3-A519-4914-BA05-D8D493C40D53}"/>
    <dgm:cxn modelId="{97831B39-9055-43E1-A806-A0E0EC58F74A}" srcId="{C0D2F9A6-435A-4499-A378-25CE581ACFD1}" destId="{AD9705CC-199C-4EA7-B8FF-A07078280911}" srcOrd="0" destOrd="0" parTransId="{0D863495-7AAD-4391-B1CE-30B4793BB044}" sibTransId="{EB6B9822-3590-42CF-8522-712FB92470E3}"/>
    <dgm:cxn modelId="{AA92995F-666D-42A4-B773-AC0B6CBBE846}" type="presOf" srcId="{BE7C55ED-6586-4D24-9F45-89B97BE9CEB2}" destId="{73B1C25D-31B4-4602-AAAD-49EDDD5A3750}" srcOrd="0" destOrd="0" presId="urn:microsoft.com/office/officeart/2018/2/layout/IconLabelList"/>
    <dgm:cxn modelId="{CA4E8E41-93D2-42A6-B4C8-32E683FB30D0}" type="presOf" srcId="{8EEFAF77-4A2C-4BD1-B8F8-64B87EDF990C}" destId="{078C1AB3-5F84-4DDB-B18A-2C23DB3CA3F8}" srcOrd="0" destOrd="0" presId="urn:microsoft.com/office/officeart/2018/2/layout/IconLabelList"/>
    <dgm:cxn modelId="{2EEC9068-E794-4FF3-91CD-18D0C91C0B4D}" type="presOf" srcId="{E5B5C22A-8362-4F96-9601-ADDFF32E9FC3}" destId="{167B70A1-1343-4EF2-95CF-2CD66D90B871}" srcOrd="0" destOrd="0" presId="urn:microsoft.com/office/officeart/2018/2/layout/IconLabelList"/>
    <dgm:cxn modelId="{2DB3326A-FB6C-48B4-8223-92C17A617A12}" type="presOf" srcId="{AD9705CC-199C-4EA7-B8FF-A07078280911}" destId="{A746C14F-ED7A-45D1-BE0D-BAC311EC26DB}" srcOrd="0" destOrd="0" presId="urn:microsoft.com/office/officeart/2018/2/layout/IconLabelList"/>
    <dgm:cxn modelId="{6549946F-FAEA-479F-BA69-22831A87604D}" srcId="{C0D2F9A6-435A-4499-A378-25CE581ACFD1}" destId="{BE7C55ED-6586-4D24-9F45-89B97BE9CEB2}" srcOrd="1" destOrd="0" parTransId="{C602F227-411A-4105-8223-92886DACE8E0}" sibTransId="{3B7F8CDA-9C0D-4021-A972-559EA3F0055D}"/>
    <dgm:cxn modelId="{BC281293-ECAF-47FB-9236-D32E98BBF91E}" srcId="{C0D2F9A6-435A-4499-A378-25CE581ACFD1}" destId="{52712DA2-9DC3-470A-BD38-A6766B9BE42E}" srcOrd="2" destOrd="0" parTransId="{9A0F3DBD-2A62-46BF-A0EE-969736C0DE98}" sibTransId="{C980C360-03D9-4D64-8535-AAB20A630383}"/>
    <dgm:cxn modelId="{EB4CC799-B142-4C45-99DC-4D3107ABABB3}" type="presOf" srcId="{C0D2F9A6-435A-4499-A378-25CE581ACFD1}" destId="{CA795594-E213-4829-93D7-118AA467B6D6}" srcOrd="0" destOrd="0" presId="urn:microsoft.com/office/officeart/2018/2/layout/IconLabelList"/>
    <dgm:cxn modelId="{72F304CF-377E-4475-992D-A5CCAECE7B4A}" srcId="{C0D2F9A6-435A-4499-A378-25CE581ACFD1}" destId="{E5B5C22A-8362-4F96-9601-ADDFF32E9FC3}" srcOrd="3" destOrd="0" parTransId="{A0727306-546E-43BB-AE4B-FA7A05E60076}" sibTransId="{8137C6D2-1E42-403A-95C1-F6EB54C96207}"/>
    <dgm:cxn modelId="{4B4334E3-A613-42E8-A15C-773579E79546}" type="presOf" srcId="{52712DA2-9DC3-470A-BD38-A6766B9BE42E}" destId="{4D13E692-5998-47BD-8E4D-1612C9FF1954}" srcOrd="0" destOrd="0" presId="urn:microsoft.com/office/officeart/2018/2/layout/IconLabelList"/>
    <dgm:cxn modelId="{BA309DF1-5623-4074-9384-4E6E5BD631AC}" type="presParOf" srcId="{CA795594-E213-4829-93D7-118AA467B6D6}" destId="{A0D23D8D-C2A7-4C1E-A5C6-60F5A6A02143}" srcOrd="0" destOrd="0" presId="urn:microsoft.com/office/officeart/2018/2/layout/IconLabelList"/>
    <dgm:cxn modelId="{7F96A88B-5B68-4735-B4E8-5BCCBC8B022F}" type="presParOf" srcId="{A0D23D8D-C2A7-4C1E-A5C6-60F5A6A02143}" destId="{9D7715C0-B747-44C7-9365-C26433A48D77}" srcOrd="0" destOrd="0" presId="urn:microsoft.com/office/officeart/2018/2/layout/IconLabelList"/>
    <dgm:cxn modelId="{233EC6AE-8C14-482D-B9E1-F9B0E6265D8B}" type="presParOf" srcId="{A0D23D8D-C2A7-4C1E-A5C6-60F5A6A02143}" destId="{C0AFD2F7-D555-4994-A07B-DB1A409921B4}" srcOrd="1" destOrd="0" presId="urn:microsoft.com/office/officeart/2018/2/layout/IconLabelList"/>
    <dgm:cxn modelId="{9614FC77-C34E-47AC-8192-7046DC615E43}" type="presParOf" srcId="{A0D23D8D-C2A7-4C1E-A5C6-60F5A6A02143}" destId="{A746C14F-ED7A-45D1-BE0D-BAC311EC26DB}" srcOrd="2" destOrd="0" presId="urn:microsoft.com/office/officeart/2018/2/layout/IconLabelList"/>
    <dgm:cxn modelId="{A4A82FD5-1D95-403C-9C23-B9E1F7045FE2}" type="presParOf" srcId="{CA795594-E213-4829-93D7-118AA467B6D6}" destId="{3737BFF3-A524-4444-A721-392656C51F72}" srcOrd="1" destOrd="0" presId="urn:microsoft.com/office/officeart/2018/2/layout/IconLabelList"/>
    <dgm:cxn modelId="{E37D9260-DC5E-4789-BFE9-4303DEAA23ED}" type="presParOf" srcId="{CA795594-E213-4829-93D7-118AA467B6D6}" destId="{59D748E7-6274-4CB5-9FD6-F2B4C2322900}" srcOrd="2" destOrd="0" presId="urn:microsoft.com/office/officeart/2018/2/layout/IconLabelList"/>
    <dgm:cxn modelId="{DAEB7145-D322-4C02-AEBD-35570B674480}" type="presParOf" srcId="{59D748E7-6274-4CB5-9FD6-F2B4C2322900}" destId="{B62BF654-A9E1-42D2-B70D-CA572E092F12}" srcOrd="0" destOrd="0" presId="urn:microsoft.com/office/officeart/2018/2/layout/IconLabelList"/>
    <dgm:cxn modelId="{C315181A-E347-4F1F-969C-7707C353DCB6}" type="presParOf" srcId="{59D748E7-6274-4CB5-9FD6-F2B4C2322900}" destId="{A00D99A7-D559-4F5A-9D9A-1AFDB259696A}" srcOrd="1" destOrd="0" presId="urn:microsoft.com/office/officeart/2018/2/layout/IconLabelList"/>
    <dgm:cxn modelId="{E8DD603A-2C35-4EF7-8F17-44FC66FA4F7E}" type="presParOf" srcId="{59D748E7-6274-4CB5-9FD6-F2B4C2322900}" destId="{73B1C25D-31B4-4602-AAAD-49EDDD5A3750}" srcOrd="2" destOrd="0" presId="urn:microsoft.com/office/officeart/2018/2/layout/IconLabelList"/>
    <dgm:cxn modelId="{194135FA-4B3A-4DDF-9688-B0155507A21B}" type="presParOf" srcId="{CA795594-E213-4829-93D7-118AA467B6D6}" destId="{558EDD2D-F0E6-479F-99E5-11F402D8FACF}" srcOrd="3" destOrd="0" presId="urn:microsoft.com/office/officeart/2018/2/layout/IconLabelList"/>
    <dgm:cxn modelId="{88A38DD6-400C-407D-BD65-FF2F5F36A52C}" type="presParOf" srcId="{CA795594-E213-4829-93D7-118AA467B6D6}" destId="{93DFD34E-4D1F-4391-B360-6DF666664933}" srcOrd="4" destOrd="0" presId="urn:microsoft.com/office/officeart/2018/2/layout/IconLabelList"/>
    <dgm:cxn modelId="{86C339F0-68E1-412C-9E1D-8FC82F539E7A}" type="presParOf" srcId="{93DFD34E-4D1F-4391-B360-6DF666664933}" destId="{4C9247B3-06AA-441B-8695-D640F33F2878}" srcOrd="0" destOrd="0" presId="urn:microsoft.com/office/officeart/2018/2/layout/IconLabelList"/>
    <dgm:cxn modelId="{88D36CC8-06B2-4A69-A1DB-C5AAB59CCC5D}" type="presParOf" srcId="{93DFD34E-4D1F-4391-B360-6DF666664933}" destId="{F316E6B7-7287-4273-BA65-335F1459E559}" srcOrd="1" destOrd="0" presId="urn:microsoft.com/office/officeart/2018/2/layout/IconLabelList"/>
    <dgm:cxn modelId="{AA4B4F36-1ED4-4828-8CAB-FF28E1CC717D}" type="presParOf" srcId="{93DFD34E-4D1F-4391-B360-6DF666664933}" destId="{4D13E692-5998-47BD-8E4D-1612C9FF1954}" srcOrd="2" destOrd="0" presId="urn:microsoft.com/office/officeart/2018/2/layout/IconLabelList"/>
    <dgm:cxn modelId="{77DE2118-DD68-44DC-A425-41F3074AADE7}" type="presParOf" srcId="{CA795594-E213-4829-93D7-118AA467B6D6}" destId="{9C81B40D-5318-4FCD-8F2D-FCE942C1CC58}" srcOrd="5" destOrd="0" presId="urn:microsoft.com/office/officeart/2018/2/layout/IconLabelList"/>
    <dgm:cxn modelId="{E042C389-DB41-48CC-B621-151B309F4BD6}" type="presParOf" srcId="{CA795594-E213-4829-93D7-118AA467B6D6}" destId="{CAEE5AE6-8E10-4972-9E1E-DA96893A0B63}" srcOrd="6" destOrd="0" presId="urn:microsoft.com/office/officeart/2018/2/layout/IconLabelList"/>
    <dgm:cxn modelId="{4FD88A80-2E5D-4AAD-916C-BCEACACDEABC}" type="presParOf" srcId="{CAEE5AE6-8E10-4972-9E1E-DA96893A0B63}" destId="{880D88E2-4508-4799-AA76-4C7E483634F7}" srcOrd="0" destOrd="0" presId="urn:microsoft.com/office/officeart/2018/2/layout/IconLabelList"/>
    <dgm:cxn modelId="{7874AE8F-E3A2-4EB2-B949-E71083FF3308}" type="presParOf" srcId="{CAEE5AE6-8E10-4972-9E1E-DA96893A0B63}" destId="{6F1DE50C-EB13-4941-8847-DBD5AD2E34A2}" srcOrd="1" destOrd="0" presId="urn:microsoft.com/office/officeart/2018/2/layout/IconLabelList"/>
    <dgm:cxn modelId="{963692C4-2575-4B77-8881-89C899CC4C90}" type="presParOf" srcId="{CAEE5AE6-8E10-4972-9E1E-DA96893A0B63}" destId="{167B70A1-1343-4EF2-95CF-2CD66D90B871}" srcOrd="2" destOrd="0" presId="urn:microsoft.com/office/officeart/2018/2/layout/IconLabelList"/>
    <dgm:cxn modelId="{9D1BE515-E7C1-4630-A0C0-49CA9220ECDE}" type="presParOf" srcId="{CA795594-E213-4829-93D7-118AA467B6D6}" destId="{A4059590-32D7-493C-BD3A-EB5B733D85B1}" srcOrd="7" destOrd="0" presId="urn:microsoft.com/office/officeart/2018/2/layout/IconLabelList"/>
    <dgm:cxn modelId="{565EE7B8-2197-4F9B-AB01-324277A523D0}" type="presParOf" srcId="{CA795594-E213-4829-93D7-118AA467B6D6}" destId="{A401D28E-8C85-450C-A1B8-5D86AF2A69FB}" srcOrd="8" destOrd="0" presId="urn:microsoft.com/office/officeart/2018/2/layout/IconLabelList"/>
    <dgm:cxn modelId="{F24BBFF1-55CE-48AE-94A4-129333AF52D6}" type="presParOf" srcId="{A401D28E-8C85-450C-A1B8-5D86AF2A69FB}" destId="{7EC3BFC1-8229-4D92-BAB8-17B6C0F4CA03}" srcOrd="0" destOrd="0" presId="urn:microsoft.com/office/officeart/2018/2/layout/IconLabelList"/>
    <dgm:cxn modelId="{38EFD2CE-AAA8-40EA-8023-28FDB43CEE50}" type="presParOf" srcId="{A401D28E-8C85-450C-A1B8-5D86AF2A69FB}" destId="{7DAF087C-FB0C-4F1B-91FB-AFB174DB8133}" srcOrd="1" destOrd="0" presId="urn:microsoft.com/office/officeart/2018/2/layout/IconLabelList"/>
    <dgm:cxn modelId="{8CAF3DC6-B9C6-4881-995B-4BFC621C3E81}" type="presParOf" srcId="{A401D28E-8C85-450C-A1B8-5D86AF2A69FB}" destId="{078C1AB3-5F84-4DDB-B18A-2C23DB3CA3F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7C14B1C2-C71F-48C9-8DA8-ECDB1959D130}" type="doc">
      <dgm:prSet loTypeId="urn:microsoft.com/office/officeart/2005/8/layout/vList2" loCatId="list" qsTypeId="urn:microsoft.com/office/officeart/2005/8/quickstyle/3d1" qsCatId="3D" csTypeId="urn:microsoft.com/office/officeart/2005/8/colors/colorful4" csCatId="colorful"/>
      <dgm:spPr/>
      <dgm:t>
        <a:bodyPr/>
        <a:lstStyle/>
        <a:p>
          <a:endParaRPr lang="en-US"/>
        </a:p>
      </dgm:t>
    </dgm:pt>
    <dgm:pt modelId="{A680B0BF-56FA-4F82-B38E-E490C84A9147}">
      <dgm:prSet/>
      <dgm:spPr/>
      <dgm:t>
        <a:bodyPr/>
        <a:lstStyle/>
        <a:p>
          <a:r>
            <a:rPr lang="en-US" b="1"/>
            <a:t>Reflect on your research process</a:t>
          </a:r>
          <a:r>
            <a:rPr lang="en-US"/>
            <a:t>, identify strengths, weaknesses, and areas for improvement. Incorporate feedback from peers, mentors, or reviewers to refine your research approach and enhance the quality of your future studies.</a:t>
          </a:r>
        </a:p>
      </dgm:t>
    </dgm:pt>
    <dgm:pt modelId="{8A66F304-45AD-4A07-98EA-92E141523BC5}" type="parTrans" cxnId="{67FE9F96-C9BD-4102-A3D2-E0F18F87D6BD}">
      <dgm:prSet/>
      <dgm:spPr/>
      <dgm:t>
        <a:bodyPr/>
        <a:lstStyle/>
        <a:p>
          <a:endParaRPr lang="en-US"/>
        </a:p>
      </dgm:t>
    </dgm:pt>
    <dgm:pt modelId="{4EDF7368-DB17-4459-ACDF-6BD95FDEC928}" type="sibTrans" cxnId="{67FE9F96-C9BD-4102-A3D2-E0F18F87D6BD}">
      <dgm:prSet/>
      <dgm:spPr/>
      <dgm:t>
        <a:bodyPr/>
        <a:lstStyle/>
        <a:p>
          <a:endParaRPr lang="en-US"/>
        </a:p>
      </dgm:t>
    </dgm:pt>
    <dgm:pt modelId="{C99CC8E0-97FB-4A25-840A-422AB3375355}">
      <dgm:prSet/>
      <dgm:spPr/>
      <dgm:t>
        <a:bodyPr/>
        <a:lstStyle/>
        <a:p>
          <a:r>
            <a:rPr lang="en-US"/>
            <a:t>Remember, experimental research is a dynamic process that requires careful planning, rigorous execution, and critical thinking. </a:t>
          </a:r>
        </a:p>
      </dgm:t>
    </dgm:pt>
    <dgm:pt modelId="{9C0F3F03-9866-4B2B-91ED-BA86DD2EF72F}" type="parTrans" cxnId="{BE386F05-EC2D-4FC9-97D5-B8DA0114C056}">
      <dgm:prSet/>
      <dgm:spPr/>
      <dgm:t>
        <a:bodyPr/>
        <a:lstStyle/>
        <a:p>
          <a:endParaRPr lang="en-US"/>
        </a:p>
      </dgm:t>
    </dgm:pt>
    <dgm:pt modelId="{E7297396-19ED-4EDD-82CD-A5F3507580CB}" type="sibTrans" cxnId="{BE386F05-EC2D-4FC9-97D5-B8DA0114C056}">
      <dgm:prSet/>
      <dgm:spPr/>
      <dgm:t>
        <a:bodyPr/>
        <a:lstStyle/>
        <a:p>
          <a:endParaRPr lang="en-US"/>
        </a:p>
      </dgm:t>
    </dgm:pt>
    <dgm:pt modelId="{66360F96-28D6-4EB7-ADA7-F62C7416A30A}">
      <dgm:prSet/>
      <dgm:spPr/>
      <dgm:t>
        <a:bodyPr/>
        <a:lstStyle/>
        <a:p>
          <a:r>
            <a:rPr lang="en-US"/>
            <a:t>Stay organized, adhere to ethical guidelines, and maintain open-mindedness throughout your research journey.</a:t>
          </a:r>
        </a:p>
      </dgm:t>
    </dgm:pt>
    <dgm:pt modelId="{0A4D16CF-2F1D-4D27-9DD2-147234EADEB2}" type="parTrans" cxnId="{715A6EAC-FC64-4E71-9C63-6F8E37BEA6F7}">
      <dgm:prSet/>
      <dgm:spPr/>
      <dgm:t>
        <a:bodyPr/>
        <a:lstStyle/>
        <a:p>
          <a:endParaRPr lang="en-US"/>
        </a:p>
      </dgm:t>
    </dgm:pt>
    <dgm:pt modelId="{47DA8753-F026-42EF-8008-DD3BFB2634DB}" type="sibTrans" cxnId="{715A6EAC-FC64-4E71-9C63-6F8E37BEA6F7}">
      <dgm:prSet/>
      <dgm:spPr/>
      <dgm:t>
        <a:bodyPr/>
        <a:lstStyle/>
        <a:p>
          <a:endParaRPr lang="en-US"/>
        </a:p>
      </dgm:t>
    </dgm:pt>
    <dgm:pt modelId="{029372DF-4954-43B6-91C4-0DF1A71D8321}" type="pres">
      <dgm:prSet presAssocID="{7C14B1C2-C71F-48C9-8DA8-ECDB1959D130}" presName="linear" presStyleCnt="0">
        <dgm:presLayoutVars>
          <dgm:animLvl val="lvl"/>
          <dgm:resizeHandles val="exact"/>
        </dgm:presLayoutVars>
      </dgm:prSet>
      <dgm:spPr/>
    </dgm:pt>
    <dgm:pt modelId="{33AD04A7-6A95-418E-8338-A499063A438B}" type="pres">
      <dgm:prSet presAssocID="{A680B0BF-56FA-4F82-B38E-E490C84A9147}" presName="parentText" presStyleLbl="node1" presStyleIdx="0" presStyleCnt="3">
        <dgm:presLayoutVars>
          <dgm:chMax val="0"/>
          <dgm:bulletEnabled val="1"/>
        </dgm:presLayoutVars>
      </dgm:prSet>
      <dgm:spPr/>
    </dgm:pt>
    <dgm:pt modelId="{2CA03E62-227B-4266-964E-7DD7C5202B04}" type="pres">
      <dgm:prSet presAssocID="{4EDF7368-DB17-4459-ACDF-6BD95FDEC928}" presName="spacer" presStyleCnt="0"/>
      <dgm:spPr/>
    </dgm:pt>
    <dgm:pt modelId="{6158E1F4-3FF4-498C-AFB6-C4330D98548F}" type="pres">
      <dgm:prSet presAssocID="{C99CC8E0-97FB-4A25-840A-422AB3375355}" presName="parentText" presStyleLbl="node1" presStyleIdx="1" presStyleCnt="3">
        <dgm:presLayoutVars>
          <dgm:chMax val="0"/>
          <dgm:bulletEnabled val="1"/>
        </dgm:presLayoutVars>
      </dgm:prSet>
      <dgm:spPr/>
    </dgm:pt>
    <dgm:pt modelId="{FF9F6B94-76A8-484A-AA18-F1105F3434FE}" type="pres">
      <dgm:prSet presAssocID="{E7297396-19ED-4EDD-82CD-A5F3507580CB}" presName="spacer" presStyleCnt="0"/>
      <dgm:spPr/>
    </dgm:pt>
    <dgm:pt modelId="{663C4A2E-05C0-4F6D-9460-5ED150D7847C}" type="pres">
      <dgm:prSet presAssocID="{66360F96-28D6-4EB7-ADA7-F62C7416A30A}" presName="parentText" presStyleLbl="node1" presStyleIdx="2" presStyleCnt="3">
        <dgm:presLayoutVars>
          <dgm:chMax val="0"/>
          <dgm:bulletEnabled val="1"/>
        </dgm:presLayoutVars>
      </dgm:prSet>
      <dgm:spPr/>
    </dgm:pt>
  </dgm:ptLst>
  <dgm:cxnLst>
    <dgm:cxn modelId="{BE386F05-EC2D-4FC9-97D5-B8DA0114C056}" srcId="{7C14B1C2-C71F-48C9-8DA8-ECDB1959D130}" destId="{C99CC8E0-97FB-4A25-840A-422AB3375355}" srcOrd="1" destOrd="0" parTransId="{9C0F3F03-9866-4B2B-91ED-BA86DD2EF72F}" sibTransId="{E7297396-19ED-4EDD-82CD-A5F3507580CB}"/>
    <dgm:cxn modelId="{17CF660D-9A79-4D36-9914-CF77491E2502}" type="presOf" srcId="{7C14B1C2-C71F-48C9-8DA8-ECDB1959D130}" destId="{029372DF-4954-43B6-91C4-0DF1A71D8321}" srcOrd="0" destOrd="0" presId="urn:microsoft.com/office/officeart/2005/8/layout/vList2"/>
    <dgm:cxn modelId="{A5FC9C52-5EBA-446A-93CD-E9A687507204}" type="presOf" srcId="{A680B0BF-56FA-4F82-B38E-E490C84A9147}" destId="{33AD04A7-6A95-418E-8338-A499063A438B}" srcOrd="0" destOrd="0" presId="urn:microsoft.com/office/officeart/2005/8/layout/vList2"/>
    <dgm:cxn modelId="{FE701488-9B05-4057-9E12-F4D693153D18}" type="presOf" srcId="{C99CC8E0-97FB-4A25-840A-422AB3375355}" destId="{6158E1F4-3FF4-498C-AFB6-C4330D98548F}" srcOrd="0" destOrd="0" presId="urn:microsoft.com/office/officeart/2005/8/layout/vList2"/>
    <dgm:cxn modelId="{67FE9F96-C9BD-4102-A3D2-E0F18F87D6BD}" srcId="{7C14B1C2-C71F-48C9-8DA8-ECDB1959D130}" destId="{A680B0BF-56FA-4F82-B38E-E490C84A9147}" srcOrd="0" destOrd="0" parTransId="{8A66F304-45AD-4A07-98EA-92E141523BC5}" sibTransId="{4EDF7368-DB17-4459-ACDF-6BD95FDEC928}"/>
    <dgm:cxn modelId="{715A6EAC-FC64-4E71-9C63-6F8E37BEA6F7}" srcId="{7C14B1C2-C71F-48C9-8DA8-ECDB1959D130}" destId="{66360F96-28D6-4EB7-ADA7-F62C7416A30A}" srcOrd="2" destOrd="0" parTransId="{0A4D16CF-2F1D-4D27-9DD2-147234EADEB2}" sibTransId="{47DA8753-F026-42EF-8008-DD3BFB2634DB}"/>
    <dgm:cxn modelId="{FA25FFB0-C0F9-40BE-AB68-5E034E777EAB}" type="presOf" srcId="{66360F96-28D6-4EB7-ADA7-F62C7416A30A}" destId="{663C4A2E-05C0-4F6D-9460-5ED150D7847C}" srcOrd="0" destOrd="0" presId="urn:microsoft.com/office/officeart/2005/8/layout/vList2"/>
    <dgm:cxn modelId="{FCA743D8-3C87-4E5C-B4D4-F30376603F5E}" type="presParOf" srcId="{029372DF-4954-43B6-91C4-0DF1A71D8321}" destId="{33AD04A7-6A95-418E-8338-A499063A438B}" srcOrd="0" destOrd="0" presId="urn:microsoft.com/office/officeart/2005/8/layout/vList2"/>
    <dgm:cxn modelId="{2A0BD5C2-3879-4370-892B-735EEB19C5A2}" type="presParOf" srcId="{029372DF-4954-43B6-91C4-0DF1A71D8321}" destId="{2CA03E62-227B-4266-964E-7DD7C5202B04}" srcOrd="1" destOrd="0" presId="urn:microsoft.com/office/officeart/2005/8/layout/vList2"/>
    <dgm:cxn modelId="{53A81BBA-7A7E-488D-BC4B-65523C09BCC4}" type="presParOf" srcId="{029372DF-4954-43B6-91C4-0DF1A71D8321}" destId="{6158E1F4-3FF4-498C-AFB6-C4330D98548F}" srcOrd="2" destOrd="0" presId="urn:microsoft.com/office/officeart/2005/8/layout/vList2"/>
    <dgm:cxn modelId="{1076791B-4C44-40EE-862D-52496B454011}" type="presParOf" srcId="{029372DF-4954-43B6-91C4-0DF1A71D8321}" destId="{FF9F6B94-76A8-484A-AA18-F1105F3434FE}" srcOrd="3" destOrd="0" presId="urn:microsoft.com/office/officeart/2005/8/layout/vList2"/>
    <dgm:cxn modelId="{B5E62CB2-1145-4267-A06F-D52BDF63140D}" type="presParOf" srcId="{029372DF-4954-43B6-91C4-0DF1A71D8321}" destId="{663C4A2E-05C0-4F6D-9460-5ED150D784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C71B1AB2-6ADD-4904-B3A5-45E8CD61E0ED}" type="doc">
      <dgm:prSet loTypeId="urn:microsoft.com/office/officeart/2005/8/layout/hierarchy1" loCatId="hierarchy" qsTypeId="urn:microsoft.com/office/officeart/2005/8/quickstyle/3d1" qsCatId="3D" csTypeId="urn:microsoft.com/office/officeart/2005/8/colors/colorful2" csCatId="colorful"/>
      <dgm:spPr/>
      <dgm:t>
        <a:bodyPr/>
        <a:lstStyle/>
        <a:p>
          <a:endParaRPr lang="en-US"/>
        </a:p>
      </dgm:t>
    </dgm:pt>
    <dgm:pt modelId="{520C6BA2-30D8-4F7C-B1C1-8195B3F2A3AE}">
      <dgm:prSet/>
      <dgm:spPr/>
      <dgm:t>
        <a:bodyPr/>
        <a:lstStyle/>
        <a:p>
          <a:r>
            <a:rPr lang="en-US"/>
            <a:t>Questions in qualitative research need not be too precise or narrow; they can remain sufficiently open to allow the emergence of factors that a researcher had not thought about when embarking on a study. </a:t>
          </a:r>
        </a:p>
      </dgm:t>
    </dgm:pt>
    <dgm:pt modelId="{0FAEA98C-29ED-4F61-B4BE-C35C5C9EE9CB}" type="parTrans" cxnId="{F5F1CF82-410E-439F-B79D-349093F3A7DF}">
      <dgm:prSet/>
      <dgm:spPr/>
      <dgm:t>
        <a:bodyPr/>
        <a:lstStyle/>
        <a:p>
          <a:endParaRPr lang="en-US"/>
        </a:p>
      </dgm:t>
    </dgm:pt>
    <dgm:pt modelId="{BA61C2CC-0784-4C8F-9A23-801BD4A0C813}" type="sibTrans" cxnId="{F5F1CF82-410E-439F-B79D-349093F3A7DF}">
      <dgm:prSet/>
      <dgm:spPr/>
      <dgm:t>
        <a:bodyPr/>
        <a:lstStyle/>
        <a:p>
          <a:endParaRPr lang="en-US"/>
        </a:p>
      </dgm:t>
    </dgm:pt>
    <dgm:pt modelId="{79854B45-015A-41E9-A7D5-2231223BFF1A}">
      <dgm:prSet/>
      <dgm:spPr/>
      <dgm:t>
        <a:bodyPr/>
        <a:lstStyle/>
        <a:p>
          <a:r>
            <a:rPr lang="en-US"/>
            <a:t>In some cases, the whole focus of a research can change following unforeseen discoveries in its early or middle stages. </a:t>
          </a:r>
        </a:p>
      </dgm:t>
    </dgm:pt>
    <dgm:pt modelId="{730FFF81-6FFA-4EF4-9A93-4564075C4C0A}" type="parTrans" cxnId="{41C79BB4-92EE-4C8A-AE20-A67AB9911419}">
      <dgm:prSet/>
      <dgm:spPr/>
      <dgm:t>
        <a:bodyPr/>
        <a:lstStyle/>
        <a:p>
          <a:endParaRPr lang="en-US"/>
        </a:p>
      </dgm:t>
    </dgm:pt>
    <dgm:pt modelId="{BBB12A1F-457F-4162-9BC6-C27A3E328DE7}" type="sibTrans" cxnId="{41C79BB4-92EE-4C8A-AE20-A67AB9911419}">
      <dgm:prSet/>
      <dgm:spPr/>
      <dgm:t>
        <a:bodyPr/>
        <a:lstStyle/>
        <a:p>
          <a:endParaRPr lang="en-US"/>
        </a:p>
      </dgm:t>
    </dgm:pt>
    <dgm:pt modelId="{9E9CA745-A6C8-4A7B-B26D-FC20098A2261}" type="pres">
      <dgm:prSet presAssocID="{C71B1AB2-6ADD-4904-B3A5-45E8CD61E0ED}" presName="hierChild1" presStyleCnt="0">
        <dgm:presLayoutVars>
          <dgm:chPref val="1"/>
          <dgm:dir/>
          <dgm:animOne val="branch"/>
          <dgm:animLvl val="lvl"/>
          <dgm:resizeHandles/>
        </dgm:presLayoutVars>
      </dgm:prSet>
      <dgm:spPr/>
    </dgm:pt>
    <dgm:pt modelId="{290947EB-6D91-44E8-98A2-61F96A971A65}" type="pres">
      <dgm:prSet presAssocID="{520C6BA2-30D8-4F7C-B1C1-8195B3F2A3AE}" presName="hierRoot1" presStyleCnt="0"/>
      <dgm:spPr/>
    </dgm:pt>
    <dgm:pt modelId="{51DCA1B4-1715-4DB1-AFA2-4F83FD463DC4}" type="pres">
      <dgm:prSet presAssocID="{520C6BA2-30D8-4F7C-B1C1-8195B3F2A3AE}" presName="composite" presStyleCnt="0"/>
      <dgm:spPr/>
    </dgm:pt>
    <dgm:pt modelId="{89F7A1D1-83E3-4BB9-A890-5D720C57EE92}" type="pres">
      <dgm:prSet presAssocID="{520C6BA2-30D8-4F7C-B1C1-8195B3F2A3AE}" presName="background" presStyleLbl="node0" presStyleIdx="0" presStyleCnt="2"/>
      <dgm:spPr/>
    </dgm:pt>
    <dgm:pt modelId="{614CBE7F-D652-4E21-96BB-AF2A9954FB49}" type="pres">
      <dgm:prSet presAssocID="{520C6BA2-30D8-4F7C-B1C1-8195B3F2A3AE}" presName="text" presStyleLbl="fgAcc0" presStyleIdx="0" presStyleCnt="2">
        <dgm:presLayoutVars>
          <dgm:chPref val="3"/>
        </dgm:presLayoutVars>
      </dgm:prSet>
      <dgm:spPr/>
    </dgm:pt>
    <dgm:pt modelId="{0C1386AE-E4A0-4EEB-A7E6-AFDB9C4C5760}" type="pres">
      <dgm:prSet presAssocID="{520C6BA2-30D8-4F7C-B1C1-8195B3F2A3AE}" presName="hierChild2" presStyleCnt="0"/>
      <dgm:spPr/>
    </dgm:pt>
    <dgm:pt modelId="{211EE75D-049F-40B5-9698-0C5E4FEC670D}" type="pres">
      <dgm:prSet presAssocID="{79854B45-015A-41E9-A7D5-2231223BFF1A}" presName="hierRoot1" presStyleCnt="0"/>
      <dgm:spPr/>
    </dgm:pt>
    <dgm:pt modelId="{21A86645-BB86-4DE2-8D39-7B6E6C05FC94}" type="pres">
      <dgm:prSet presAssocID="{79854B45-015A-41E9-A7D5-2231223BFF1A}" presName="composite" presStyleCnt="0"/>
      <dgm:spPr/>
    </dgm:pt>
    <dgm:pt modelId="{112FD74E-371E-46EC-90CF-3C958EF4C995}" type="pres">
      <dgm:prSet presAssocID="{79854B45-015A-41E9-A7D5-2231223BFF1A}" presName="background" presStyleLbl="node0" presStyleIdx="1" presStyleCnt="2"/>
      <dgm:spPr/>
    </dgm:pt>
    <dgm:pt modelId="{815112D8-19F6-4D9F-ADC2-3A1D39F548D4}" type="pres">
      <dgm:prSet presAssocID="{79854B45-015A-41E9-A7D5-2231223BFF1A}" presName="text" presStyleLbl="fgAcc0" presStyleIdx="1" presStyleCnt="2">
        <dgm:presLayoutVars>
          <dgm:chPref val="3"/>
        </dgm:presLayoutVars>
      </dgm:prSet>
      <dgm:spPr/>
    </dgm:pt>
    <dgm:pt modelId="{BB900E19-32F0-432F-8135-1CE616A33925}" type="pres">
      <dgm:prSet presAssocID="{79854B45-015A-41E9-A7D5-2231223BFF1A}" presName="hierChild2" presStyleCnt="0"/>
      <dgm:spPr/>
    </dgm:pt>
  </dgm:ptLst>
  <dgm:cxnLst>
    <dgm:cxn modelId="{6571A52A-07E6-49EA-BD14-AAD182413D90}" type="presOf" srcId="{79854B45-015A-41E9-A7D5-2231223BFF1A}" destId="{815112D8-19F6-4D9F-ADC2-3A1D39F548D4}" srcOrd="0" destOrd="0" presId="urn:microsoft.com/office/officeart/2005/8/layout/hierarchy1"/>
    <dgm:cxn modelId="{7361FA78-D7B0-464D-B63C-466A5BA2C617}" type="presOf" srcId="{520C6BA2-30D8-4F7C-B1C1-8195B3F2A3AE}" destId="{614CBE7F-D652-4E21-96BB-AF2A9954FB49}" srcOrd="0" destOrd="0" presId="urn:microsoft.com/office/officeart/2005/8/layout/hierarchy1"/>
    <dgm:cxn modelId="{F5F1CF82-410E-439F-B79D-349093F3A7DF}" srcId="{C71B1AB2-6ADD-4904-B3A5-45E8CD61E0ED}" destId="{520C6BA2-30D8-4F7C-B1C1-8195B3F2A3AE}" srcOrd="0" destOrd="0" parTransId="{0FAEA98C-29ED-4F61-B4BE-C35C5C9EE9CB}" sibTransId="{BA61C2CC-0784-4C8F-9A23-801BD4A0C813}"/>
    <dgm:cxn modelId="{52892F8A-7B6C-440D-A784-9548F356B261}" type="presOf" srcId="{C71B1AB2-6ADD-4904-B3A5-45E8CD61E0ED}" destId="{9E9CA745-A6C8-4A7B-B26D-FC20098A2261}" srcOrd="0" destOrd="0" presId="urn:microsoft.com/office/officeart/2005/8/layout/hierarchy1"/>
    <dgm:cxn modelId="{41C79BB4-92EE-4C8A-AE20-A67AB9911419}" srcId="{C71B1AB2-6ADD-4904-B3A5-45E8CD61E0ED}" destId="{79854B45-015A-41E9-A7D5-2231223BFF1A}" srcOrd="1" destOrd="0" parTransId="{730FFF81-6FFA-4EF4-9A93-4564075C4C0A}" sibTransId="{BBB12A1F-457F-4162-9BC6-C27A3E328DE7}"/>
    <dgm:cxn modelId="{14A9E60D-5225-4723-B373-52F249E5C4EE}" type="presParOf" srcId="{9E9CA745-A6C8-4A7B-B26D-FC20098A2261}" destId="{290947EB-6D91-44E8-98A2-61F96A971A65}" srcOrd="0" destOrd="0" presId="urn:microsoft.com/office/officeart/2005/8/layout/hierarchy1"/>
    <dgm:cxn modelId="{3EA7FAAC-5FB3-4714-AD60-EBB96304CA04}" type="presParOf" srcId="{290947EB-6D91-44E8-98A2-61F96A971A65}" destId="{51DCA1B4-1715-4DB1-AFA2-4F83FD463DC4}" srcOrd="0" destOrd="0" presId="urn:microsoft.com/office/officeart/2005/8/layout/hierarchy1"/>
    <dgm:cxn modelId="{6EDF4993-C525-4040-8AF1-AE5173FA4192}" type="presParOf" srcId="{51DCA1B4-1715-4DB1-AFA2-4F83FD463DC4}" destId="{89F7A1D1-83E3-4BB9-A890-5D720C57EE92}" srcOrd="0" destOrd="0" presId="urn:microsoft.com/office/officeart/2005/8/layout/hierarchy1"/>
    <dgm:cxn modelId="{FD81A857-16F0-4C65-A4AB-70E56D889F31}" type="presParOf" srcId="{51DCA1B4-1715-4DB1-AFA2-4F83FD463DC4}" destId="{614CBE7F-D652-4E21-96BB-AF2A9954FB49}" srcOrd="1" destOrd="0" presId="urn:microsoft.com/office/officeart/2005/8/layout/hierarchy1"/>
    <dgm:cxn modelId="{8D66B395-DCC4-4BCD-9024-A97E983832B6}" type="presParOf" srcId="{290947EB-6D91-44E8-98A2-61F96A971A65}" destId="{0C1386AE-E4A0-4EEB-A7E6-AFDB9C4C5760}" srcOrd="1" destOrd="0" presId="urn:microsoft.com/office/officeart/2005/8/layout/hierarchy1"/>
    <dgm:cxn modelId="{B1140FFC-C367-46C8-BB89-FCAF5BB0EEDF}" type="presParOf" srcId="{9E9CA745-A6C8-4A7B-B26D-FC20098A2261}" destId="{211EE75D-049F-40B5-9698-0C5E4FEC670D}" srcOrd="1" destOrd="0" presId="urn:microsoft.com/office/officeart/2005/8/layout/hierarchy1"/>
    <dgm:cxn modelId="{7F3CF12E-9F21-4ACF-8AD7-BCC02B045852}" type="presParOf" srcId="{211EE75D-049F-40B5-9698-0C5E4FEC670D}" destId="{21A86645-BB86-4DE2-8D39-7B6E6C05FC94}" srcOrd="0" destOrd="0" presId="urn:microsoft.com/office/officeart/2005/8/layout/hierarchy1"/>
    <dgm:cxn modelId="{B18B07DE-0273-451D-9E42-EFC2757CAE16}" type="presParOf" srcId="{21A86645-BB86-4DE2-8D39-7B6E6C05FC94}" destId="{112FD74E-371E-46EC-90CF-3C958EF4C995}" srcOrd="0" destOrd="0" presId="urn:microsoft.com/office/officeart/2005/8/layout/hierarchy1"/>
    <dgm:cxn modelId="{6375EAD6-F61A-4E63-9C03-D7F7B6E6715D}" type="presParOf" srcId="{21A86645-BB86-4DE2-8D39-7B6E6C05FC94}" destId="{815112D8-19F6-4D9F-ADC2-3A1D39F548D4}" srcOrd="1" destOrd="0" presId="urn:microsoft.com/office/officeart/2005/8/layout/hierarchy1"/>
    <dgm:cxn modelId="{A500AAA3-29F0-4484-9F2C-8D9CFE500EEE}" type="presParOf" srcId="{211EE75D-049F-40B5-9698-0C5E4FEC670D}" destId="{BB900E19-32F0-432F-8135-1CE616A339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96BADC14-74BD-494D-8214-2F0E75332971}"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540412F4-210C-4094-88CD-816BE797A601}">
      <dgm:prSet/>
      <dgm:spPr/>
      <dgm:t>
        <a:bodyPr/>
        <a:lstStyle/>
        <a:p>
          <a:pPr>
            <a:lnSpc>
              <a:spcPct val="100000"/>
            </a:lnSpc>
          </a:pPr>
          <a:r>
            <a:rPr lang="en-US"/>
            <a:t>In qualitative research, the selection of participants is usually purposive. </a:t>
          </a:r>
        </a:p>
      </dgm:t>
    </dgm:pt>
    <dgm:pt modelId="{0B983194-5753-42F5-9C5F-3D45B7DE9A64}" type="parTrans" cxnId="{471E22D2-5323-4FED-945A-A8E4E82048AF}">
      <dgm:prSet/>
      <dgm:spPr/>
      <dgm:t>
        <a:bodyPr/>
        <a:lstStyle/>
        <a:p>
          <a:endParaRPr lang="en-US"/>
        </a:p>
      </dgm:t>
    </dgm:pt>
    <dgm:pt modelId="{9EBAFB36-551D-4490-94A2-D34815490FFE}" type="sibTrans" cxnId="{471E22D2-5323-4FED-945A-A8E4E82048AF}">
      <dgm:prSet/>
      <dgm:spPr/>
      <dgm:t>
        <a:bodyPr/>
        <a:lstStyle/>
        <a:p>
          <a:endParaRPr lang="en-US"/>
        </a:p>
      </dgm:t>
    </dgm:pt>
    <dgm:pt modelId="{5F2A935B-CD44-43BB-92B8-ED4D38227C48}">
      <dgm:prSet/>
      <dgm:spPr/>
      <dgm:t>
        <a:bodyPr/>
        <a:lstStyle/>
        <a:p>
          <a:pPr>
            <a:lnSpc>
              <a:spcPct val="100000"/>
            </a:lnSpc>
          </a:pPr>
          <a:r>
            <a:rPr lang="en-US"/>
            <a:t>The aim is not to generalise to the broader population but to identify cases that are information-rich (i.e. they allow an in-depth exploration of the phenomenon under study). </a:t>
          </a:r>
        </a:p>
      </dgm:t>
    </dgm:pt>
    <dgm:pt modelId="{7B40D74C-BC42-4E94-B5F8-5C4DAD4286CA}" type="parTrans" cxnId="{9AFCCD4E-DAF4-431E-8F91-1620E127F09E}">
      <dgm:prSet/>
      <dgm:spPr/>
      <dgm:t>
        <a:bodyPr/>
        <a:lstStyle/>
        <a:p>
          <a:endParaRPr lang="en-US"/>
        </a:p>
      </dgm:t>
    </dgm:pt>
    <dgm:pt modelId="{782B444F-3E74-4CF7-814C-4B70C9DB0B03}" type="sibTrans" cxnId="{9AFCCD4E-DAF4-431E-8F91-1620E127F09E}">
      <dgm:prSet/>
      <dgm:spPr/>
      <dgm:t>
        <a:bodyPr/>
        <a:lstStyle/>
        <a:p>
          <a:endParaRPr lang="en-US"/>
        </a:p>
      </dgm:t>
    </dgm:pt>
    <dgm:pt modelId="{C4412955-0025-4B6F-BCD4-5B518AD14E8E}" type="pres">
      <dgm:prSet presAssocID="{96BADC14-74BD-494D-8214-2F0E75332971}" presName="root" presStyleCnt="0">
        <dgm:presLayoutVars>
          <dgm:dir/>
          <dgm:resizeHandles val="exact"/>
        </dgm:presLayoutVars>
      </dgm:prSet>
      <dgm:spPr/>
    </dgm:pt>
    <dgm:pt modelId="{81AF84EE-9BE2-4EE9-B711-CA6D6A146A07}" type="pres">
      <dgm:prSet presAssocID="{540412F4-210C-4094-88CD-816BE797A601}" presName="compNode" presStyleCnt="0"/>
      <dgm:spPr/>
    </dgm:pt>
    <dgm:pt modelId="{295C9474-7FFD-4E5B-9EF1-70DEBF4D7B6F}" type="pres">
      <dgm:prSet presAssocID="{540412F4-210C-4094-88CD-816BE797A601}" presName="bgRect" presStyleLbl="bgShp" presStyleIdx="0" presStyleCnt="2"/>
      <dgm:spPr/>
    </dgm:pt>
    <dgm:pt modelId="{8CB82AAB-7A8A-4F6C-9ED0-AB4C10DF3F89}" type="pres">
      <dgm:prSet presAssocID="{540412F4-210C-4094-88CD-816BE797A60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8AF6AFFD-6006-41C2-A396-79B191DF4790}" type="pres">
      <dgm:prSet presAssocID="{540412F4-210C-4094-88CD-816BE797A601}" presName="spaceRect" presStyleCnt="0"/>
      <dgm:spPr/>
    </dgm:pt>
    <dgm:pt modelId="{325F8D41-1161-44FC-AD7E-69A1CE8F777E}" type="pres">
      <dgm:prSet presAssocID="{540412F4-210C-4094-88CD-816BE797A601}" presName="parTx" presStyleLbl="revTx" presStyleIdx="0" presStyleCnt="2">
        <dgm:presLayoutVars>
          <dgm:chMax val="0"/>
          <dgm:chPref val="0"/>
        </dgm:presLayoutVars>
      </dgm:prSet>
      <dgm:spPr/>
    </dgm:pt>
    <dgm:pt modelId="{42CBCB97-6056-4F41-AFDE-9AA5984D1F70}" type="pres">
      <dgm:prSet presAssocID="{9EBAFB36-551D-4490-94A2-D34815490FFE}" presName="sibTrans" presStyleCnt="0"/>
      <dgm:spPr/>
    </dgm:pt>
    <dgm:pt modelId="{262DEB11-C094-410C-83EE-25BC98A626C3}" type="pres">
      <dgm:prSet presAssocID="{5F2A935B-CD44-43BB-92B8-ED4D38227C48}" presName="compNode" presStyleCnt="0"/>
      <dgm:spPr/>
    </dgm:pt>
    <dgm:pt modelId="{01415960-B7FB-40C7-88D4-273179B08763}" type="pres">
      <dgm:prSet presAssocID="{5F2A935B-CD44-43BB-92B8-ED4D38227C48}" presName="bgRect" presStyleLbl="bgShp" presStyleIdx="1" presStyleCnt="2"/>
      <dgm:spPr/>
    </dgm:pt>
    <dgm:pt modelId="{2A3306EE-6FDE-4E4E-B40D-82620FC6E420}" type="pres">
      <dgm:prSet presAssocID="{5F2A935B-CD44-43BB-92B8-ED4D38227C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ext>
      </dgm:extLst>
    </dgm:pt>
    <dgm:pt modelId="{0D630536-684A-40BA-8029-F0367E888920}" type="pres">
      <dgm:prSet presAssocID="{5F2A935B-CD44-43BB-92B8-ED4D38227C48}" presName="spaceRect" presStyleCnt="0"/>
      <dgm:spPr/>
    </dgm:pt>
    <dgm:pt modelId="{FA1F54BE-8956-40F1-9628-448232B55FB6}" type="pres">
      <dgm:prSet presAssocID="{5F2A935B-CD44-43BB-92B8-ED4D38227C48}" presName="parTx" presStyleLbl="revTx" presStyleIdx="1" presStyleCnt="2">
        <dgm:presLayoutVars>
          <dgm:chMax val="0"/>
          <dgm:chPref val="0"/>
        </dgm:presLayoutVars>
      </dgm:prSet>
      <dgm:spPr/>
    </dgm:pt>
  </dgm:ptLst>
  <dgm:cxnLst>
    <dgm:cxn modelId="{9AFCCD4E-DAF4-431E-8F91-1620E127F09E}" srcId="{96BADC14-74BD-494D-8214-2F0E75332971}" destId="{5F2A935B-CD44-43BB-92B8-ED4D38227C48}" srcOrd="1" destOrd="0" parTransId="{7B40D74C-BC42-4E94-B5F8-5C4DAD4286CA}" sibTransId="{782B444F-3E74-4CF7-814C-4B70C9DB0B03}"/>
    <dgm:cxn modelId="{7583CC9C-E84E-4DC0-A853-77C24D071BA9}" type="presOf" srcId="{96BADC14-74BD-494D-8214-2F0E75332971}" destId="{C4412955-0025-4B6F-BCD4-5B518AD14E8E}" srcOrd="0" destOrd="0" presId="urn:microsoft.com/office/officeart/2018/2/layout/IconVerticalSolidList"/>
    <dgm:cxn modelId="{CA8507A3-8404-407C-B38E-E1965755AE70}" type="presOf" srcId="{540412F4-210C-4094-88CD-816BE797A601}" destId="{325F8D41-1161-44FC-AD7E-69A1CE8F777E}" srcOrd="0" destOrd="0" presId="urn:microsoft.com/office/officeart/2018/2/layout/IconVerticalSolidList"/>
    <dgm:cxn modelId="{471E22D2-5323-4FED-945A-A8E4E82048AF}" srcId="{96BADC14-74BD-494D-8214-2F0E75332971}" destId="{540412F4-210C-4094-88CD-816BE797A601}" srcOrd="0" destOrd="0" parTransId="{0B983194-5753-42F5-9C5F-3D45B7DE9A64}" sibTransId="{9EBAFB36-551D-4490-94A2-D34815490FFE}"/>
    <dgm:cxn modelId="{B5913ED6-BD5B-4A4A-8CF7-4A747D35CA2A}" type="presOf" srcId="{5F2A935B-CD44-43BB-92B8-ED4D38227C48}" destId="{FA1F54BE-8956-40F1-9628-448232B55FB6}" srcOrd="0" destOrd="0" presId="urn:microsoft.com/office/officeart/2018/2/layout/IconVerticalSolidList"/>
    <dgm:cxn modelId="{6012D746-CBB5-4A67-8FCB-E70CD60B91C4}" type="presParOf" srcId="{C4412955-0025-4B6F-BCD4-5B518AD14E8E}" destId="{81AF84EE-9BE2-4EE9-B711-CA6D6A146A07}" srcOrd="0" destOrd="0" presId="urn:microsoft.com/office/officeart/2018/2/layout/IconVerticalSolidList"/>
    <dgm:cxn modelId="{78C2319C-7DF4-4FEE-A4E6-38BA6C80F398}" type="presParOf" srcId="{81AF84EE-9BE2-4EE9-B711-CA6D6A146A07}" destId="{295C9474-7FFD-4E5B-9EF1-70DEBF4D7B6F}" srcOrd="0" destOrd="0" presId="urn:microsoft.com/office/officeart/2018/2/layout/IconVerticalSolidList"/>
    <dgm:cxn modelId="{C5AA3A6B-3F0E-472C-BE09-563B2C29FBC0}" type="presParOf" srcId="{81AF84EE-9BE2-4EE9-B711-CA6D6A146A07}" destId="{8CB82AAB-7A8A-4F6C-9ED0-AB4C10DF3F89}" srcOrd="1" destOrd="0" presId="urn:microsoft.com/office/officeart/2018/2/layout/IconVerticalSolidList"/>
    <dgm:cxn modelId="{A3DEACBC-5B21-497D-8464-7B29E6BA52E6}" type="presParOf" srcId="{81AF84EE-9BE2-4EE9-B711-CA6D6A146A07}" destId="{8AF6AFFD-6006-41C2-A396-79B191DF4790}" srcOrd="2" destOrd="0" presId="urn:microsoft.com/office/officeart/2018/2/layout/IconVerticalSolidList"/>
    <dgm:cxn modelId="{451DA028-6AFC-402D-A53C-3671A2E70C38}" type="presParOf" srcId="{81AF84EE-9BE2-4EE9-B711-CA6D6A146A07}" destId="{325F8D41-1161-44FC-AD7E-69A1CE8F777E}" srcOrd="3" destOrd="0" presId="urn:microsoft.com/office/officeart/2018/2/layout/IconVerticalSolidList"/>
    <dgm:cxn modelId="{B8CDCCB2-6525-49AE-BF42-6A8033D0330E}" type="presParOf" srcId="{C4412955-0025-4B6F-BCD4-5B518AD14E8E}" destId="{42CBCB97-6056-4F41-AFDE-9AA5984D1F70}" srcOrd="1" destOrd="0" presId="urn:microsoft.com/office/officeart/2018/2/layout/IconVerticalSolidList"/>
    <dgm:cxn modelId="{188CCA03-C969-4B65-94AA-2A07C70CDC8F}" type="presParOf" srcId="{C4412955-0025-4B6F-BCD4-5B518AD14E8E}" destId="{262DEB11-C094-410C-83EE-25BC98A626C3}" srcOrd="2" destOrd="0" presId="urn:microsoft.com/office/officeart/2018/2/layout/IconVerticalSolidList"/>
    <dgm:cxn modelId="{098E484B-7991-44B1-88A5-BE7DA4635A3E}" type="presParOf" srcId="{262DEB11-C094-410C-83EE-25BC98A626C3}" destId="{01415960-B7FB-40C7-88D4-273179B08763}" srcOrd="0" destOrd="0" presId="urn:microsoft.com/office/officeart/2018/2/layout/IconVerticalSolidList"/>
    <dgm:cxn modelId="{1B021D18-C4FF-4193-8FE7-B09281DC661E}" type="presParOf" srcId="{262DEB11-C094-410C-83EE-25BC98A626C3}" destId="{2A3306EE-6FDE-4E4E-B40D-82620FC6E420}" srcOrd="1" destOrd="0" presId="urn:microsoft.com/office/officeart/2018/2/layout/IconVerticalSolidList"/>
    <dgm:cxn modelId="{C6846D5F-A300-4D18-98AF-CDDB36A88374}" type="presParOf" srcId="{262DEB11-C094-410C-83EE-25BC98A626C3}" destId="{0D630536-684A-40BA-8029-F0367E888920}" srcOrd="2" destOrd="0" presId="urn:microsoft.com/office/officeart/2018/2/layout/IconVerticalSolidList"/>
    <dgm:cxn modelId="{8945D9FF-2667-4C32-9538-C0A8A99AE4C7}" type="presParOf" srcId="{262DEB11-C094-410C-83EE-25BC98A626C3}" destId="{FA1F54BE-8956-40F1-9628-448232B55F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A0BAC822-A724-4F96-8B1E-D213C5A0AA99}"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B976200-9463-4BA4-82CD-AE34BFC85AA5}">
      <dgm:prSet/>
      <dgm:spPr/>
      <dgm:t>
        <a:bodyPr/>
        <a:lstStyle/>
        <a:p>
          <a:r>
            <a:rPr lang="en-US" b="1"/>
            <a:t>extreme or deviant cases sampling </a:t>
          </a:r>
          <a:r>
            <a:rPr lang="en-US"/>
            <a:t>(unusual, distinctive cases); </a:t>
          </a:r>
        </a:p>
      </dgm:t>
    </dgm:pt>
    <dgm:pt modelId="{F7C0E674-96E6-4523-B5F8-01985FEFE004}" type="parTrans" cxnId="{C01A8A09-071D-42D1-9B6E-D3BCBB59CF7B}">
      <dgm:prSet/>
      <dgm:spPr/>
      <dgm:t>
        <a:bodyPr/>
        <a:lstStyle/>
        <a:p>
          <a:endParaRPr lang="en-US"/>
        </a:p>
      </dgm:t>
    </dgm:pt>
    <dgm:pt modelId="{21E1B81E-C2AA-46FF-875C-884499F39BE3}" type="sibTrans" cxnId="{C01A8A09-071D-42D1-9B6E-D3BCBB59CF7B}">
      <dgm:prSet/>
      <dgm:spPr/>
      <dgm:t>
        <a:bodyPr/>
        <a:lstStyle/>
        <a:p>
          <a:endParaRPr lang="en-US"/>
        </a:p>
      </dgm:t>
    </dgm:pt>
    <dgm:pt modelId="{0CAECCFF-64B0-4B73-8C62-0954E3B9A305}">
      <dgm:prSet/>
      <dgm:spPr/>
      <dgm:t>
        <a:bodyPr/>
        <a:lstStyle/>
        <a:p>
          <a:r>
            <a:rPr lang="en-US" b="1"/>
            <a:t>maximum variation sampling </a:t>
          </a:r>
          <a:r>
            <a:rPr lang="en-US"/>
            <a:t>(small samples of heterogeneous cases);</a:t>
          </a:r>
        </a:p>
      </dgm:t>
    </dgm:pt>
    <dgm:pt modelId="{2B131D51-3896-46E2-A243-A7755BACCA8F}" type="parTrans" cxnId="{5C10C0D0-C952-4065-83D5-4A7E3EBAED48}">
      <dgm:prSet/>
      <dgm:spPr/>
      <dgm:t>
        <a:bodyPr/>
        <a:lstStyle/>
        <a:p>
          <a:endParaRPr lang="en-US"/>
        </a:p>
      </dgm:t>
    </dgm:pt>
    <dgm:pt modelId="{53A9836F-2BB3-489D-9462-077141625371}" type="sibTrans" cxnId="{5C10C0D0-C952-4065-83D5-4A7E3EBAED48}">
      <dgm:prSet/>
      <dgm:spPr/>
      <dgm:t>
        <a:bodyPr/>
        <a:lstStyle/>
        <a:p>
          <a:endParaRPr lang="en-US"/>
        </a:p>
      </dgm:t>
    </dgm:pt>
    <dgm:pt modelId="{8B56F7D0-1628-46B4-9EF1-DA015E44E5F4}">
      <dgm:prSet/>
      <dgm:spPr/>
      <dgm:t>
        <a:bodyPr/>
        <a:lstStyle/>
        <a:p>
          <a:r>
            <a:rPr lang="en-US" b="1"/>
            <a:t>homogeneous samples </a:t>
          </a:r>
          <a:r>
            <a:rPr lang="en-US"/>
            <a:t>(small samples of homogeneous cases);</a:t>
          </a:r>
        </a:p>
      </dgm:t>
    </dgm:pt>
    <dgm:pt modelId="{2B3EB096-8CAB-4FEE-87EF-52A6E9C4AD3A}" type="parTrans" cxnId="{883E975E-CB55-4005-A2A3-B44FADE30679}">
      <dgm:prSet/>
      <dgm:spPr/>
      <dgm:t>
        <a:bodyPr/>
        <a:lstStyle/>
        <a:p>
          <a:endParaRPr lang="en-US"/>
        </a:p>
      </dgm:t>
    </dgm:pt>
    <dgm:pt modelId="{EACCF528-8C0C-4E49-9DC0-322A30E34AD9}" type="sibTrans" cxnId="{883E975E-CB55-4005-A2A3-B44FADE30679}">
      <dgm:prSet/>
      <dgm:spPr/>
      <dgm:t>
        <a:bodyPr/>
        <a:lstStyle/>
        <a:p>
          <a:endParaRPr lang="en-US"/>
        </a:p>
      </dgm:t>
    </dgm:pt>
    <dgm:pt modelId="{40ACAEEA-0BDC-4A88-81F5-0040849594AE}">
      <dgm:prSet/>
      <dgm:spPr/>
      <dgm:t>
        <a:bodyPr/>
        <a:lstStyle/>
        <a:p>
          <a:r>
            <a:rPr lang="en-US" b="1"/>
            <a:t>typical case sampling  </a:t>
          </a:r>
          <a:r>
            <a:rPr lang="en-US"/>
            <a:t>(selecting cases considered “typical” or “average”</a:t>
          </a:r>
        </a:p>
      </dgm:t>
    </dgm:pt>
    <dgm:pt modelId="{9DEE1242-6198-41AE-AA25-80E5EF783E46}" type="parTrans" cxnId="{AB4BF644-E263-4191-A374-CCDBB6214C99}">
      <dgm:prSet/>
      <dgm:spPr/>
      <dgm:t>
        <a:bodyPr/>
        <a:lstStyle/>
        <a:p>
          <a:endParaRPr lang="en-US"/>
        </a:p>
      </dgm:t>
    </dgm:pt>
    <dgm:pt modelId="{FC61E1AC-FAB3-4462-A616-17A43930F19B}" type="sibTrans" cxnId="{AB4BF644-E263-4191-A374-CCDBB6214C99}">
      <dgm:prSet/>
      <dgm:spPr/>
      <dgm:t>
        <a:bodyPr/>
        <a:lstStyle/>
        <a:p>
          <a:endParaRPr lang="en-US"/>
        </a:p>
      </dgm:t>
    </dgm:pt>
    <dgm:pt modelId="{689DFC37-C8EA-4AD5-A7A3-3A164DD05C2B}">
      <dgm:prSet/>
      <dgm:spPr/>
      <dgm:t>
        <a:bodyPr/>
        <a:lstStyle/>
        <a:p>
          <a:r>
            <a:rPr lang="en-US" b="1"/>
            <a:t>critical case sampling </a:t>
          </a:r>
          <a:r>
            <a:rPr lang="en-US"/>
            <a:t>(“if it happens there, it will happen anywhere” or “if it does not happen there, it will not happen anywhere”);</a:t>
          </a:r>
        </a:p>
      </dgm:t>
    </dgm:pt>
    <dgm:pt modelId="{9D894EE9-30FF-43AC-BAF6-DB369DBDE48D}" type="parTrans" cxnId="{5B7AE223-8298-47B8-A510-0A433E6F849A}">
      <dgm:prSet/>
      <dgm:spPr/>
      <dgm:t>
        <a:bodyPr/>
        <a:lstStyle/>
        <a:p>
          <a:endParaRPr lang="en-US"/>
        </a:p>
      </dgm:t>
    </dgm:pt>
    <dgm:pt modelId="{14F97406-1C17-4B0B-B480-862171A5BBE6}" type="sibTrans" cxnId="{5B7AE223-8298-47B8-A510-0A433E6F849A}">
      <dgm:prSet/>
      <dgm:spPr/>
      <dgm:t>
        <a:bodyPr/>
        <a:lstStyle/>
        <a:p>
          <a:endParaRPr lang="en-US"/>
        </a:p>
      </dgm:t>
    </dgm:pt>
    <dgm:pt modelId="{E1305DD5-21F9-48CA-B726-47C189BBA772}">
      <dgm:prSet/>
      <dgm:spPr/>
      <dgm:t>
        <a:bodyPr/>
        <a:lstStyle/>
        <a:p>
          <a:r>
            <a:rPr lang="en-US" b="1"/>
            <a:t>snowball sampling</a:t>
          </a:r>
          <a:r>
            <a:rPr lang="en-US"/>
            <a:t>;</a:t>
          </a:r>
        </a:p>
      </dgm:t>
    </dgm:pt>
    <dgm:pt modelId="{54247A38-0513-47A5-A52C-4E3FB580ED16}" type="parTrans" cxnId="{01EBF81B-E177-4AFD-A4A5-28CE8E833976}">
      <dgm:prSet/>
      <dgm:spPr/>
      <dgm:t>
        <a:bodyPr/>
        <a:lstStyle/>
        <a:p>
          <a:endParaRPr lang="en-US"/>
        </a:p>
      </dgm:t>
    </dgm:pt>
    <dgm:pt modelId="{5ED9F8D9-DF12-4E1A-9302-9D15B73A2411}" type="sibTrans" cxnId="{01EBF81B-E177-4AFD-A4A5-28CE8E833976}">
      <dgm:prSet/>
      <dgm:spPr/>
      <dgm:t>
        <a:bodyPr/>
        <a:lstStyle/>
        <a:p>
          <a:endParaRPr lang="en-US"/>
        </a:p>
      </dgm:t>
    </dgm:pt>
    <dgm:pt modelId="{9DF4CE32-486F-4835-8601-58080B83437A}">
      <dgm:prSet/>
      <dgm:spPr/>
      <dgm:t>
        <a:bodyPr/>
        <a:lstStyle/>
        <a:p>
          <a:r>
            <a:rPr lang="en-US" b="1"/>
            <a:t>criterion sampling </a:t>
          </a:r>
          <a:r>
            <a:rPr lang="en-US"/>
            <a:t>(selecting participants based on a very specific criterion);</a:t>
          </a:r>
        </a:p>
      </dgm:t>
    </dgm:pt>
    <dgm:pt modelId="{E9CCF8BD-1C50-4762-B3C5-95E76F26E28E}" type="parTrans" cxnId="{2D18A226-9033-458E-A17D-7C4238E90EDC}">
      <dgm:prSet/>
      <dgm:spPr/>
      <dgm:t>
        <a:bodyPr/>
        <a:lstStyle/>
        <a:p>
          <a:endParaRPr lang="en-US"/>
        </a:p>
      </dgm:t>
    </dgm:pt>
    <dgm:pt modelId="{1F5BBD3E-ACE2-48B8-8089-F4509395C884}" type="sibTrans" cxnId="{2D18A226-9033-458E-A17D-7C4238E90EDC}">
      <dgm:prSet/>
      <dgm:spPr/>
      <dgm:t>
        <a:bodyPr/>
        <a:lstStyle/>
        <a:p>
          <a:endParaRPr lang="en-US"/>
        </a:p>
      </dgm:t>
    </dgm:pt>
    <dgm:pt modelId="{E41DC703-7A66-44F0-BB43-DAF0A0F3986F}">
      <dgm:prSet/>
      <dgm:spPr/>
      <dgm:t>
        <a:bodyPr/>
        <a:lstStyle/>
        <a:p>
          <a:r>
            <a:rPr lang="en-US" b="1"/>
            <a:t>confirming and disconfirming cases </a:t>
          </a:r>
          <a:r>
            <a:rPr lang="en-US"/>
            <a:t>(a researcher may want to identify further cases that could confirm or disconfirm initial findings);</a:t>
          </a:r>
        </a:p>
      </dgm:t>
    </dgm:pt>
    <dgm:pt modelId="{301104AB-FFDC-4DB4-98C3-A7431B0CE9A7}" type="parTrans" cxnId="{074B04F6-2BAC-4F7C-A5A4-2C7EC5766DAB}">
      <dgm:prSet/>
      <dgm:spPr/>
      <dgm:t>
        <a:bodyPr/>
        <a:lstStyle/>
        <a:p>
          <a:endParaRPr lang="en-US"/>
        </a:p>
      </dgm:t>
    </dgm:pt>
    <dgm:pt modelId="{F3B21409-A66F-49FB-8A19-E0EA1D5FF315}" type="sibTrans" cxnId="{074B04F6-2BAC-4F7C-A5A4-2C7EC5766DAB}">
      <dgm:prSet/>
      <dgm:spPr/>
      <dgm:t>
        <a:bodyPr/>
        <a:lstStyle/>
        <a:p>
          <a:endParaRPr lang="en-US"/>
        </a:p>
      </dgm:t>
    </dgm:pt>
    <dgm:pt modelId="{563BE823-4784-4EB6-93EC-B7CAC81253A7}">
      <dgm:prSet/>
      <dgm:spPr/>
      <dgm:t>
        <a:bodyPr/>
        <a:lstStyle/>
        <a:p>
          <a:r>
            <a:rPr lang="en-US" b="1"/>
            <a:t>theoretical sampling </a:t>
          </a:r>
          <a:r>
            <a:rPr lang="en-US"/>
            <a:t>(aimed at producing new ideas by inviting further new cases at subsequent stages of a study; </a:t>
          </a:r>
        </a:p>
      </dgm:t>
    </dgm:pt>
    <dgm:pt modelId="{5D2A0070-049F-40A2-86E8-8ECD602A2AC6}" type="parTrans" cxnId="{BB15771A-9B00-4D09-BC4F-8D8D98452D9B}">
      <dgm:prSet/>
      <dgm:spPr/>
      <dgm:t>
        <a:bodyPr/>
        <a:lstStyle/>
        <a:p>
          <a:endParaRPr lang="en-US"/>
        </a:p>
      </dgm:t>
    </dgm:pt>
    <dgm:pt modelId="{11DF364F-EB1F-4A58-A0EC-D2D664D4C06F}" type="sibTrans" cxnId="{BB15771A-9B00-4D09-BC4F-8D8D98452D9B}">
      <dgm:prSet/>
      <dgm:spPr/>
      <dgm:t>
        <a:bodyPr/>
        <a:lstStyle/>
        <a:p>
          <a:endParaRPr lang="en-US"/>
        </a:p>
      </dgm:t>
    </dgm:pt>
    <dgm:pt modelId="{856DCF02-BC17-4B45-B70C-44F1C686C394}">
      <dgm:prSet/>
      <dgm:spPr/>
      <dgm:t>
        <a:bodyPr/>
        <a:lstStyle/>
        <a:p>
          <a:r>
            <a:rPr lang="en-US" b="1"/>
            <a:t>convenience sampling </a:t>
          </a:r>
          <a:r>
            <a:rPr lang="en-US"/>
            <a:t>(selecting whoever is readily available).</a:t>
          </a:r>
        </a:p>
      </dgm:t>
    </dgm:pt>
    <dgm:pt modelId="{44F8D925-4FC6-4CDB-A3C8-1D79CED00F08}" type="parTrans" cxnId="{E1158816-BC06-4D86-AB73-A6D7D131FEE3}">
      <dgm:prSet/>
      <dgm:spPr/>
      <dgm:t>
        <a:bodyPr/>
        <a:lstStyle/>
        <a:p>
          <a:endParaRPr lang="en-US"/>
        </a:p>
      </dgm:t>
    </dgm:pt>
    <dgm:pt modelId="{E9EE698C-A33C-4137-A054-883D64B36BD9}" type="sibTrans" cxnId="{E1158816-BC06-4D86-AB73-A6D7D131FEE3}">
      <dgm:prSet/>
      <dgm:spPr/>
      <dgm:t>
        <a:bodyPr/>
        <a:lstStyle/>
        <a:p>
          <a:endParaRPr lang="en-US"/>
        </a:p>
      </dgm:t>
    </dgm:pt>
    <dgm:pt modelId="{21D58BC5-F9D2-46F0-BCEB-D79871491C73}" type="pres">
      <dgm:prSet presAssocID="{A0BAC822-A724-4F96-8B1E-D213C5A0AA99}" presName="diagram" presStyleCnt="0">
        <dgm:presLayoutVars>
          <dgm:dir/>
          <dgm:resizeHandles val="exact"/>
        </dgm:presLayoutVars>
      </dgm:prSet>
      <dgm:spPr/>
    </dgm:pt>
    <dgm:pt modelId="{5CED8DA4-EFEC-45D4-A4DB-34A74D7A3122}" type="pres">
      <dgm:prSet presAssocID="{1B976200-9463-4BA4-82CD-AE34BFC85AA5}" presName="node" presStyleLbl="node1" presStyleIdx="0" presStyleCnt="10">
        <dgm:presLayoutVars>
          <dgm:bulletEnabled val="1"/>
        </dgm:presLayoutVars>
      </dgm:prSet>
      <dgm:spPr/>
    </dgm:pt>
    <dgm:pt modelId="{48F465B4-68B3-413B-89FB-AB02D612949B}" type="pres">
      <dgm:prSet presAssocID="{21E1B81E-C2AA-46FF-875C-884499F39BE3}" presName="sibTrans" presStyleCnt="0"/>
      <dgm:spPr/>
    </dgm:pt>
    <dgm:pt modelId="{BCE97ACD-92B2-4D4C-8029-154E78D89AFB}" type="pres">
      <dgm:prSet presAssocID="{0CAECCFF-64B0-4B73-8C62-0954E3B9A305}" presName="node" presStyleLbl="node1" presStyleIdx="1" presStyleCnt="10">
        <dgm:presLayoutVars>
          <dgm:bulletEnabled val="1"/>
        </dgm:presLayoutVars>
      </dgm:prSet>
      <dgm:spPr/>
    </dgm:pt>
    <dgm:pt modelId="{54EAB010-D451-46FF-8A40-C958E3188153}" type="pres">
      <dgm:prSet presAssocID="{53A9836F-2BB3-489D-9462-077141625371}" presName="sibTrans" presStyleCnt="0"/>
      <dgm:spPr/>
    </dgm:pt>
    <dgm:pt modelId="{2FDA8BD3-E0A7-4110-A3C8-E50FA12EC0B0}" type="pres">
      <dgm:prSet presAssocID="{8B56F7D0-1628-46B4-9EF1-DA015E44E5F4}" presName="node" presStyleLbl="node1" presStyleIdx="2" presStyleCnt="10">
        <dgm:presLayoutVars>
          <dgm:bulletEnabled val="1"/>
        </dgm:presLayoutVars>
      </dgm:prSet>
      <dgm:spPr/>
    </dgm:pt>
    <dgm:pt modelId="{E93B549D-7E5D-4023-999C-5D820652D05C}" type="pres">
      <dgm:prSet presAssocID="{EACCF528-8C0C-4E49-9DC0-322A30E34AD9}" presName="sibTrans" presStyleCnt="0"/>
      <dgm:spPr/>
    </dgm:pt>
    <dgm:pt modelId="{9F1E245B-651F-4225-A584-E12891ACD044}" type="pres">
      <dgm:prSet presAssocID="{40ACAEEA-0BDC-4A88-81F5-0040849594AE}" presName="node" presStyleLbl="node1" presStyleIdx="3" presStyleCnt="10">
        <dgm:presLayoutVars>
          <dgm:bulletEnabled val="1"/>
        </dgm:presLayoutVars>
      </dgm:prSet>
      <dgm:spPr/>
    </dgm:pt>
    <dgm:pt modelId="{0DA0548A-2830-4425-9C65-D0AC33C61AB1}" type="pres">
      <dgm:prSet presAssocID="{FC61E1AC-FAB3-4462-A616-17A43930F19B}" presName="sibTrans" presStyleCnt="0"/>
      <dgm:spPr/>
    </dgm:pt>
    <dgm:pt modelId="{946EB6DC-AF25-424A-A01F-2ADB5DFC8469}" type="pres">
      <dgm:prSet presAssocID="{689DFC37-C8EA-4AD5-A7A3-3A164DD05C2B}" presName="node" presStyleLbl="node1" presStyleIdx="4" presStyleCnt="10">
        <dgm:presLayoutVars>
          <dgm:bulletEnabled val="1"/>
        </dgm:presLayoutVars>
      </dgm:prSet>
      <dgm:spPr/>
    </dgm:pt>
    <dgm:pt modelId="{7E795F67-B089-4379-8D66-1E7181590167}" type="pres">
      <dgm:prSet presAssocID="{14F97406-1C17-4B0B-B480-862171A5BBE6}" presName="sibTrans" presStyleCnt="0"/>
      <dgm:spPr/>
    </dgm:pt>
    <dgm:pt modelId="{AC176E8E-D01C-462D-8D2D-CFF16BD7C4BC}" type="pres">
      <dgm:prSet presAssocID="{E1305DD5-21F9-48CA-B726-47C189BBA772}" presName="node" presStyleLbl="node1" presStyleIdx="5" presStyleCnt="10">
        <dgm:presLayoutVars>
          <dgm:bulletEnabled val="1"/>
        </dgm:presLayoutVars>
      </dgm:prSet>
      <dgm:spPr/>
    </dgm:pt>
    <dgm:pt modelId="{F70BF3B6-9123-4A88-96F7-707C3933E071}" type="pres">
      <dgm:prSet presAssocID="{5ED9F8D9-DF12-4E1A-9302-9D15B73A2411}" presName="sibTrans" presStyleCnt="0"/>
      <dgm:spPr/>
    </dgm:pt>
    <dgm:pt modelId="{E0966F4A-8616-4A6B-8CF0-B0769F2D5EAD}" type="pres">
      <dgm:prSet presAssocID="{9DF4CE32-486F-4835-8601-58080B83437A}" presName="node" presStyleLbl="node1" presStyleIdx="6" presStyleCnt="10">
        <dgm:presLayoutVars>
          <dgm:bulletEnabled val="1"/>
        </dgm:presLayoutVars>
      </dgm:prSet>
      <dgm:spPr/>
    </dgm:pt>
    <dgm:pt modelId="{D426BE17-38F3-4E90-B4EF-3BC23C95611F}" type="pres">
      <dgm:prSet presAssocID="{1F5BBD3E-ACE2-48B8-8089-F4509395C884}" presName="sibTrans" presStyleCnt="0"/>
      <dgm:spPr/>
    </dgm:pt>
    <dgm:pt modelId="{819DF44B-36CF-4979-9267-91228DA9A1A6}" type="pres">
      <dgm:prSet presAssocID="{E41DC703-7A66-44F0-BB43-DAF0A0F3986F}" presName="node" presStyleLbl="node1" presStyleIdx="7" presStyleCnt="10">
        <dgm:presLayoutVars>
          <dgm:bulletEnabled val="1"/>
        </dgm:presLayoutVars>
      </dgm:prSet>
      <dgm:spPr/>
    </dgm:pt>
    <dgm:pt modelId="{D28637F8-CCC4-41F2-8795-45EA4C8FF777}" type="pres">
      <dgm:prSet presAssocID="{F3B21409-A66F-49FB-8A19-E0EA1D5FF315}" presName="sibTrans" presStyleCnt="0"/>
      <dgm:spPr/>
    </dgm:pt>
    <dgm:pt modelId="{32DBFD4B-170B-4184-9B0A-83E1C7055B83}" type="pres">
      <dgm:prSet presAssocID="{563BE823-4784-4EB6-93EC-B7CAC81253A7}" presName="node" presStyleLbl="node1" presStyleIdx="8" presStyleCnt="10">
        <dgm:presLayoutVars>
          <dgm:bulletEnabled val="1"/>
        </dgm:presLayoutVars>
      </dgm:prSet>
      <dgm:spPr/>
    </dgm:pt>
    <dgm:pt modelId="{59FD7386-3008-449C-8509-2F5D6EF9D879}" type="pres">
      <dgm:prSet presAssocID="{11DF364F-EB1F-4A58-A0EC-D2D664D4C06F}" presName="sibTrans" presStyleCnt="0"/>
      <dgm:spPr/>
    </dgm:pt>
    <dgm:pt modelId="{FF8A9B76-8FE9-4372-B2F1-77EBB6489120}" type="pres">
      <dgm:prSet presAssocID="{856DCF02-BC17-4B45-B70C-44F1C686C394}" presName="node" presStyleLbl="node1" presStyleIdx="9" presStyleCnt="10">
        <dgm:presLayoutVars>
          <dgm:bulletEnabled val="1"/>
        </dgm:presLayoutVars>
      </dgm:prSet>
      <dgm:spPr/>
    </dgm:pt>
  </dgm:ptLst>
  <dgm:cxnLst>
    <dgm:cxn modelId="{C826D303-763A-4D0F-90E5-D788A11BAE34}" type="presOf" srcId="{40ACAEEA-0BDC-4A88-81F5-0040849594AE}" destId="{9F1E245B-651F-4225-A584-E12891ACD044}" srcOrd="0" destOrd="0" presId="urn:microsoft.com/office/officeart/2005/8/layout/default"/>
    <dgm:cxn modelId="{C01A8A09-071D-42D1-9B6E-D3BCBB59CF7B}" srcId="{A0BAC822-A724-4F96-8B1E-D213C5A0AA99}" destId="{1B976200-9463-4BA4-82CD-AE34BFC85AA5}" srcOrd="0" destOrd="0" parTransId="{F7C0E674-96E6-4523-B5F8-01985FEFE004}" sibTransId="{21E1B81E-C2AA-46FF-875C-884499F39BE3}"/>
    <dgm:cxn modelId="{E1158816-BC06-4D86-AB73-A6D7D131FEE3}" srcId="{A0BAC822-A724-4F96-8B1E-D213C5A0AA99}" destId="{856DCF02-BC17-4B45-B70C-44F1C686C394}" srcOrd="9" destOrd="0" parTransId="{44F8D925-4FC6-4CDB-A3C8-1D79CED00F08}" sibTransId="{E9EE698C-A33C-4137-A054-883D64B36BD9}"/>
    <dgm:cxn modelId="{BB15771A-9B00-4D09-BC4F-8D8D98452D9B}" srcId="{A0BAC822-A724-4F96-8B1E-D213C5A0AA99}" destId="{563BE823-4784-4EB6-93EC-B7CAC81253A7}" srcOrd="8" destOrd="0" parTransId="{5D2A0070-049F-40A2-86E8-8ECD602A2AC6}" sibTransId="{11DF364F-EB1F-4A58-A0EC-D2D664D4C06F}"/>
    <dgm:cxn modelId="{01EBF81B-E177-4AFD-A4A5-28CE8E833976}" srcId="{A0BAC822-A724-4F96-8B1E-D213C5A0AA99}" destId="{E1305DD5-21F9-48CA-B726-47C189BBA772}" srcOrd="5" destOrd="0" parTransId="{54247A38-0513-47A5-A52C-4E3FB580ED16}" sibTransId="{5ED9F8D9-DF12-4E1A-9302-9D15B73A2411}"/>
    <dgm:cxn modelId="{5B7AE223-8298-47B8-A510-0A433E6F849A}" srcId="{A0BAC822-A724-4F96-8B1E-D213C5A0AA99}" destId="{689DFC37-C8EA-4AD5-A7A3-3A164DD05C2B}" srcOrd="4" destOrd="0" parTransId="{9D894EE9-30FF-43AC-BAF6-DB369DBDE48D}" sibTransId="{14F97406-1C17-4B0B-B480-862171A5BBE6}"/>
    <dgm:cxn modelId="{25F67C25-7271-4950-8BD5-83CCD4D8A15B}" type="presOf" srcId="{563BE823-4784-4EB6-93EC-B7CAC81253A7}" destId="{32DBFD4B-170B-4184-9B0A-83E1C7055B83}" srcOrd="0" destOrd="0" presId="urn:microsoft.com/office/officeart/2005/8/layout/default"/>
    <dgm:cxn modelId="{2D18A226-9033-458E-A17D-7C4238E90EDC}" srcId="{A0BAC822-A724-4F96-8B1E-D213C5A0AA99}" destId="{9DF4CE32-486F-4835-8601-58080B83437A}" srcOrd="6" destOrd="0" parTransId="{E9CCF8BD-1C50-4762-B3C5-95E76F26E28E}" sibTransId="{1F5BBD3E-ACE2-48B8-8089-F4509395C884}"/>
    <dgm:cxn modelId="{7272DD3D-C03B-4A01-90BA-D02E1CAF4657}" type="presOf" srcId="{A0BAC822-A724-4F96-8B1E-D213C5A0AA99}" destId="{21D58BC5-F9D2-46F0-BCEB-D79871491C73}" srcOrd="0" destOrd="0" presId="urn:microsoft.com/office/officeart/2005/8/layout/default"/>
    <dgm:cxn modelId="{AC3B345B-2065-4DA3-87A1-8C005567CC8F}" type="presOf" srcId="{9DF4CE32-486F-4835-8601-58080B83437A}" destId="{E0966F4A-8616-4A6B-8CF0-B0769F2D5EAD}" srcOrd="0" destOrd="0" presId="urn:microsoft.com/office/officeart/2005/8/layout/default"/>
    <dgm:cxn modelId="{BA13855E-F882-49B9-BDDD-0D0615D938A2}" type="presOf" srcId="{8B56F7D0-1628-46B4-9EF1-DA015E44E5F4}" destId="{2FDA8BD3-E0A7-4110-A3C8-E50FA12EC0B0}" srcOrd="0" destOrd="0" presId="urn:microsoft.com/office/officeart/2005/8/layout/default"/>
    <dgm:cxn modelId="{883E975E-CB55-4005-A2A3-B44FADE30679}" srcId="{A0BAC822-A724-4F96-8B1E-D213C5A0AA99}" destId="{8B56F7D0-1628-46B4-9EF1-DA015E44E5F4}" srcOrd="2" destOrd="0" parTransId="{2B3EB096-8CAB-4FEE-87EF-52A6E9C4AD3A}" sibTransId="{EACCF528-8C0C-4E49-9DC0-322A30E34AD9}"/>
    <dgm:cxn modelId="{AB4BF644-E263-4191-A374-CCDBB6214C99}" srcId="{A0BAC822-A724-4F96-8B1E-D213C5A0AA99}" destId="{40ACAEEA-0BDC-4A88-81F5-0040849594AE}" srcOrd="3" destOrd="0" parTransId="{9DEE1242-6198-41AE-AA25-80E5EF783E46}" sibTransId="{FC61E1AC-FAB3-4462-A616-17A43930F19B}"/>
    <dgm:cxn modelId="{398DF050-78C7-47D5-BB8B-F84D0ACA2560}" type="presOf" srcId="{1B976200-9463-4BA4-82CD-AE34BFC85AA5}" destId="{5CED8DA4-EFEC-45D4-A4DB-34A74D7A3122}" srcOrd="0" destOrd="0" presId="urn:microsoft.com/office/officeart/2005/8/layout/default"/>
    <dgm:cxn modelId="{00C11D51-E88E-41F1-8AC8-EDCB7B932980}" type="presOf" srcId="{689DFC37-C8EA-4AD5-A7A3-3A164DD05C2B}" destId="{946EB6DC-AF25-424A-A01F-2ADB5DFC8469}" srcOrd="0" destOrd="0" presId="urn:microsoft.com/office/officeart/2005/8/layout/default"/>
    <dgm:cxn modelId="{580BC7A4-B901-4887-A943-60A3F77C30F6}" type="presOf" srcId="{856DCF02-BC17-4B45-B70C-44F1C686C394}" destId="{FF8A9B76-8FE9-4372-B2F1-77EBB6489120}" srcOrd="0" destOrd="0" presId="urn:microsoft.com/office/officeart/2005/8/layout/default"/>
    <dgm:cxn modelId="{FDA0C5B8-4376-4631-BC5C-9BD13096E3B9}" type="presOf" srcId="{E1305DD5-21F9-48CA-B726-47C189BBA772}" destId="{AC176E8E-D01C-462D-8D2D-CFF16BD7C4BC}" srcOrd="0" destOrd="0" presId="urn:microsoft.com/office/officeart/2005/8/layout/default"/>
    <dgm:cxn modelId="{5C10C0D0-C952-4065-83D5-4A7E3EBAED48}" srcId="{A0BAC822-A724-4F96-8B1E-D213C5A0AA99}" destId="{0CAECCFF-64B0-4B73-8C62-0954E3B9A305}" srcOrd="1" destOrd="0" parTransId="{2B131D51-3896-46E2-A243-A7755BACCA8F}" sibTransId="{53A9836F-2BB3-489D-9462-077141625371}"/>
    <dgm:cxn modelId="{F73805D1-3841-42F4-B7CE-3E88EFFEDE7A}" type="presOf" srcId="{E41DC703-7A66-44F0-BB43-DAF0A0F3986F}" destId="{819DF44B-36CF-4979-9267-91228DA9A1A6}" srcOrd="0" destOrd="0" presId="urn:microsoft.com/office/officeart/2005/8/layout/default"/>
    <dgm:cxn modelId="{B9366FD5-99DF-445F-BBFE-C40D1DEB4881}" type="presOf" srcId="{0CAECCFF-64B0-4B73-8C62-0954E3B9A305}" destId="{BCE97ACD-92B2-4D4C-8029-154E78D89AFB}" srcOrd="0" destOrd="0" presId="urn:microsoft.com/office/officeart/2005/8/layout/default"/>
    <dgm:cxn modelId="{074B04F6-2BAC-4F7C-A5A4-2C7EC5766DAB}" srcId="{A0BAC822-A724-4F96-8B1E-D213C5A0AA99}" destId="{E41DC703-7A66-44F0-BB43-DAF0A0F3986F}" srcOrd="7" destOrd="0" parTransId="{301104AB-FFDC-4DB4-98C3-A7431B0CE9A7}" sibTransId="{F3B21409-A66F-49FB-8A19-E0EA1D5FF315}"/>
    <dgm:cxn modelId="{DD29B347-7029-4273-9703-3AD62A88E83F}" type="presParOf" srcId="{21D58BC5-F9D2-46F0-BCEB-D79871491C73}" destId="{5CED8DA4-EFEC-45D4-A4DB-34A74D7A3122}" srcOrd="0" destOrd="0" presId="urn:microsoft.com/office/officeart/2005/8/layout/default"/>
    <dgm:cxn modelId="{FBE904A1-42F1-4228-A3EF-B5C088534A15}" type="presParOf" srcId="{21D58BC5-F9D2-46F0-BCEB-D79871491C73}" destId="{48F465B4-68B3-413B-89FB-AB02D612949B}" srcOrd="1" destOrd="0" presId="urn:microsoft.com/office/officeart/2005/8/layout/default"/>
    <dgm:cxn modelId="{664BCA23-9399-4C68-8421-B21E5051AA42}" type="presParOf" srcId="{21D58BC5-F9D2-46F0-BCEB-D79871491C73}" destId="{BCE97ACD-92B2-4D4C-8029-154E78D89AFB}" srcOrd="2" destOrd="0" presId="urn:microsoft.com/office/officeart/2005/8/layout/default"/>
    <dgm:cxn modelId="{F6F0B326-B9AD-45B9-8CF9-50F23128BDF9}" type="presParOf" srcId="{21D58BC5-F9D2-46F0-BCEB-D79871491C73}" destId="{54EAB010-D451-46FF-8A40-C958E3188153}" srcOrd="3" destOrd="0" presId="urn:microsoft.com/office/officeart/2005/8/layout/default"/>
    <dgm:cxn modelId="{49A754B4-B320-4E31-8F11-F4B87ACA2A68}" type="presParOf" srcId="{21D58BC5-F9D2-46F0-BCEB-D79871491C73}" destId="{2FDA8BD3-E0A7-4110-A3C8-E50FA12EC0B0}" srcOrd="4" destOrd="0" presId="urn:microsoft.com/office/officeart/2005/8/layout/default"/>
    <dgm:cxn modelId="{F3DB6F00-8813-49D0-8EE9-732074461B70}" type="presParOf" srcId="{21D58BC5-F9D2-46F0-BCEB-D79871491C73}" destId="{E93B549D-7E5D-4023-999C-5D820652D05C}" srcOrd="5" destOrd="0" presId="urn:microsoft.com/office/officeart/2005/8/layout/default"/>
    <dgm:cxn modelId="{5DCD628A-7A91-46B4-9BD6-FCDEA7232378}" type="presParOf" srcId="{21D58BC5-F9D2-46F0-BCEB-D79871491C73}" destId="{9F1E245B-651F-4225-A584-E12891ACD044}" srcOrd="6" destOrd="0" presId="urn:microsoft.com/office/officeart/2005/8/layout/default"/>
    <dgm:cxn modelId="{022DFEF7-BF94-42CF-8497-A5F8EF0E74A1}" type="presParOf" srcId="{21D58BC5-F9D2-46F0-BCEB-D79871491C73}" destId="{0DA0548A-2830-4425-9C65-D0AC33C61AB1}" srcOrd="7" destOrd="0" presId="urn:microsoft.com/office/officeart/2005/8/layout/default"/>
    <dgm:cxn modelId="{FA8D432C-E7AA-4737-A32D-0DEFE6B4BF32}" type="presParOf" srcId="{21D58BC5-F9D2-46F0-BCEB-D79871491C73}" destId="{946EB6DC-AF25-424A-A01F-2ADB5DFC8469}" srcOrd="8" destOrd="0" presId="urn:microsoft.com/office/officeart/2005/8/layout/default"/>
    <dgm:cxn modelId="{937E5CA5-3A1D-4D46-AB6D-3FFDCBCEF554}" type="presParOf" srcId="{21D58BC5-F9D2-46F0-BCEB-D79871491C73}" destId="{7E795F67-B089-4379-8D66-1E7181590167}" srcOrd="9" destOrd="0" presId="urn:microsoft.com/office/officeart/2005/8/layout/default"/>
    <dgm:cxn modelId="{7DFA1426-12FA-431F-93FC-95B8774C9565}" type="presParOf" srcId="{21D58BC5-F9D2-46F0-BCEB-D79871491C73}" destId="{AC176E8E-D01C-462D-8D2D-CFF16BD7C4BC}" srcOrd="10" destOrd="0" presId="urn:microsoft.com/office/officeart/2005/8/layout/default"/>
    <dgm:cxn modelId="{E48BFC2C-34DC-4C99-A00C-36507C8DA7C0}" type="presParOf" srcId="{21D58BC5-F9D2-46F0-BCEB-D79871491C73}" destId="{F70BF3B6-9123-4A88-96F7-707C3933E071}" srcOrd="11" destOrd="0" presId="urn:microsoft.com/office/officeart/2005/8/layout/default"/>
    <dgm:cxn modelId="{80AE5CB4-E465-415C-A024-6557C8849A38}" type="presParOf" srcId="{21D58BC5-F9D2-46F0-BCEB-D79871491C73}" destId="{E0966F4A-8616-4A6B-8CF0-B0769F2D5EAD}" srcOrd="12" destOrd="0" presId="urn:microsoft.com/office/officeart/2005/8/layout/default"/>
    <dgm:cxn modelId="{E04C93A9-9C4E-4225-A56B-C55083680BF3}" type="presParOf" srcId="{21D58BC5-F9D2-46F0-BCEB-D79871491C73}" destId="{D426BE17-38F3-4E90-B4EF-3BC23C95611F}" srcOrd="13" destOrd="0" presId="urn:microsoft.com/office/officeart/2005/8/layout/default"/>
    <dgm:cxn modelId="{DD17132D-DCA7-4C2B-939D-C97FA9394CFE}" type="presParOf" srcId="{21D58BC5-F9D2-46F0-BCEB-D79871491C73}" destId="{819DF44B-36CF-4979-9267-91228DA9A1A6}" srcOrd="14" destOrd="0" presId="urn:microsoft.com/office/officeart/2005/8/layout/default"/>
    <dgm:cxn modelId="{8E33FD43-E8DC-4E37-BB40-154C6CB05429}" type="presParOf" srcId="{21D58BC5-F9D2-46F0-BCEB-D79871491C73}" destId="{D28637F8-CCC4-41F2-8795-45EA4C8FF777}" srcOrd="15" destOrd="0" presId="urn:microsoft.com/office/officeart/2005/8/layout/default"/>
    <dgm:cxn modelId="{3492F2CA-4127-4562-867B-D88004A99089}" type="presParOf" srcId="{21D58BC5-F9D2-46F0-BCEB-D79871491C73}" destId="{32DBFD4B-170B-4184-9B0A-83E1C7055B83}" srcOrd="16" destOrd="0" presId="urn:microsoft.com/office/officeart/2005/8/layout/default"/>
    <dgm:cxn modelId="{6FEDE068-32D3-4B74-AA15-5D70E2B61913}" type="presParOf" srcId="{21D58BC5-F9D2-46F0-BCEB-D79871491C73}" destId="{59FD7386-3008-449C-8509-2F5D6EF9D879}" srcOrd="17" destOrd="0" presId="urn:microsoft.com/office/officeart/2005/8/layout/default"/>
    <dgm:cxn modelId="{9AFBF1AB-2566-473E-8CB2-32F6ABAA3A87}" type="presParOf" srcId="{21D58BC5-F9D2-46F0-BCEB-D79871491C73}" destId="{FF8A9B76-8FE9-4372-B2F1-77EBB648912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F49A90-B96F-4B6E-A0A2-2781EA69576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2C0D63C-0A30-4CF6-8FA2-EF83AFDA2EC5}">
      <dgm:prSet/>
      <dgm:spPr/>
      <dgm:t>
        <a:bodyPr/>
        <a:lstStyle/>
        <a:p>
          <a:r>
            <a:rPr lang="en-US" b="1"/>
            <a:t>Descriptive research </a:t>
          </a:r>
          <a:r>
            <a:rPr lang="en-US"/>
            <a:t>aims to provide a very detailed, and accurate, picture of a particular group, event, process, or situation with which the researcher is already familiar. </a:t>
          </a:r>
        </a:p>
      </dgm:t>
    </dgm:pt>
    <dgm:pt modelId="{348D0C98-3683-4D81-B4A0-7371FD8F6482}" type="parTrans" cxnId="{F09C94E4-73B6-4693-B1F8-07B420CED0B4}">
      <dgm:prSet/>
      <dgm:spPr/>
      <dgm:t>
        <a:bodyPr/>
        <a:lstStyle/>
        <a:p>
          <a:endParaRPr lang="en-US"/>
        </a:p>
      </dgm:t>
    </dgm:pt>
    <dgm:pt modelId="{A72B5F97-812F-4F0B-AFD1-0B6701ADA4D6}" type="sibTrans" cxnId="{F09C94E4-73B6-4693-B1F8-07B420CED0B4}">
      <dgm:prSet/>
      <dgm:spPr/>
      <dgm:t>
        <a:bodyPr/>
        <a:lstStyle/>
        <a:p>
          <a:endParaRPr lang="en-US"/>
        </a:p>
      </dgm:t>
    </dgm:pt>
    <dgm:pt modelId="{F13A97B5-A9E5-4BB2-A66A-9C18C124ABF5}">
      <dgm:prSet/>
      <dgm:spPr/>
      <dgm:t>
        <a:bodyPr/>
        <a:lstStyle/>
        <a:p>
          <a:r>
            <a:rPr lang="en-US"/>
            <a:t>The focus is merely on describing what is being studied without seeking to explain it. </a:t>
          </a:r>
        </a:p>
      </dgm:t>
    </dgm:pt>
    <dgm:pt modelId="{5B5B44D3-07B2-45A3-B125-FA78203C611C}" type="parTrans" cxnId="{792BEAF1-7FA7-4F34-B34C-BD2D111EB235}">
      <dgm:prSet/>
      <dgm:spPr/>
      <dgm:t>
        <a:bodyPr/>
        <a:lstStyle/>
        <a:p>
          <a:endParaRPr lang="en-US"/>
        </a:p>
      </dgm:t>
    </dgm:pt>
    <dgm:pt modelId="{6A229F3E-9B27-42AC-8ECC-E8FE740BA36C}" type="sibTrans" cxnId="{792BEAF1-7FA7-4F34-B34C-BD2D111EB235}">
      <dgm:prSet/>
      <dgm:spPr/>
      <dgm:t>
        <a:bodyPr/>
        <a:lstStyle/>
        <a:p>
          <a:endParaRPr lang="en-US"/>
        </a:p>
      </dgm:t>
    </dgm:pt>
    <dgm:pt modelId="{C82BD96B-53FD-4EDA-95C0-AD2A9035335D}">
      <dgm:prSet/>
      <dgm:spPr/>
      <dgm:t>
        <a:bodyPr/>
        <a:lstStyle/>
        <a:p>
          <a:r>
            <a:rPr lang="en-US"/>
            <a:t>Descriptive studies often rely on the collection of large volumes of quantitative data. </a:t>
          </a:r>
        </a:p>
      </dgm:t>
    </dgm:pt>
    <dgm:pt modelId="{049768A9-8F10-4A13-A4B6-9E0EB110D96B}" type="parTrans" cxnId="{78836D11-697E-484C-9279-7AE642910B64}">
      <dgm:prSet/>
      <dgm:spPr/>
      <dgm:t>
        <a:bodyPr/>
        <a:lstStyle/>
        <a:p>
          <a:endParaRPr lang="en-US"/>
        </a:p>
      </dgm:t>
    </dgm:pt>
    <dgm:pt modelId="{55192E4B-D775-4C37-BA8D-DDCE17AA8519}" type="sibTrans" cxnId="{78836D11-697E-484C-9279-7AE642910B64}">
      <dgm:prSet/>
      <dgm:spPr/>
      <dgm:t>
        <a:bodyPr/>
        <a:lstStyle/>
        <a:p>
          <a:endParaRPr lang="en-US"/>
        </a:p>
      </dgm:t>
    </dgm:pt>
    <dgm:pt modelId="{D0B22382-A30D-4A0B-8D3A-CAB7FBAF1029}" type="pres">
      <dgm:prSet presAssocID="{76F49A90-B96F-4B6E-A0A2-2781EA69576B}" presName="root" presStyleCnt="0">
        <dgm:presLayoutVars>
          <dgm:dir/>
          <dgm:resizeHandles val="exact"/>
        </dgm:presLayoutVars>
      </dgm:prSet>
      <dgm:spPr/>
    </dgm:pt>
    <dgm:pt modelId="{AD67DFB3-6199-45BE-BCCB-912C57C8D538}" type="pres">
      <dgm:prSet presAssocID="{12C0D63C-0A30-4CF6-8FA2-EF83AFDA2EC5}" presName="compNode" presStyleCnt="0"/>
      <dgm:spPr/>
    </dgm:pt>
    <dgm:pt modelId="{9B9D2C77-2585-4989-AB1A-6D527A69892A}" type="pres">
      <dgm:prSet presAssocID="{12C0D63C-0A30-4CF6-8FA2-EF83AFDA2EC5}" presName="bgRect" presStyleLbl="bgShp" presStyleIdx="0" presStyleCnt="3"/>
      <dgm:spPr/>
    </dgm:pt>
    <dgm:pt modelId="{DFB86999-2696-4000-A40E-DDDAFB1BC963}" type="pres">
      <dgm:prSet presAssocID="{12C0D63C-0A30-4CF6-8FA2-EF83AFDA2E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520FEAB3-5EE4-4E3B-9073-E234CE985DA8}" type="pres">
      <dgm:prSet presAssocID="{12C0D63C-0A30-4CF6-8FA2-EF83AFDA2EC5}" presName="spaceRect" presStyleCnt="0"/>
      <dgm:spPr/>
    </dgm:pt>
    <dgm:pt modelId="{3968C199-2AFB-4C4F-AEB8-4017AF3BE652}" type="pres">
      <dgm:prSet presAssocID="{12C0D63C-0A30-4CF6-8FA2-EF83AFDA2EC5}" presName="parTx" presStyleLbl="revTx" presStyleIdx="0" presStyleCnt="3">
        <dgm:presLayoutVars>
          <dgm:chMax val="0"/>
          <dgm:chPref val="0"/>
        </dgm:presLayoutVars>
      </dgm:prSet>
      <dgm:spPr/>
    </dgm:pt>
    <dgm:pt modelId="{B0D82F5A-5095-4625-B9BA-316340715770}" type="pres">
      <dgm:prSet presAssocID="{A72B5F97-812F-4F0B-AFD1-0B6701ADA4D6}" presName="sibTrans" presStyleCnt="0"/>
      <dgm:spPr/>
    </dgm:pt>
    <dgm:pt modelId="{A43E817B-A9BA-4ED5-8C87-5E2DCE618FA6}" type="pres">
      <dgm:prSet presAssocID="{F13A97B5-A9E5-4BB2-A66A-9C18C124ABF5}" presName="compNode" presStyleCnt="0"/>
      <dgm:spPr/>
    </dgm:pt>
    <dgm:pt modelId="{F2081B86-D412-458E-B416-23113FE48274}" type="pres">
      <dgm:prSet presAssocID="{F13A97B5-A9E5-4BB2-A66A-9C18C124ABF5}" presName="bgRect" presStyleLbl="bgShp" presStyleIdx="1" presStyleCnt="3"/>
      <dgm:spPr/>
    </dgm:pt>
    <dgm:pt modelId="{3FAE27AA-B064-4E24-A351-715416E1930A}" type="pres">
      <dgm:prSet presAssocID="{F13A97B5-A9E5-4BB2-A66A-9C18C124AB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D8998A42-4EC1-4589-8978-9C17032BA826}" type="pres">
      <dgm:prSet presAssocID="{F13A97B5-A9E5-4BB2-A66A-9C18C124ABF5}" presName="spaceRect" presStyleCnt="0"/>
      <dgm:spPr/>
    </dgm:pt>
    <dgm:pt modelId="{CC911626-A629-4B3D-9B02-FBB62E3253A8}" type="pres">
      <dgm:prSet presAssocID="{F13A97B5-A9E5-4BB2-A66A-9C18C124ABF5}" presName="parTx" presStyleLbl="revTx" presStyleIdx="1" presStyleCnt="3">
        <dgm:presLayoutVars>
          <dgm:chMax val="0"/>
          <dgm:chPref val="0"/>
        </dgm:presLayoutVars>
      </dgm:prSet>
      <dgm:spPr/>
    </dgm:pt>
    <dgm:pt modelId="{B1506BE4-BDD9-47A1-87E1-E68F7C4B7702}" type="pres">
      <dgm:prSet presAssocID="{6A229F3E-9B27-42AC-8ECC-E8FE740BA36C}" presName="sibTrans" presStyleCnt="0"/>
      <dgm:spPr/>
    </dgm:pt>
    <dgm:pt modelId="{28ACFD26-0E35-404E-905C-7678F6631733}" type="pres">
      <dgm:prSet presAssocID="{C82BD96B-53FD-4EDA-95C0-AD2A9035335D}" presName="compNode" presStyleCnt="0"/>
      <dgm:spPr/>
    </dgm:pt>
    <dgm:pt modelId="{5D7A2E7B-CB36-4EA3-9127-66F1F35C0074}" type="pres">
      <dgm:prSet presAssocID="{C82BD96B-53FD-4EDA-95C0-AD2A9035335D}" presName="bgRect" presStyleLbl="bgShp" presStyleIdx="2" presStyleCnt="3"/>
      <dgm:spPr/>
    </dgm:pt>
    <dgm:pt modelId="{84AEE1BA-7628-4DF5-BC66-A4242D633D93}" type="pres">
      <dgm:prSet presAssocID="{C82BD96B-53FD-4EDA-95C0-AD2A903533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C843A8EF-E213-4AA4-B493-116287CEC00A}" type="pres">
      <dgm:prSet presAssocID="{C82BD96B-53FD-4EDA-95C0-AD2A9035335D}" presName="spaceRect" presStyleCnt="0"/>
      <dgm:spPr/>
    </dgm:pt>
    <dgm:pt modelId="{0AC33DE3-17F5-4E96-B3BC-F7905C3D077D}" type="pres">
      <dgm:prSet presAssocID="{C82BD96B-53FD-4EDA-95C0-AD2A9035335D}" presName="parTx" presStyleLbl="revTx" presStyleIdx="2" presStyleCnt="3">
        <dgm:presLayoutVars>
          <dgm:chMax val="0"/>
          <dgm:chPref val="0"/>
        </dgm:presLayoutVars>
      </dgm:prSet>
      <dgm:spPr/>
    </dgm:pt>
  </dgm:ptLst>
  <dgm:cxnLst>
    <dgm:cxn modelId="{AF1EBB02-93AE-492F-87A5-4EB09C932522}" type="presOf" srcId="{F13A97B5-A9E5-4BB2-A66A-9C18C124ABF5}" destId="{CC911626-A629-4B3D-9B02-FBB62E3253A8}" srcOrd="0" destOrd="0" presId="urn:microsoft.com/office/officeart/2018/2/layout/IconVerticalSolidList"/>
    <dgm:cxn modelId="{78836D11-697E-484C-9279-7AE642910B64}" srcId="{76F49A90-B96F-4B6E-A0A2-2781EA69576B}" destId="{C82BD96B-53FD-4EDA-95C0-AD2A9035335D}" srcOrd="2" destOrd="0" parTransId="{049768A9-8F10-4A13-A4B6-9E0EB110D96B}" sibTransId="{55192E4B-D775-4C37-BA8D-DDCE17AA8519}"/>
    <dgm:cxn modelId="{64D1AD3B-74F1-4E13-9117-B6B2F0867595}" type="presOf" srcId="{76F49A90-B96F-4B6E-A0A2-2781EA69576B}" destId="{D0B22382-A30D-4A0B-8D3A-CAB7FBAF1029}" srcOrd="0" destOrd="0" presId="urn:microsoft.com/office/officeart/2018/2/layout/IconVerticalSolidList"/>
    <dgm:cxn modelId="{44FB1465-E14F-4FA2-9D62-AEA112E40411}" type="presOf" srcId="{12C0D63C-0A30-4CF6-8FA2-EF83AFDA2EC5}" destId="{3968C199-2AFB-4C4F-AEB8-4017AF3BE652}" srcOrd="0" destOrd="0" presId="urn:microsoft.com/office/officeart/2018/2/layout/IconVerticalSolidList"/>
    <dgm:cxn modelId="{F09C94E4-73B6-4693-B1F8-07B420CED0B4}" srcId="{76F49A90-B96F-4B6E-A0A2-2781EA69576B}" destId="{12C0D63C-0A30-4CF6-8FA2-EF83AFDA2EC5}" srcOrd="0" destOrd="0" parTransId="{348D0C98-3683-4D81-B4A0-7371FD8F6482}" sibTransId="{A72B5F97-812F-4F0B-AFD1-0B6701ADA4D6}"/>
    <dgm:cxn modelId="{89912EEF-1555-431A-A0C2-11A11CF0919F}" type="presOf" srcId="{C82BD96B-53FD-4EDA-95C0-AD2A9035335D}" destId="{0AC33DE3-17F5-4E96-B3BC-F7905C3D077D}" srcOrd="0" destOrd="0" presId="urn:microsoft.com/office/officeart/2018/2/layout/IconVerticalSolidList"/>
    <dgm:cxn modelId="{792BEAF1-7FA7-4F34-B34C-BD2D111EB235}" srcId="{76F49A90-B96F-4B6E-A0A2-2781EA69576B}" destId="{F13A97B5-A9E5-4BB2-A66A-9C18C124ABF5}" srcOrd="1" destOrd="0" parTransId="{5B5B44D3-07B2-45A3-B125-FA78203C611C}" sibTransId="{6A229F3E-9B27-42AC-8ECC-E8FE740BA36C}"/>
    <dgm:cxn modelId="{778DBFC0-765C-4750-81B0-6B990EECB0F5}" type="presParOf" srcId="{D0B22382-A30D-4A0B-8D3A-CAB7FBAF1029}" destId="{AD67DFB3-6199-45BE-BCCB-912C57C8D538}" srcOrd="0" destOrd="0" presId="urn:microsoft.com/office/officeart/2018/2/layout/IconVerticalSolidList"/>
    <dgm:cxn modelId="{593B1F85-B252-4F97-B768-6E60B70C9F0B}" type="presParOf" srcId="{AD67DFB3-6199-45BE-BCCB-912C57C8D538}" destId="{9B9D2C77-2585-4989-AB1A-6D527A69892A}" srcOrd="0" destOrd="0" presId="urn:microsoft.com/office/officeart/2018/2/layout/IconVerticalSolidList"/>
    <dgm:cxn modelId="{A6EF7659-4082-4A54-9D4F-D151DCF17F46}" type="presParOf" srcId="{AD67DFB3-6199-45BE-BCCB-912C57C8D538}" destId="{DFB86999-2696-4000-A40E-DDDAFB1BC963}" srcOrd="1" destOrd="0" presId="urn:microsoft.com/office/officeart/2018/2/layout/IconVerticalSolidList"/>
    <dgm:cxn modelId="{89EB6135-D0BC-44E7-9071-B12BCD72EFC8}" type="presParOf" srcId="{AD67DFB3-6199-45BE-BCCB-912C57C8D538}" destId="{520FEAB3-5EE4-4E3B-9073-E234CE985DA8}" srcOrd="2" destOrd="0" presId="urn:microsoft.com/office/officeart/2018/2/layout/IconVerticalSolidList"/>
    <dgm:cxn modelId="{842C853E-0C82-4A31-9598-240516461519}" type="presParOf" srcId="{AD67DFB3-6199-45BE-BCCB-912C57C8D538}" destId="{3968C199-2AFB-4C4F-AEB8-4017AF3BE652}" srcOrd="3" destOrd="0" presId="urn:microsoft.com/office/officeart/2018/2/layout/IconVerticalSolidList"/>
    <dgm:cxn modelId="{547C0A17-71DB-44C5-A48F-52C04008FCA2}" type="presParOf" srcId="{D0B22382-A30D-4A0B-8D3A-CAB7FBAF1029}" destId="{B0D82F5A-5095-4625-B9BA-316340715770}" srcOrd="1" destOrd="0" presId="urn:microsoft.com/office/officeart/2018/2/layout/IconVerticalSolidList"/>
    <dgm:cxn modelId="{E1250866-CA2F-40C3-B6F9-F11F07F4159A}" type="presParOf" srcId="{D0B22382-A30D-4A0B-8D3A-CAB7FBAF1029}" destId="{A43E817B-A9BA-4ED5-8C87-5E2DCE618FA6}" srcOrd="2" destOrd="0" presId="urn:microsoft.com/office/officeart/2018/2/layout/IconVerticalSolidList"/>
    <dgm:cxn modelId="{675F52B3-B969-4F56-BF0E-7D5653A03BE6}" type="presParOf" srcId="{A43E817B-A9BA-4ED5-8C87-5E2DCE618FA6}" destId="{F2081B86-D412-458E-B416-23113FE48274}" srcOrd="0" destOrd="0" presId="urn:microsoft.com/office/officeart/2018/2/layout/IconVerticalSolidList"/>
    <dgm:cxn modelId="{E304F730-EB38-4943-A5B9-8A04946092F8}" type="presParOf" srcId="{A43E817B-A9BA-4ED5-8C87-5E2DCE618FA6}" destId="{3FAE27AA-B064-4E24-A351-715416E1930A}" srcOrd="1" destOrd="0" presId="urn:microsoft.com/office/officeart/2018/2/layout/IconVerticalSolidList"/>
    <dgm:cxn modelId="{938AE644-C1E9-4A09-ACAC-3610B1F279CE}" type="presParOf" srcId="{A43E817B-A9BA-4ED5-8C87-5E2DCE618FA6}" destId="{D8998A42-4EC1-4589-8978-9C17032BA826}" srcOrd="2" destOrd="0" presId="urn:microsoft.com/office/officeart/2018/2/layout/IconVerticalSolidList"/>
    <dgm:cxn modelId="{DBB98F82-9FB2-482F-8B3A-37443374D3B7}" type="presParOf" srcId="{A43E817B-A9BA-4ED5-8C87-5E2DCE618FA6}" destId="{CC911626-A629-4B3D-9B02-FBB62E3253A8}" srcOrd="3" destOrd="0" presId="urn:microsoft.com/office/officeart/2018/2/layout/IconVerticalSolidList"/>
    <dgm:cxn modelId="{A81A58AA-B4CA-4B56-9097-CB73657F3CED}" type="presParOf" srcId="{D0B22382-A30D-4A0B-8D3A-CAB7FBAF1029}" destId="{B1506BE4-BDD9-47A1-87E1-E68F7C4B7702}" srcOrd="3" destOrd="0" presId="urn:microsoft.com/office/officeart/2018/2/layout/IconVerticalSolidList"/>
    <dgm:cxn modelId="{30440C42-8335-40A3-98A6-BC206F200849}" type="presParOf" srcId="{D0B22382-A30D-4A0B-8D3A-CAB7FBAF1029}" destId="{28ACFD26-0E35-404E-905C-7678F6631733}" srcOrd="4" destOrd="0" presId="urn:microsoft.com/office/officeart/2018/2/layout/IconVerticalSolidList"/>
    <dgm:cxn modelId="{A67BDAF1-15AA-437D-965B-BF0EE145BFFD}" type="presParOf" srcId="{28ACFD26-0E35-404E-905C-7678F6631733}" destId="{5D7A2E7B-CB36-4EA3-9127-66F1F35C0074}" srcOrd="0" destOrd="0" presId="urn:microsoft.com/office/officeart/2018/2/layout/IconVerticalSolidList"/>
    <dgm:cxn modelId="{6B892EAF-68D5-4839-AC84-8C5F3D245D31}" type="presParOf" srcId="{28ACFD26-0E35-404E-905C-7678F6631733}" destId="{84AEE1BA-7628-4DF5-BC66-A4242D633D93}" srcOrd="1" destOrd="0" presId="urn:microsoft.com/office/officeart/2018/2/layout/IconVerticalSolidList"/>
    <dgm:cxn modelId="{31A8F7B0-344A-407B-AE87-AA47F9CF04DF}" type="presParOf" srcId="{28ACFD26-0E35-404E-905C-7678F6631733}" destId="{C843A8EF-E213-4AA4-B493-116287CEC00A}" srcOrd="2" destOrd="0" presId="urn:microsoft.com/office/officeart/2018/2/layout/IconVerticalSolidList"/>
    <dgm:cxn modelId="{37003168-93D7-4190-86B5-F66181B599C7}" type="presParOf" srcId="{28ACFD26-0E35-404E-905C-7678F6631733}" destId="{0AC33DE3-17F5-4E96-B3BC-F7905C3D07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47839E8D-5B8E-4102-A579-D003F30F6B63}"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F65E6F24-B8BF-4178-B091-7E235A38FFEC}">
      <dgm:prSet/>
      <dgm:spPr/>
      <dgm:t>
        <a:bodyPr/>
        <a:lstStyle/>
        <a:p>
          <a:pPr>
            <a:lnSpc>
              <a:spcPct val="100000"/>
            </a:lnSpc>
          </a:pPr>
          <a:r>
            <a:rPr lang="en-US"/>
            <a:t>The pool of data generation methods from which researchers can choose those most appropriate for their studies is immense and ever-expanding. </a:t>
          </a:r>
        </a:p>
      </dgm:t>
    </dgm:pt>
    <dgm:pt modelId="{841CC570-EAF0-40A3-8964-67FEF4E5D41E}" type="parTrans" cxnId="{81B94B70-20BB-4A01-8F5D-B839F5150913}">
      <dgm:prSet/>
      <dgm:spPr/>
      <dgm:t>
        <a:bodyPr/>
        <a:lstStyle/>
        <a:p>
          <a:endParaRPr lang="en-US"/>
        </a:p>
      </dgm:t>
    </dgm:pt>
    <dgm:pt modelId="{EB51DD49-75A1-4C88-A83B-B1F40C2BE11B}" type="sibTrans" cxnId="{81B94B70-20BB-4A01-8F5D-B839F5150913}">
      <dgm:prSet/>
      <dgm:spPr/>
      <dgm:t>
        <a:bodyPr/>
        <a:lstStyle/>
        <a:p>
          <a:endParaRPr lang="en-US"/>
        </a:p>
      </dgm:t>
    </dgm:pt>
    <dgm:pt modelId="{A731FA89-85C7-4299-80A9-39F50ADA34E3}">
      <dgm:prSet/>
      <dgm:spPr/>
      <dgm:t>
        <a:bodyPr/>
        <a:lstStyle/>
        <a:p>
          <a:pPr>
            <a:lnSpc>
              <a:spcPct val="100000"/>
            </a:lnSpc>
          </a:pPr>
          <a:r>
            <a:rPr lang="en-US"/>
            <a:t>It includes interviews, focus groups, (participant and non-participant) observations, document analysis, audio and video recordings, photographs, blog content analysis, social media posts, and so on.</a:t>
          </a:r>
        </a:p>
      </dgm:t>
    </dgm:pt>
    <dgm:pt modelId="{BFE695BB-C02B-46BE-9952-38BAA00B2D44}" type="parTrans" cxnId="{9033CF59-96C8-42BD-8DA3-CB3D943E93A4}">
      <dgm:prSet/>
      <dgm:spPr/>
      <dgm:t>
        <a:bodyPr/>
        <a:lstStyle/>
        <a:p>
          <a:endParaRPr lang="en-US"/>
        </a:p>
      </dgm:t>
    </dgm:pt>
    <dgm:pt modelId="{1F779F65-333B-4393-B13D-AB788361684E}" type="sibTrans" cxnId="{9033CF59-96C8-42BD-8DA3-CB3D943E93A4}">
      <dgm:prSet/>
      <dgm:spPr/>
      <dgm:t>
        <a:bodyPr/>
        <a:lstStyle/>
        <a:p>
          <a:endParaRPr lang="en-US"/>
        </a:p>
      </dgm:t>
    </dgm:pt>
    <dgm:pt modelId="{011F2C84-0B66-4385-82F7-EE64A724DB36}" type="pres">
      <dgm:prSet presAssocID="{47839E8D-5B8E-4102-A579-D003F30F6B63}" presName="root" presStyleCnt="0">
        <dgm:presLayoutVars>
          <dgm:dir/>
          <dgm:resizeHandles val="exact"/>
        </dgm:presLayoutVars>
      </dgm:prSet>
      <dgm:spPr/>
    </dgm:pt>
    <dgm:pt modelId="{6C325962-6D9A-4621-BEB8-3E98DCBB41A6}" type="pres">
      <dgm:prSet presAssocID="{F65E6F24-B8BF-4178-B091-7E235A38FFEC}" presName="compNode" presStyleCnt="0"/>
      <dgm:spPr/>
    </dgm:pt>
    <dgm:pt modelId="{E58494DD-A134-43CE-98D5-CD32EA8467C1}" type="pres">
      <dgm:prSet presAssocID="{F65E6F24-B8BF-4178-B091-7E235A38FFEC}" presName="bgRect" presStyleLbl="bgShp" presStyleIdx="0" presStyleCnt="2"/>
      <dgm:spPr/>
    </dgm:pt>
    <dgm:pt modelId="{F9093950-7877-4B0F-B958-63AA6666B6A6}" type="pres">
      <dgm:prSet presAssocID="{F65E6F24-B8BF-4178-B091-7E235A38FFE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630F2616-9661-4848-948F-D345CD401234}" type="pres">
      <dgm:prSet presAssocID="{F65E6F24-B8BF-4178-B091-7E235A38FFEC}" presName="spaceRect" presStyleCnt="0"/>
      <dgm:spPr/>
    </dgm:pt>
    <dgm:pt modelId="{2B018F6E-CC37-4172-A7F6-CC3E5BDE8988}" type="pres">
      <dgm:prSet presAssocID="{F65E6F24-B8BF-4178-B091-7E235A38FFEC}" presName="parTx" presStyleLbl="revTx" presStyleIdx="0" presStyleCnt="2">
        <dgm:presLayoutVars>
          <dgm:chMax val="0"/>
          <dgm:chPref val="0"/>
        </dgm:presLayoutVars>
      </dgm:prSet>
      <dgm:spPr/>
    </dgm:pt>
    <dgm:pt modelId="{4077AC00-1F84-444A-B3AB-8CFD370516A5}" type="pres">
      <dgm:prSet presAssocID="{EB51DD49-75A1-4C88-A83B-B1F40C2BE11B}" presName="sibTrans" presStyleCnt="0"/>
      <dgm:spPr/>
    </dgm:pt>
    <dgm:pt modelId="{22590C55-F11D-49C4-AB21-A25BC72B026D}" type="pres">
      <dgm:prSet presAssocID="{A731FA89-85C7-4299-80A9-39F50ADA34E3}" presName="compNode" presStyleCnt="0"/>
      <dgm:spPr/>
    </dgm:pt>
    <dgm:pt modelId="{E9BF049D-FD73-4BB3-B028-DF075A7BEDD1}" type="pres">
      <dgm:prSet presAssocID="{A731FA89-85C7-4299-80A9-39F50ADA34E3}" presName="bgRect" presStyleLbl="bgShp" presStyleIdx="1" presStyleCnt="2"/>
      <dgm:spPr/>
    </dgm:pt>
    <dgm:pt modelId="{19B09539-9981-4BD3-837A-70CFE695F227}" type="pres">
      <dgm:prSet presAssocID="{A731FA89-85C7-4299-80A9-39F50ADA34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dcast"/>
        </a:ext>
      </dgm:extLst>
    </dgm:pt>
    <dgm:pt modelId="{AE26E10A-4B31-4836-B8BC-C6977096F6DA}" type="pres">
      <dgm:prSet presAssocID="{A731FA89-85C7-4299-80A9-39F50ADA34E3}" presName="spaceRect" presStyleCnt="0"/>
      <dgm:spPr/>
    </dgm:pt>
    <dgm:pt modelId="{509CC384-8870-4B3A-8D81-A6466BC3BBF0}" type="pres">
      <dgm:prSet presAssocID="{A731FA89-85C7-4299-80A9-39F50ADA34E3}" presName="parTx" presStyleLbl="revTx" presStyleIdx="1" presStyleCnt="2">
        <dgm:presLayoutVars>
          <dgm:chMax val="0"/>
          <dgm:chPref val="0"/>
        </dgm:presLayoutVars>
      </dgm:prSet>
      <dgm:spPr/>
    </dgm:pt>
  </dgm:ptLst>
  <dgm:cxnLst>
    <dgm:cxn modelId="{81B94B70-20BB-4A01-8F5D-B839F5150913}" srcId="{47839E8D-5B8E-4102-A579-D003F30F6B63}" destId="{F65E6F24-B8BF-4178-B091-7E235A38FFEC}" srcOrd="0" destOrd="0" parTransId="{841CC570-EAF0-40A3-8964-67FEF4E5D41E}" sibTransId="{EB51DD49-75A1-4C88-A83B-B1F40C2BE11B}"/>
    <dgm:cxn modelId="{49208455-8922-4A38-ACE5-79F0D960A56E}" type="presOf" srcId="{A731FA89-85C7-4299-80A9-39F50ADA34E3}" destId="{509CC384-8870-4B3A-8D81-A6466BC3BBF0}" srcOrd="0" destOrd="0" presId="urn:microsoft.com/office/officeart/2018/2/layout/IconVerticalSolidList"/>
    <dgm:cxn modelId="{D4CDF076-6257-4D83-B568-3A6F25D6A35D}" type="presOf" srcId="{47839E8D-5B8E-4102-A579-D003F30F6B63}" destId="{011F2C84-0B66-4385-82F7-EE64A724DB36}" srcOrd="0" destOrd="0" presId="urn:microsoft.com/office/officeart/2018/2/layout/IconVerticalSolidList"/>
    <dgm:cxn modelId="{9033CF59-96C8-42BD-8DA3-CB3D943E93A4}" srcId="{47839E8D-5B8E-4102-A579-D003F30F6B63}" destId="{A731FA89-85C7-4299-80A9-39F50ADA34E3}" srcOrd="1" destOrd="0" parTransId="{BFE695BB-C02B-46BE-9952-38BAA00B2D44}" sibTransId="{1F779F65-333B-4393-B13D-AB788361684E}"/>
    <dgm:cxn modelId="{7D947FEF-B46A-4F95-9932-97C50AD7212D}" type="presOf" srcId="{F65E6F24-B8BF-4178-B091-7E235A38FFEC}" destId="{2B018F6E-CC37-4172-A7F6-CC3E5BDE8988}" srcOrd="0" destOrd="0" presId="urn:microsoft.com/office/officeart/2018/2/layout/IconVerticalSolidList"/>
    <dgm:cxn modelId="{0C611F60-1DA3-4AB3-B87E-84D3160C1E7B}" type="presParOf" srcId="{011F2C84-0B66-4385-82F7-EE64A724DB36}" destId="{6C325962-6D9A-4621-BEB8-3E98DCBB41A6}" srcOrd="0" destOrd="0" presId="urn:microsoft.com/office/officeart/2018/2/layout/IconVerticalSolidList"/>
    <dgm:cxn modelId="{7E88877A-3583-4089-8983-CB2FB6037A96}" type="presParOf" srcId="{6C325962-6D9A-4621-BEB8-3E98DCBB41A6}" destId="{E58494DD-A134-43CE-98D5-CD32EA8467C1}" srcOrd="0" destOrd="0" presId="urn:microsoft.com/office/officeart/2018/2/layout/IconVerticalSolidList"/>
    <dgm:cxn modelId="{1A9A53AB-3938-4FED-A50C-A1C85B8CFF42}" type="presParOf" srcId="{6C325962-6D9A-4621-BEB8-3E98DCBB41A6}" destId="{F9093950-7877-4B0F-B958-63AA6666B6A6}" srcOrd="1" destOrd="0" presId="urn:microsoft.com/office/officeart/2018/2/layout/IconVerticalSolidList"/>
    <dgm:cxn modelId="{C5BC096B-0D1A-40FA-A9AD-7CD55B36D63C}" type="presParOf" srcId="{6C325962-6D9A-4621-BEB8-3E98DCBB41A6}" destId="{630F2616-9661-4848-948F-D345CD401234}" srcOrd="2" destOrd="0" presId="urn:microsoft.com/office/officeart/2018/2/layout/IconVerticalSolidList"/>
    <dgm:cxn modelId="{E69E4A52-ABE7-41B5-8931-BC549B41E502}" type="presParOf" srcId="{6C325962-6D9A-4621-BEB8-3E98DCBB41A6}" destId="{2B018F6E-CC37-4172-A7F6-CC3E5BDE8988}" srcOrd="3" destOrd="0" presId="urn:microsoft.com/office/officeart/2018/2/layout/IconVerticalSolidList"/>
    <dgm:cxn modelId="{B8B0456F-318F-40C2-A0F8-134C46610B16}" type="presParOf" srcId="{011F2C84-0B66-4385-82F7-EE64A724DB36}" destId="{4077AC00-1F84-444A-B3AB-8CFD370516A5}" srcOrd="1" destOrd="0" presId="urn:microsoft.com/office/officeart/2018/2/layout/IconVerticalSolidList"/>
    <dgm:cxn modelId="{42FAF449-F1CD-4E5D-8BB0-2D32349B1841}" type="presParOf" srcId="{011F2C84-0B66-4385-82F7-EE64A724DB36}" destId="{22590C55-F11D-49C4-AB21-A25BC72B026D}" srcOrd="2" destOrd="0" presId="urn:microsoft.com/office/officeart/2018/2/layout/IconVerticalSolidList"/>
    <dgm:cxn modelId="{16E6FC35-DE58-458F-84E3-3D533C7D1372}" type="presParOf" srcId="{22590C55-F11D-49C4-AB21-A25BC72B026D}" destId="{E9BF049D-FD73-4BB3-B028-DF075A7BEDD1}" srcOrd="0" destOrd="0" presId="urn:microsoft.com/office/officeart/2018/2/layout/IconVerticalSolidList"/>
    <dgm:cxn modelId="{313B5D6D-DB00-4509-B7F0-E30C673F06EF}" type="presParOf" srcId="{22590C55-F11D-49C4-AB21-A25BC72B026D}" destId="{19B09539-9981-4BD3-837A-70CFE695F227}" srcOrd="1" destOrd="0" presId="urn:microsoft.com/office/officeart/2018/2/layout/IconVerticalSolidList"/>
    <dgm:cxn modelId="{51154D0F-F25A-48BB-999D-D4083D438742}" type="presParOf" srcId="{22590C55-F11D-49C4-AB21-A25BC72B026D}" destId="{AE26E10A-4B31-4836-B8BC-C6977096F6DA}" srcOrd="2" destOrd="0" presId="urn:microsoft.com/office/officeart/2018/2/layout/IconVerticalSolidList"/>
    <dgm:cxn modelId="{035E7159-9F22-4B8D-966A-7B2207CC9ADB}" type="presParOf" srcId="{22590C55-F11D-49C4-AB21-A25BC72B026D}" destId="{509CC384-8870-4B3A-8D81-A6466BC3BB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4D0BE529-D151-4EEE-8E75-78A9CC847096}"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800A137-1ED2-4F88-B6EA-FF1B535B463D}">
      <dgm:prSet custT="1"/>
      <dgm:spPr/>
      <dgm:t>
        <a:bodyPr/>
        <a:lstStyle/>
        <a:p>
          <a:r>
            <a:rPr lang="en-US" sz="1200" dirty="0"/>
            <a:t>“The researcher needs to justify every move”, offering a detailed rationale on a wide range of issues, including the choice of social setting, participant selection, data generation methods, time spent in the field, changes in research direction, analytical procedures, how certain themes emerged, why they were significant, and so on. </a:t>
          </a:r>
        </a:p>
      </dgm:t>
    </dgm:pt>
    <dgm:pt modelId="{2062E7C8-7ABD-479B-88B7-345779462D7F}" type="parTrans" cxnId="{D81B1268-E772-4404-A54C-FD4FB8FDBFC8}">
      <dgm:prSet/>
      <dgm:spPr/>
      <dgm:t>
        <a:bodyPr/>
        <a:lstStyle/>
        <a:p>
          <a:endParaRPr lang="en-US"/>
        </a:p>
      </dgm:t>
    </dgm:pt>
    <dgm:pt modelId="{541BE9EE-F2B1-4853-BD03-0F4556782687}" type="sibTrans" cxnId="{D81B1268-E772-4404-A54C-FD4FB8FDBFC8}">
      <dgm:prSet/>
      <dgm:spPr/>
      <dgm:t>
        <a:bodyPr/>
        <a:lstStyle/>
        <a:p>
          <a:endParaRPr lang="en-US"/>
        </a:p>
      </dgm:t>
    </dgm:pt>
    <dgm:pt modelId="{79F5C380-2F19-431D-980A-5CDD44BC4281}">
      <dgm:prSet custT="1"/>
      <dgm:spPr/>
      <dgm:t>
        <a:bodyPr/>
        <a:lstStyle/>
        <a:p>
          <a:r>
            <a:rPr lang="en-US" sz="1400" dirty="0"/>
            <a:t>The importance of “showing one’s workings” is the reason why writing up becomes so critical in qualitative research; the final text is what sticks all research parts together, creating a coherent whole that justifies the validity of a study. </a:t>
          </a:r>
        </a:p>
      </dgm:t>
    </dgm:pt>
    <dgm:pt modelId="{782CA747-20AA-4CE8-9BB0-865D6E52BB15}" type="parTrans" cxnId="{5C80C5FD-2979-4FA7-B55E-744844AEE3A1}">
      <dgm:prSet/>
      <dgm:spPr/>
      <dgm:t>
        <a:bodyPr/>
        <a:lstStyle/>
        <a:p>
          <a:endParaRPr lang="en-US"/>
        </a:p>
      </dgm:t>
    </dgm:pt>
    <dgm:pt modelId="{A283DEB2-01DC-40CB-A6A1-EA1ECFF071AB}" type="sibTrans" cxnId="{5C80C5FD-2979-4FA7-B55E-744844AEE3A1}">
      <dgm:prSet/>
      <dgm:spPr/>
      <dgm:t>
        <a:bodyPr/>
        <a:lstStyle/>
        <a:p>
          <a:endParaRPr lang="en-US"/>
        </a:p>
      </dgm:t>
    </dgm:pt>
    <dgm:pt modelId="{7E634623-1A90-4615-AA21-C7190590C4AF}">
      <dgm:prSet custT="1"/>
      <dgm:spPr/>
      <dgm:t>
        <a:bodyPr/>
        <a:lstStyle/>
        <a:p>
          <a:r>
            <a:rPr lang="en-US" sz="1400" dirty="0"/>
            <a:t>The “internal consistency” or “dependability” of a qualitative study is the extent to which the same results can be produced by different researchers if they re-</a:t>
          </a:r>
          <a:r>
            <a:rPr lang="en-US" sz="1400" dirty="0" err="1"/>
            <a:t>analyse</a:t>
          </a:r>
          <a:r>
            <a:rPr lang="en-US" sz="1400" dirty="0"/>
            <a:t> a given set of data.</a:t>
          </a:r>
        </a:p>
      </dgm:t>
    </dgm:pt>
    <dgm:pt modelId="{C623B386-69FE-47F8-9D29-AFD678FC4272}" type="parTrans" cxnId="{FB1AEFEA-C580-4BB9-A878-43B83FF73411}">
      <dgm:prSet/>
      <dgm:spPr/>
      <dgm:t>
        <a:bodyPr/>
        <a:lstStyle/>
        <a:p>
          <a:endParaRPr lang="en-US"/>
        </a:p>
      </dgm:t>
    </dgm:pt>
    <dgm:pt modelId="{2D90BEFC-86B3-4D9A-BA61-FA2700115713}" type="sibTrans" cxnId="{FB1AEFEA-C580-4BB9-A878-43B83FF73411}">
      <dgm:prSet/>
      <dgm:spPr/>
      <dgm:t>
        <a:bodyPr/>
        <a:lstStyle/>
        <a:p>
          <a:endParaRPr lang="en-US"/>
        </a:p>
      </dgm:t>
    </dgm:pt>
    <dgm:pt modelId="{F4A589BE-EE86-4094-9D94-CF76A8D1FDAB}" type="pres">
      <dgm:prSet presAssocID="{4D0BE529-D151-4EEE-8E75-78A9CC847096}" presName="root" presStyleCnt="0">
        <dgm:presLayoutVars>
          <dgm:dir/>
          <dgm:resizeHandles val="exact"/>
        </dgm:presLayoutVars>
      </dgm:prSet>
      <dgm:spPr/>
    </dgm:pt>
    <dgm:pt modelId="{6F42204B-242B-4B9F-8B73-6633FEA7A0CE}" type="pres">
      <dgm:prSet presAssocID="{2800A137-1ED2-4F88-B6EA-FF1B535B463D}" presName="compNode" presStyleCnt="0"/>
      <dgm:spPr/>
    </dgm:pt>
    <dgm:pt modelId="{D71F9CEA-1516-42DE-A981-D39FD8F834F9}" type="pres">
      <dgm:prSet presAssocID="{2800A137-1ED2-4F88-B6EA-FF1B535B46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257B5FB2-9292-4019-BDEA-30DB5C7ECF22}" type="pres">
      <dgm:prSet presAssocID="{2800A137-1ED2-4F88-B6EA-FF1B535B463D}" presName="spaceRect" presStyleCnt="0"/>
      <dgm:spPr/>
    </dgm:pt>
    <dgm:pt modelId="{AF5D367F-3F1E-41CA-891D-EDC6E260B4E6}" type="pres">
      <dgm:prSet presAssocID="{2800A137-1ED2-4F88-B6EA-FF1B535B463D}" presName="textRect" presStyleLbl="revTx" presStyleIdx="0" presStyleCnt="3">
        <dgm:presLayoutVars>
          <dgm:chMax val="1"/>
          <dgm:chPref val="1"/>
        </dgm:presLayoutVars>
      </dgm:prSet>
      <dgm:spPr/>
    </dgm:pt>
    <dgm:pt modelId="{908864AF-E999-49C8-9847-D41DDDBFDE28}" type="pres">
      <dgm:prSet presAssocID="{541BE9EE-F2B1-4853-BD03-0F4556782687}" presName="sibTrans" presStyleCnt="0"/>
      <dgm:spPr/>
    </dgm:pt>
    <dgm:pt modelId="{0E087B0A-610C-4EB4-A5E7-A66D3FF744DF}" type="pres">
      <dgm:prSet presAssocID="{79F5C380-2F19-431D-980A-5CDD44BC4281}" presName="compNode" presStyleCnt="0"/>
      <dgm:spPr/>
    </dgm:pt>
    <dgm:pt modelId="{AC0840AA-98FB-428B-8F3B-CE2A8B97D8B4}" type="pres">
      <dgm:prSet presAssocID="{79F5C380-2F19-431D-980A-5CDD44BC42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9B0F8EB-8D01-48B4-9024-E4054AAC4455}" type="pres">
      <dgm:prSet presAssocID="{79F5C380-2F19-431D-980A-5CDD44BC4281}" presName="spaceRect" presStyleCnt="0"/>
      <dgm:spPr/>
    </dgm:pt>
    <dgm:pt modelId="{CD59B528-B753-4BD7-8159-891607CCB6FE}" type="pres">
      <dgm:prSet presAssocID="{79F5C380-2F19-431D-980A-5CDD44BC4281}" presName="textRect" presStyleLbl="revTx" presStyleIdx="1" presStyleCnt="3">
        <dgm:presLayoutVars>
          <dgm:chMax val="1"/>
          <dgm:chPref val="1"/>
        </dgm:presLayoutVars>
      </dgm:prSet>
      <dgm:spPr/>
    </dgm:pt>
    <dgm:pt modelId="{6B18A509-CE84-4B0C-8F3A-93E17F1B9C01}" type="pres">
      <dgm:prSet presAssocID="{A283DEB2-01DC-40CB-A6A1-EA1ECFF071AB}" presName="sibTrans" presStyleCnt="0"/>
      <dgm:spPr/>
    </dgm:pt>
    <dgm:pt modelId="{F6AF16C9-8BFA-498A-816C-55570D4020F4}" type="pres">
      <dgm:prSet presAssocID="{7E634623-1A90-4615-AA21-C7190590C4AF}" presName="compNode" presStyleCnt="0"/>
      <dgm:spPr/>
    </dgm:pt>
    <dgm:pt modelId="{5BE529F8-A164-44FC-8C51-F41AD47F8A04}" type="pres">
      <dgm:prSet presAssocID="{7E634623-1A90-4615-AA21-C7190590C4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4334E418-2E16-4D9D-85CC-CF65C615E438}" type="pres">
      <dgm:prSet presAssocID="{7E634623-1A90-4615-AA21-C7190590C4AF}" presName="spaceRect" presStyleCnt="0"/>
      <dgm:spPr/>
    </dgm:pt>
    <dgm:pt modelId="{B1DADA96-E4DE-4F19-B4C6-53269E99C30E}" type="pres">
      <dgm:prSet presAssocID="{7E634623-1A90-4615-AA21-C7190590C4AF}" presName="textRect" presStyleLbl="revTx" presStyleIdx="2" presStyleCnt="3">
        <dgm:presLayoutVars>
          <dgm:chMax val="1"/>
          <dgm:chPref val="1"/>
        </dgm:presLayoutVars>
      </dgm:prSet>
      <dgm:spPr/>
    </dgm:pt>
  </dgm:ptLst>
  <dgm:cxnLst>
    <dgm:cxn modelId="{D81B1268-E772-4404-A54C-FD4FB8FDBFC8}" srcId="{4D0BE529-D151-4EEE-8E75-78A9CC847096}" destId="{2800A137-1ED2-4F88-B6EA-FF1B535B463D}" srcOrd="0" destOrd="0" parTransId="{2062E7C8-7ABD-479B-88B7-345779462D7F}" sibTransId="{541BE9EE-F2B1-4853-BD03-0F4556782687}"/>
    <dgm:cxn modelId="{7C41F294-DF6B-41D8-A1DC-AA9EC8F77FC6}" type="presOf" srcId="{79F5C380-2F19-431D-980A-5CDD44BC4281}" destId="{CD59B528-B753-4BD7-8159-891607CCB6FE}" srcOrd="0" destOrd="0" presId="urn:microsoft.com/office/officeart/2018/2/layout/IconLabelList"/>
    <dgm:cxn modelId="{AB1114E1-57BA-4EBB-A83C-8A04F5EEBB20}" type="presOf" srcId="{2800A137-1ED2-4F88-B6EA-FF1B535B463D}" destId="{AF5D367F-3F1E-41CA-891D-EDC6E260B4E6}" srcOrd="0" destOrd="0" presId="urn:microsoft.com/office/officeart/2018/2/layout/IconLabelList"/>
    <dgm:cxn modelId="{467DFAE5-0656-434D-BFC9-D2C5C4B3F553}" type="presOf" srcId="{4D0BE529-D151-4EEE-8E75-78A9CC847096}" destId="{F4A589BE-EE86-4094-9D94-CF76A8D1FDAB}" srcOrd="0" destOrd="0" presId="urn:microsoft.com/office/officeart/2018/2/layout/IconLabelList"/>
    <dgm:cxn modelId="{FB1AEFEA-C580-4BB9-A878-43B83FF73411}" srcId="{4D0BE529-D151-4EEE-8E75-78A9CC847096}" destId="{7E634623-1A90-4615-AA21-C7190590C4AF}" srcOrd="2" destOrd="0" parTransId="{C623B386-69FE-47F8-9D29-AFD678FC4272}" sibTransId="{2D90BEFC-86B3-4D9A-BA61-FA2700115713}"/>
    <dgm:cxn modelId="{1BC1BCF7-311D-441C-B808-DF17EE6EFA28}" type="presOf" srcId="{7E634623-1A90-4615-AA21-C7190590C4AF}" destId="{B1DADA96-E4DE-4F19-B4C6-53269E99C30E}" srcOrd="0" destOrd="0" presId="urn:microsoft.com/office/officeart/2018/2/layout/IconLabelList"/>
    <dgm:cxn modelId="{5C80C5FD-2979-4FA7-B55E-744844AEE3A1}" srcId="{4D0BE529-D151-4EEE-8E75-78A9CC847096}" destId="{79F5C380-2F19-431D-980A-5CDD44BC4281}" srcOrd="1" destOrd="0" parTransId="{782CA747-20AA-4CE8-9BB0-865D6E52BB15}" sibTransId="{A283DEB2-01DC-40CB-A6A1-EA1ECFF071AB}"/>
    <dgm:cxn modelId="{19CFD9D2-B19A-44DC-B2EE-01243F7EED47}" type="presParOf" srcId="{F4A589BE-EE86-4094-9D94-CF76A8D1FDAB}" destId="{6F42204B-242B-4B9F-8B73-6633FEA7A0CE}" srcOrd="0" destOrd="0" presId="urn:microsoft.com/office/officeart/2018/2/layout/IconLabelList"/>
    <dgm:cxn modelId="{4F2C6840-5AA8-41E7-88CA-91EA64E82F3E}" type="presParOf" srcId="{6F42204B-242B-4B9F-8B73-6633FEA7A0CE}" destId="{D71F9CEA-1516-42DE-A981-D39FD8F834F9}" srcOrd="0" destOrd="0" presId="urn:microsoft.com/office/officeart/2018/2/layout/IconLabelList"/>
    <dgm:cxn modelId="{54CCFB15-B735-4763-8AA6-590ED65EC244}" type="presParOf" srcId="{6F42204B-242B-4B9F-8B73-6633FEA7A0CE}" destId="{257B5FB2-9292-4019-BDEA-30DB5C7ECF22}" srcOrd="1" destOrd="0" presId="urn:microsoft.com/office/officeart/2018/2/layout/IconLabelList"/>
    <dgm:cxn modelId="{45456A78-75DB-44A8-8BD7-E5678EA3C467}" type="presParOf" srcId="{6F42204B-242B-4B9F-8B73-6633FEA7A0CE}" destId="{AF5D367F-3F1E-41CA-891D-EDC6E260B4E6}" srcOrd="2" destOrd="0" presId="urn:microsoft.com/office/officeart/2018/2/layout/IconLabelList"/>
    <dgm:cxn modelId="{382839B4-42F4-4C3E-A85D-7FB338462971}" type="presParOf" srcId="{F4A589BE-EE86-4094-9D94-CF76A8D1FDAB}" destId="{908864AF-E999-49C8-9847-D41DDDBFDE28}" srcOrd="1" destOrd="0" presId="urn:microsoft.com/office/officeart/2018/2/layout/IconLabelList"/>
    <dgm:cxn modelId="{90E5D164-13BA-4152-A348-F38CB97F4F57}" type="presParOf" srcId="{F4A589BE-EE86-4094-9D94-CF76A8D1FDAB}" destId="{0E087B0A-610C-4EB4-A5E7-A66D3FF744DF}" srcOrd="2" destOrd="0" presId="urn:microsoft.com/office/officeart/2018/2/layout/IconLabelList"/>
    <dgm:cxn modelId="{02841689-39CB-4D25-A5D0-B3F244872493}" type="presParOf" srcId="{0E087B0A-610C-4EB4-A5E7-A66D3FF744DF}" destId="{AC0840AA-98FB-428B-8F3B-CE2A8B97D8B4}" srcOrd="0" destOrd="0" presId="urn:microsoft.com/office/officeart/2018/2/layout/IconLabelList"/>
    <dgm:cxn modelId="{BC917ED2-E333-4C75-B280-0DBC1D82299D}" type="presParOf" srcId="{0E087B0A-610C-4EB4-A5E7-A66D3FF744DF}" destId="{B9B0F8EB-8D01-48B4-9024-E4054AAC4455}" srcOrd="1" destOrd="0" presId="urn:microsoft.com/office/officeart/2018/2/layout/IconLabelList"/>
    <dgm:cxn modelId="{0B7AA61D-DEF6-435C-A7EB-562989957CF3}" type="presParOf" srcId="{0E087B0A-610C-4EB4-A5E7-A66D3FF744DF}" destId="{CD59B528-B753-4BD7-8159-891607CCB6FE}" srcOrd="2" destOrd="0" presId="urn:microsoft.com/office/officeart/2018/2/layout/IconLabelList"/>
    <dgm:cxn modelId="{FEBDCFCF-F5ED-4443-B629-C14827C6ACD7}" type="presParOf" srcId="{F4A589BE-EE86-4094-9D94-CF76A8D1FDAB}" destId="{6B18A509-CE84-4B0C-8F3A-93E17F1B9C01}" srcOrd="3" destOrd="0" presId="urn:microsoft.com/office/officeart/2018/2/layout/IconLabelList"/>
    <dgm:cxn modelId="{2863AA13-8E3A-4782-B3EF-41E0736848C1}" type="presParOf" srcId="{F4A589BE-EE86-4094-9D94-CF76A8D1FDAB}" destId="{F6AF16C9-8BFA-498A-816C-55570D4020F4}" srcOrd="4" destOrd="0" presId="urn:microsoft.com/office/officeart/2018/2/layout/IconLabelList"/>
    <dgm:cxn modelId="{6880DDC7-2CD4-4E84-A891-AD75DACC83A8}" type="presParOf" srcId="{F6AF16C9-8BFA-498A-816C-55570D4020F4}" destId="{5BE529F8-A164-44FC-8C51-F41AD47F8A04}" srcOrd="0" destOrd="0" presId="urn:microsoft.com/office/officeart/2018/2/layout/IconLabelList"/>
    <dgm:cxn modelId="{50518E02-2C84-4C3C-B60F-C00F3C229DB7}" type="presParOf" srcId="{F6AF16C9-8BFA-498A-816C-55570D4020F4}" destId="{4334E418-2E16-4D9D-85CC-CF65C615E438}" srcOrd="1" destOrd="0" presId="urn:microsoft.com/office/officeart/2018/2/layout/IconLabelList"/>
    <dgm:cxn modelId="{568BA2D7-AEB3-421D-A2E5-1A5941F1E841}" type="presParOf" srcId="{F6AF16C9-8BFA-498A-816C-55570D4020F4}" destId="{B1DADA96-E4DE-4F19-B4C6-53269E99C30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FB21E7E9-211B-4584-AD85-C59AC77C4C0F}"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0A8841B6-89AB-4789-8D2C-58E24A3B0F6A}">
      <dgm:prSet/>
      <dgm:spPr/>
      <dgm:t>
        <a:bodyPr/>
        <a:lstStyle/>
        <a:p>
          <a:pPr>
            <a:lnSpc>
              <a:spcPct val="100000"/>
            </a:lnSpc>
          </a:pPr>
          <a:r>
            <a:rPr lang="en-US"/>
            <a:t>It is often </a:t>
          </a:r>
          <a:r>
            <a:rPr lang="en-US" b="1"/>
            <a:t>based on extremely small samples </a:t>
          </a:r>
          <a:r>
            <a:rPr lang="en-US"/>
            <a:t>of participants who hardly represent any meaningful segment of a population. Hence, it is hard to know whether their characteristics, experiences, perceptions, and so on, apply more broadly to a given society.</a:t>
          </a:r>
        </a:p>
      </dgm:t>
    </dgm:pt>
    <dgm:pt modelId="{232F063F-5CF4-4F3A-A192-344DC2E139C0}" type="parTrans" cxnId="{DFA56DCA-6344-43A8-AAF9-1584F9C5490B}">
      <dgm:prSet/>
      <dgm:spPr/>
      <dgm:t>
        <a:bodyPr/>
        <a:lstStyle/>
        <a:p>
          <a:endParaRPr lang="en-US"/>
        </a:p>
      </dgm:t>
    </dgm:pt>
    <dgm:pt modelId="{48DD2D52-846B-4A32-8FE1-BEF7EBE57BE7}" type="sibTrans" cxnId="{DFA56DCA-6344-43A8-AAF9-1584F9C5490B}">
      <dgm:prSet/>
      <dgm:spPr/>
      <dgm:t>
        <a:bodyPr/>
        <a:lstStyle/>
        <a:p>
          <a:endParaRPr lang="en-US"/>
        </a:p>
      </dgm:t>
    </dgm:pt>
    <dgm:pt modelId="{5B89E2A3-FF56-438E-B4B1-E76E73CA4892}">
      <dgm:prSet/>
      <dgm:spPr/>
      <dgm:t>
        <a:bodyPr/>
        <a:lstStyle/>
        <a:p>
          <a:pPr>
            <a:lnSpc>
              <a:spcPct val="100000"/>
            </a:lnSpc>
          </a:pPr>
          <a:r>
            <a:rPr lang="en-US" b="1"/>
            <a:t>It is time-consuming and costly</a:t>
          </a:r>
          <a:r>
            <a:rPr lang="en-US"/>
            <a:t>. For example, 10 minutes of recorded interviewing can take an hour to transcribe and produce more than 10 pages of text. </a:t>
          </a:r>
        </a:p>
      </dgm:t>
    </dgm:pt>
    <dgm:pt modelId="{5D4DEB76-F0E2-424B-B3D4-FB0CEA880941}" type="parTrans" cxnId="{993FA3DD-50CF-486E-846D-67C1936769FB}">
      <dgm:prSet/>
      <dgm:spPr/>
      <dgm:t>
        <a:bodyPr/>
        <a:lstStyle/>
        <a:p>
          <a:endParaRPr lang="en-US"/>
        </a:p>
      </dgm:t>
    </dgm:pt>
    <dgm:pt modelId="{44AC0A0A-3037-4860-9024-B40989300C58}" type="sibTrans" cxnId="{993FA3DD-50CF-486E-846D-67C1936769FB}">
      <dgm:prSet/>
      <dgm:spPr/>
      <dgm:t>
        <a:bodyPr/>
        <a:lstStyle/>
        <a:p>
          <a:endParaRPr lang="en-US"/>
        </a:p>
      </dgm:t>
    </dgm:pt>
    <dgm:pt modelId="{A9D537DC-355C-40D6-9EB8-49C6414F71CC}">
      <dgm:prSet/>
      <dgm:spPr/>
      <dgm:t>
        <a:bodyPr/>
        <a:lstStyle/>
        <a:p>
          <a:pPr>
            <a:lnSpc>
              <a:spcPct val="100000"/>
            </a:lnSpc>
          </a:pPr>
          <a:r>
            <a:rPr lang="en-US"/>
            <a:t>“Trustworthiness” or the “ability to justify every single move” largely </a:t>
          </a:r>
          <a:r>
            <a:rPr lang="en-US" b="1"/>
            <a:t>depends on a researcher’s communication/writing skills </a:t>
          </a:r>
          <a:r>
            <a:rPr lang="en-US"/>
            <a:t>rather than the true quality (or rigour) of a study. </a:t>
          </a:r>
        </a:p>
      </dgm:t>
    </dgm:pt>
    <dgm:pt modelId="{2D2D6F57-8362-4112-9865-BADB8D1D868E}" type="parTrans" cxnId="{69DDBCE5-E443-468A-927B-DB56F7D095AE}">
      <dgm:prSet/>
      <dgm:spPr/>
      <dgm:t>
        <a:bodyPr/>
        <a:lstStyle/>
        <a:p>
          <a:endParaRPr lang="en-US"/>
        </a:p>
      </dgm:t>
    </dgm:pt>
    <dgm:pt modelId="{0533C801-B7EC-4BF8-9641-481B74230046}" type="sibTrans" cxnId="{69DDBCE5-E443-468A-927B-DB56F7D095AE}">
      <dgm:prSet/>
      <dgm:spPr/>
      <dgm:t>
        <a:bodyPr/>
        <a:lstStyle/>
        <a:p>
          <a:endParaRPr lang="en-US"/>
        </a:p>
      </dgm:t>
    </dgm:pt>
    <dgm:pt modelId="{757583D9-1FCA-433F-8A50-338138569E56}">
      <dgm:prSet/>
      <dgm:spPr/>
      <dgm:t>
        <a:bodyPr/>
        <a:lstStyle/>
        <a:p>
          <a:pPr>
            <a:lnSpc>
              <a:spcPct val="100000"/>
            </a:lnSpc>
          </a:pPr>
          <a:r>
            <a:rPr lang="en-US"/>
            <a:t>As qualitative researchers become intensely involved in their research setting, this is likely to </a:t>
          </a:r>
          <a:r>
            <a:rPr lang="en-US" b="1"/>
            <a:t>influence and bring about significant changes </a:t>
          </a:r>
          <a:r>
            <a:rPr lang="en-US"/>
            <a:t>to the setting itself or the phenomenon under investigation. </a:t>
          </a:r>
        </a:p>
      </dgm:t>
    </dgm:pt>
    <dgm:pt modelId="{3DDA0B1C-20A8-4DDA-A81E-217D56C870BC}" type="parTrans" cxnId="{956C882A-1611-4051-93EC-CB80B38B7842}">
      <dgm:prSet/>
      <dgm:spPr/>
      <dgm:t>
        <a:bodyPr/>
        <a:lstStyle/>
        <a:p>
          <a:endParaRPr lang="en-US"/>
        </a:p>
      </dgm:t>
    </dgm:pt>
    <dgm:pt modelId="{1D0D7FDD-4B2E-40D2-9A6D-775C31DCAEFC}" type="sibTrans" cxnId="{956C882A-1611-4051-93EC-CB80B38B7842}">
      <dgm:prSet/>
      <dgm:spPr/>
      <dgm:t>
        <a:bodyPr/>
        <a:lstStyle/>
        <a:p>
          <a:endParaRPr lang="en-US"/>
        </a:p>
      </dgm:t>
    </dgm:pt>
    <dgm:pt modelId="{5116B03F-03E1-4504-9245-247CC7B99DCC}" type="pres">
      <dgm:prSet presAssocID="{FB21E7E9-211B-4584-AD85-C59AC77C4C0F}" presName="root" presStyleCnt="0">
        <dgm:presLayoutVars>
          <dgm:dir/>
          <dgm:resizeHandles val="exact"/>
        </dgm:presLayoutVars>
      </dgm:prSet>
      <dgm:spPr/>
    </dgm:pt>
    <dgm:pt modelId="{4A2FB352-09FE-46B8-B819-8E83364CAEE3}" type="pres">
      <dgm:prSet presAssocID="{0A8841B6-89AB-4789-8D2C-58E24A3B0F6A}" presName="compNode" presStyleCnt="0"/>
      <dgm:spPr/>
    </dgm:pt>
    <dgm:pt modelId="{371FA6BB-DC2F-4E42-94E5-B163CC158FB1}" type="pres">
      <dgm:prSet presAssocID="{0A8841B6-89AB-4789-8D2C-58E24A3B0F6A}" presName="bgRect" presStyleLbl="bgShp" presStyleIdx="0" presStyleCnt="4"/>
      <dgm:spPr/>
    </dgm:pt>
    <dgm:pt modelId="{77C1CC82-90F3-4469-B58D-565500E95DA3}" type="pres">
      <dgm:prSet presAssocID="{0A8841B6-89AB-4789-8D2C-58E24A3B0F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36FF3F26-76C1-4728-AF2D-4C743F4378B2}" type="pres">
      <dgm:prSet presAssocID="{0A8841B6-89AB-4789-8D2C-58E24A3B0F6A}" presName="spaceRect" presStyleCnt="0"/>
      <dgm:spPr/>
    </dgm:pt>
    <dgm:pt modelId="{12E8B5E8-820F-42FA-9ED6-82EEFC40DFBD}" type="pres">
      <dgm:prSet presAssocID="{0A8841B6-89AB-4789-8D2C-58E24A3B0F6A}" presName="parTx" presStyleLbl="revTx" presStyleIdx="0" presStyleCnt="4">
        <dgm:presLayoutVars>
          <dgm:chMax val="0"/>
          <dgm:chPref val="0"/>
        </dgm:presLayoutVars>
      </dgm:prSet>
      <dgm:spPr/>
    </dgm:pt>
    <dgm:pt modelId="{CE8CC54D-3321-403E-914F-4D0AC0F0E4FA}" type="pres">
      <dgm:prSet presAssocID="{48DD2D52-846B-4A32-8FE1-BEF7EBE57BE7}" presName="sibTrans" presStyleCnt="0"/>
      <dgm:spPr/>
    </dgm:pt>
    <dgm:pt modelId="{48F186BD-F5C0-48E5-BFB5-E145308176ED}" type="pres">
      <dgm:prSet presAssocID="{5B89E2A3-FF56-438E-B4B1-E76E73CA4892}" presName="compNode" presStyleCnt="0"/>
      <dgm:spPr/>
    </dgm:pt>
    <dgm:pt modelId="{CE4CA7ED-19C9-4C06-AA8C-1A179BAD0B85}" type="pres">
      <dgm:prSet presAssocID="{5B89E2A3-FF56-438E-B4B1-E76E73CA4892}" presName="bgRect" presStyleLbl="bgShp" presStyleIdx="1" presStyleCnt="4"/>
      <dgm:spPr/>
    </dgm:pt>
    <dgm:pt modelId="{DCEF3411-0D65-4C0A-8423-3A7D097200CB}" type="pres">
      <dgm:prSet presAssocID="{5B89E2A3-FF56-438E-B4B1-E76E73CA48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5B6ADD93-56DE-4FF7-85A2-CAB57163C8D5}" type="pres">
      <dgm:prSet presAssocID="{5B89E2A3-FF56-438E-B4B1-E76E73CA4892}" presName="spaceRect" presStyleCnt="0"/>
      <dgm:spPr/>
    </dgm:pt>
    <dgm:pt modelId="{617CB2C6-181A-41B5-9C8C-A6904C66F5BA}" type="pres">
      <dgm:prSet presAssocID="{5B89E2A3-FF56-438E-B4B1-E76E73CA4892}" presName="parTx" presStyleLbl="revTx" presStyleIdx="1" presStyleCnt="4">
        <dgm:presLayoutVars>
          <dgm:chMax val="0"/>
          <dgm:chPref val="0"/>
        </dgm:presLayoutVars>
      </dgm:prSet>
      <dgm:spPr/>
    </dgm:pt>
    <dgm:pt modelId="{924C542E-AED2-400D-BD92-AA1B1D22118E}" type="pres">
      <dgm:prSet presAssocID="{44AC0A0A-3037-4860-9024-B40989300C58}" presName="sibTrans" presStyleCnt="0"/>
      <dgm:spPr/>
    </dgm:pt>
    <dgm:pt modelId="{80095E0D-3279-4AB5-8451-ABD085C3ADDA}" type="pres">
      <dgm:prSet presAssocID="{A9D537DC-355C-40D6-9EB8-49C6414F71CC}" presName="compNode" presStyleCnt="0"/>
      <dgm:spPr/>
    </dgm:pt>
    <dgm:pt modelId="{8528F06D-F429-48C0-A956-85FDF8FCC36A}" type="pres">
      <dgm:prSet presAssocID="{A9D537DC-355C-40D6-9EB8-49C6414F71CC}" presName="bgRect" presStyleLbl="bgShp" presStyleIdx="2" presStyleCnt="4"/>
      <dgm:spPr/>
    </dgm:pt>
    <dgm:pt modelId="{4823BF13-BC96-4F6C-B4E2-D586A09C8D25}" type="pres">
      <dgm:prSet presAssocID="{A9D537DC-355C-40D6-9EB8-49C6414F71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60D0B42D-0B86-42BB-80CE-C9CD4F4BDBD9}" type="pres">
      <dgm:prSet presAssocID="{A9D537DC-355C-40D6-9EB8-49C6414F71CC}" presName="spaceRect" presStyleCnt="0"/>
      <dgm:spPr/>
    </dgm:pt>
    <dgm:pt modelId="{FD3C459A-B99A-40C5-8688-550B05B1BF99}" type="pres">
      <dgm:prSet presAssocID="{A9D537DC-355C-40D6-9EB8-49C6414F71CC}" presName="parTx" presStyleLbl="revTx" presStyleIdx="2" presStyleCnt="4">
        <dgm:presLayoutVars>
          <dgm:chMax val="0"/>
          <dgm:chPref val="0"/>
        </dgm:presLayoutVars>
      </dgm:prSet>
      <dgm:spPr/>
    </dgm:pt>
    <dgm:pt modelId="{4A472531-775D-41F1-B2DA-4C4FA0033BC0}" type="pres">
      <dgm:prSet presAssocID="{0533C801-B7EC-4BF8-9641-481B74230046}" presName="sibTrans" presStyleCnt="0"/>
      <dgm:spPr/>
    </dgm:pt>
    <dgm:pt modelId="{6459DEB3-F754-475F-87D1-7E53DDD3DAB2}" type="pres">
      <dgm:prSet presAssocID="{757583D9-1FCA-433F-8A50-338138569E56}" presName="compNode" presStyleCnt="0"/>
      <dgm:spPr/>
    </dgm:pt>
    <dgm:pt modelId="{F95B86DD-67E3-428F-B2F6-9E07629A5588}" type="pres">
      <dgm:prSet presAssocID="{757583D9-1FCA-433F-8A50-338138569E56}" presName="bgRect" presStyleLbl="bgShp" presStyleIdx="3" presStyleCnt="4"/>
      <dgm:spPr/>
    </dgm:pt>
    <dgm:pt modelId="{689AB9E1-E3BE-41F2-9CAF-DE99A101CA64}" type="pres">
      <dgm:prSet presAssocID="{757583D9-1FCA-433F-8A50-338138569E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rson with Idea"/>
        </a:ext>
      </dgm:extLst>
    </dgm:pt>
    <dgm:pt modelId="{390B3AB9-31C1-448D-BAB1-DD496E085512}" type="pres">
      <dgm:prSet presAssocID="{757583D9-1FCA-433F-8A50-338138569E56}" presName="spaceRect" presStyleCnt="0"/>
      <dgm:spPr/>
    </dgm:pt>
    <dgm:pt modelId="{CA904DC5-93EF-4C10-A485-F8613A39C147}" type="pres">
      <dgm:prSet presAssocID="{757583D9-1FCA-433F-8A50-338138569E56}" presName="parTx" presStyleLbl="revTx" presStyleIdx="3" presStyleCnt="4">
        <dgm:presLayoutVars>
          <dgm:chMax val="0"/>
          <dgm:chPref val="0"/>
        </dgm:presLayoutVars>
      </dgm:prSet>
      <dgm:spPr/>
    </dgm:pt>
  </dgm:ptLst>
  <dgm:cxnLst>
    <dgm:cxn modelId="{F4A78009-EF34-4308-85D7-2FCBAED5E0EE}" type="presOf" srcId="{0A8841B6-89AB-4789-8D2C-58E24A3B0F6A}" destId="{12E8B5E8-820F-42FA-9ED6-82EEFC40DFBD}" srcOrd="0" destOrd="0" presId="urn:microsoft.com/office/officeart/2018/2/layout/IconVerticalSolidList"/>
    <dgm:cxn modelId="{956C882A-1611-4051-93EC-CB80B38B7842}" srcId="{FB21E7E9-211B-4584-AD85-C59AC77C4C0F}" destId="{757583D9-1FCA-433F-8A50-338138569E56}" srcOrd="3" destOrd="0" parTransId="{3DDA0B1C-20A8-4DDA-A81E-217D56C870BC}" sibTransId="{1D0D7FDD-4B2E-40D2-9A6D-775C31DCAEFC}"/>
    <dgm:cxn modelId="{44C4C44B-7EAD-4B11-90F7-115165828A0A}" type="presOf" srcId="{A9D537DC-355C-40D6-9EB8-49C6414F71CC}" destId="{FD3C459A-B99A-40C5-8688-550B05B1BF99}" srcOrd="0" destOrd="0" presId="urn:microsoft.com/office/officeart/2018/2/layout/IconVerticalSolidList"/>
    <dgm:cxn modelId="{01B17F8B-FA5B-4BB9-AB3E-51B24C2853A9}" type="presOf" srcId="{5B89E2A3-FF56-438E-B4B1-E76E73CA4892}" destId="{617CB2C6-181A-41B5-9C8C-A6904C66F5BA}" srcOrd="0" destOrd="0" presId="urn:microsoft.com/office/officeart/2018/2/layout/IconVerticalSolidList"/>
    <dgm:cxn modelId="{7F3D51B4-C023-4C49-ADAD-BC1BAC5B9AB6}" type="presOf" srcId="{757583D9-1FCA-433F-8A50-338138569E56}" destId="{CA904DC5-93EF-4C10-A485-F8613A39C147}" srcOrd="0" destOrd="0" presId="urn:microsoft.com/office/officeart/2018/2/layout/IconVerticalSolidList"/>
    <dgm:cxn modelId="{ECB6DAB4-1765-4F32-BD73-61932158D4D7}" type="presOf" srcId="{FB21E7E9-211B-4584-AD85-C59AC77C4C0F}" destId="{5116B03F-03E1-4504-9245-247CC7B99DCC}" srcOrd="0" destOrd="0" presId="urn:microsoft.com/office/officeart/2018/2/layout/IconVerticalSolidList"/>
    <dgm:cxn modelId="{DFA56DCA-6344-43A8-AAF9-1584F9C5490B}" srcId="{FB21E7E9-211B-4584-AD85-C59AC77C4C0F}" destId="{0A8841B6-89AB-4789-8D2C-58E24A3B0F6A}" srcOrd="0" destOrd="0" parTransId="{232F063F-5CF4-4F3A-A192-344DC2E139C0}" sibTransId="{48DD2D52-846B-4A32-8FE1-BEF7EBE57BE7}"/>
    <dgm:cxn modelId="{993FA3DD-50CF-486E-846D-67C1936769FB}" srcId="{FB21E7E9-211B-4584-AD85-C59AC77C4C0F}" destId="{5B89E2A3-FF56-438E-B4B1-E76E73CA4892}" srcOrd="1" destOrd="0" parTransId="{5D4DEB76-F0E2-424B-B3D4-FB0CEA880941}" sibTransId="{44AC0A0A-3037-4860-9024-B40989300C58}"/>
    <dgm:cxn modelId="{69DDBCE5-E443-468A-927B-DB56F7D095AE}" srcId="{FB21E7E9-211B-4584-AD85-C59AC77C4C0F}" destId="{A9D537DC-355C-40D6-9EB8-49C6414F71CC}" srcOrd="2" destOrd="0" parTransId="{2D2D6F57-8362-4112-9865-BADB8D1D868E}" sibTransId="{0533C801-B7EC-4BF8-9641-481B74230046}"/>
    <dgm:cxn modelId="{A7DBB2DD-A2F3-486C-B044-31ED2853BC63}" type="presParOf" srcId="{5116B03F-03E1-4504-9245-247CC7B99DCC}" destId="{4A2FB352-09FE-46B8-B819-8E83364CAEE3}" srcOrd="0" destOrd="0" presId="urn:microsoft.com/office/officeart/2018/2/layout/IconVerticalSolidList"/>
    <dgm:cxn modelId="{33431DB0-4BE5-4A12-8006-6592B27E410C}" type="presParOf" srcId="{4A2FB352-09FE-46B8-B819-8E83364CAEE3}" destId="{371FA6BB-DC2F-4E42-94E5-B163CC158FB1}" srcOrd="0" destOrd="0" presId="urn:microsoft.com/office/officeart/2018/2/layout/IconVerticalSolidList"/>
    <dgm:cxn modelId="{21CFDC45-47B6-439C-9884-4AF0CBC13F05}" type="presParOf" srcId="{4A2FB352-09FE-46B8-B819-8E83364CAEE3}" destId="{77C1CC82-90F3-4469-B58D-565500E95DA3}" srcOrd="1" destOrd="0" presId="urn:microsoft.com/office/officeart/2018/2/layout/IconVerticalSolidList"/>
    <dgm:cxn modelId="{649AB19B-BB24-4C01-884B-B216D4D1BB20}" type="presParOf" srcId="{4A2FB352-09FE-46B8-B819-8E83364CAEE3}" destId="{36FF3F26-76C1-4728-AF2D-4C743F4378B2}" srcOrd="2" destOrd="0" presId="urn:microsoft.com/office/officeart/2018/2/layout/IconVerticalSolidList"/>
    <dgm:cxn modelId="{2B189E01-B06A-427E-924B-CE482F6B3F00}" type="presParOf" srcId="{4A2FB352-09FE-46B8-B819-8E83364CAEE3}" destId="{12E8B5E8-820F-42FA-9ED6-82EEFC40DFBD}" srcOrd="3" destOrd="0" presId="urn:microsoft.com/office/officeart/2018/2/layout/IconVerticalSolidList"/>
    <dgm:cxn modelId="{13F1EDE0-1150-468B-8165-8CCC4A562776}" type="presParOf" srcId="{5116B03F-03E1-4504-9245-247CC7B99DCC}" destId="{CE8CC54D-3321-403E-914F-4D0AC0F0E4FA}" srcOrd="1" destOrd="0" presId="urn:microsoft.com/office/officeart/2018/2/layout/IconVerticalSolidList"/>
    <dgm:cxn modelId="{C68B420E-983D-4CED-80B9-F49CD48A843D}" type="presParOf" srcId="{5116B03F-03E1-4504-9245-247CC7B99DCC}" destId="{48F186BD-F5C0-48E5-BFB5-E145308176ED}" srcOrd="2" destOrd="0" presId="urn:microsoft.com/office/officeart/2018/2/layout/IconVerticalSolidList"/>
    <dgm:cxn modelId="{2A36E63E-CACF-406B-9E59-8E75A141F824}" type="presParOf" srcId="{48F186BD-F5C0-48E5-BFB5-E145308176ED}" destId="{CE4CA7ED-19C9-4C06-AA8C-1A179BAD0B85}" srcOrd="0" destOrd="0" presId="urn:microsoft.com/office/officeart/2018/2/layout/IconVerticalSolidList"/>
    <dgm:cxn modelId="{4890FA0E-B2FC-4968-A07C-5DE530961E69}" type="presParOf" srcId="{48F186BD-F5C0-48E5-BFB5-E145308176ED}" destId="{DCEF3411-0D65-4C0A-8423-3A7D097200CB}" srcOrd="1" destOrd="0" presId="urn:microsoft.com/office/officeart/2018/2/layout/IconVerticalSolidList"/>
    <dgm:cxn modelId="{7594BADA-DEC1-4FB3-AF25-AC76E41D9ACC}" type="presParOf" srcId="{48F186BD-F5C0-48E5-BFB5-E145308176ED}" destId="{5B6ADD93-56DE-4FF7-85A2-CAB57163C8D5}" srcOrd="2" destOrd="0" presId="urn:microsoft.com/office/officeart/2018/2/layout/IconVerticalSolidList"/>
    <dgm:cxn modelId="{52756794-5609-4F7F-9413-AE3C859F7D4D}" type="presParOf" srcId="{48F186BD-F5C0-48E5-BFB5-E145308176ED}" destId="{617CB2C6-181A-41B5-9C8C-A6904C66F5BA}" srcOrd="3" destOrd="0" presId="urn:microsoft.com/office/officeart/2018/2/layout/IconVerticalSolidList"/>
    <dgm:cxn modelId="{6494F1A0-BBD4-46BF-A439-D0A44CEEA130}" type="presParOf" srcId="{5116B03F-03E1-4504-9245-247CC7B99DCC}" destId="{924C542E-AED2-400D-BD92-AA1B1D22118E}" srcOrd="3" destOrd="0" presId="urn:microsoft.com/office/officeart/2018/2/layout/IconVerticalSolidList"/>
    <dgm:cxn modelId="{07395F8E-AC29-4EB8-9618-E446D87BAEA4}" type="presParOf" srcId="{5116B03F-03E1-4504-9245-247CC7B99DCC}" destId="{80095E0D-3279-4AB5-8451-ABD085C3ADDA}" srcOrd="4" destOrd="0" presId="urn:microsoft.com/office/officeart/2018/2/layout/IconVerticalSolidList"/>
    <dgm:cxn modelId="{AB309224-DCBF-40EA-A9D6-01FB4BCEDBE0}" type="presParOf" srcId="{80095E0D-3279-4AB5-8451-ABD085C3ADDA}" destId="{8528F06D-F429-48C0-A956-85FDF8FCC36A}" srcOrd="0" destOrd="0" presId="urn:microsoft.com/office/officeart/2018/2/layout/IconVerticalSolidList"/>
    <dgm:cxn modelId="{AE14FD37-DADB-44DF-99BC-5DC0F800BA46}" type="presParOf" srcId="{80095E0D-3279-4AB5-8451-ABD085C3ADDA}" destId="{4823BF13-BC96-4F6C-B4E2-D586A09C8D25}" srcOrd="1" destOrd="0" presId="urn:microsoft.com/office/officeart/2018/2/layout/IconVerticalSolidList"/>
    <dgm:cxn modelId="{143AA556-3E41-4E96-AF7B-C0B7B374FEB6}" type="presParOf" srcId="{80095E0D-3279-4AB5-8451-ABD085C3ADDA}" destId="{60D0B42D-0B86-42BB-80CE-C9CD4F4BDBD9}" srcOrd="2" destOrd="0" presId="urn:microsoft.com/office/officeart/2018/2/layout/IconVerticalSolidList"/>
    <dgm:cxn modelId="{ED8C7C1A-1673-46EE-BC95-59B1F969A8E8}" type="presParOf" srcId="{80095E0D-3279-4AB5-8451-ABD085C3ADDA}" destId="{FD3C459A-B99A-40C5-8688-550B05B1BF99}" srcOrd="3" destOrd="0" presId="urn:microsoft.com/office/officeart/2018/2/layout/IconVerticalSolidList"/>
    <dgm:cxn modelId="{251A99B1-668C-4669-BF13-0CCB2966E7F3}" type="presParOf" srcId="{5116B03F-03E1-4504-9245-247CC7B99DCC}" destId="{4A472531-775D-41F1-B2DA-4C4FA0033BC0}" srcOrd="5" destOrd="0" presId="urn:microsoft.com/office/officeart/2018/2/layout/IconVerticalSolidList"/>
    <dgm:cxn modelId="{D3DD7369-8F67-4826-BA3C-28622374A54D}" type="presParOf" srcId="{5116B03F-03E1-4504-9245-247CC7B99DCC}" destId="{6459DEB3-F754-475F-87D1-7E53DDD3DAB2}" srcOrd="6" destOrd="0" presId="urn:microsoft.com/office/officeart/2018/2/layout/IconVerticalSolidList"/>
    <dgm:cxn modelId="{7AAE8B0A-CDDE-4D4C-9829-B42C73CFE40D}" type="presParOf" srcId="{6459DEB3-F754-475F-87D1-7E53DDD3DAB2}" destId="{F95B86DD-67E3-428F-B2F6-9E07629A5588}" srcOrd="0" destOrd="0" presId="urn:microsoft.com/office/officeart/2018/2/layout/IconVerticalSolidList"/>
    <dgm:cxn modelId="{313F82A1-214F-453F-87F2-298974F3A33D}" type="presParOf" srcId="{6459DEB3-F754-475F-87D1-7E53DDD3DAB2}" destId="{689AB9E1-E3BE-41F2-9CAF-DE99A101CA64}" srcOrd="1" destOrd="0" presId="urn:microsoft.com/office/officeart/2018/2/layout/IconVerticalSolidList"/>
    <dgm:cxn modelId="{A9FC94AD-E236-418E-B864-B9E0863B80D6}" type="presParOf" srcId="{6459DEB3-F754-475F-87D1-7E53DDD3DAB2}" destId="{390B3AB9-31C1-448D-BAB1-DD496E085512}" srcOrd="2" destOrd="0" presId="urn:microsoft.com/office/officeart/2018/2/layout/IconVerticalSolidList"/>
    <dgm:cxn modelId="{7576720B-199A-4840-81A5-2E627083F8EC}" type="presParOf" srcId="{6459DEB3-F754-475F-87D1-7E53DDD3DAB2}" destId="{CA904DC5-93EF-4C10-A485-F8613A39C1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88C3C018-AEB4-447B-A754-459925A695D1}" type="doc">
      <dgm:prSet loTypeId="urn:microsoft.com/office/officeart/2005/8/layout/vList2" loCatId="list" qsTypeId="urn:microsoft.com/office/officeart/2005/8/quickstyle/3d1" qsCatId="3D" csTypeId="urn:microsoft.com/office/officeart/2005/8/colors/colorful5" csCatId="colorful"/>
      <dgm:spPr/>
      <dgm:t>
        <a:bodyPr/>
        <a:lstStyle/>
        <a:p>
          <a:endParaRPr lang="en-US"/>
        </a:p>
      </dgm:t>
    </dgm:pt>
    <dgm:pt modelId="{48CA95B4-F3C8-4C30-9278-C12269063801}">
      <dgm:prSet/>
      <dgm:spPr/>
      <dgm:t>
        <a:bodyPr/>
        <a:lstStyle/>
        <a:p>
          <a:r>
            <a:rPr lang="en-US"/>
            <a:t>By the end of this chapter students should be able to understand and implement specific methods for collecting qualitative data, such as interviewing (informal, unstructured, semi-structured) and focus groups. </a:t>
          </a:r>
        </a:p>
      </dgm:t>
    </dgm:pt>
    <dgm:pt modelId="{1C57D9FD-4706-46E4-9EBB-E73A957878AF}" type="parTrans" cxnId="{93C56D36-5091-40A6-B240-1E95FC9CFF0A}">
      <dgm:prSet/>
      <dgm:spPr/>
      <dgm:t>
        <a:bodyPr/>
        <a:lstStyle/>
        <a:p>
          <a:endParaRPr lang="en-US"/>
        </a:p>
      </dgm:t>
    </dgm:pt>
    <dgm:pt modelId="{0BA52E07-175B-4BD7-83E6-6828E93E76EF}" type="sibTrans" cxnId="{93C56D36-5091-40A6-B240-1E95FC9CFF0A}">
      <dgm:prSet/>
      <dgm:spPr/>
      <dgm:t>
        <a:bodyPr/>
        <a:lstStyle/>
        <a:p>
          <a:endParaRPr lang="en-US"/>
        </a:p>
      </dgm:t>
    </dgm:pt>
    <dgm:pt modelId="{9975A34F-3D31-4685-B2EC-83E70FDA5828}">
      <dgm:prSet/>
      <dgm:spPr/>
      <dgm:t>
        <a:bodyPr/>
        <a:lstStyle/>
        <a:p>
          <a:r>
            <a:rPr lang="en-US"/>
            <a:t>In addition, students should be able to follow the different steps required in order to implement qualitative methods of collecting data.</a:t>
          </a:r>
        </a:p>
      </dgm:t>
    </dgm:pt>
    <dgm:pt modelId="{21C43C7D-6184-4835-B3F8-36E936E91F9B}" type="parTrans" cxnId="{8E1E2177-F0CB-4BE0-9C07-F3DC4D89E005}">
      <dgm:prSet/>
      <dgm:spPr/>
      <dgm:t>
        <a:bodyPr/>
        <a:lstStyle/>
        <a:p>
          <a:endParaRPr lang="en-US"/>
        </a:p>
      </dgm:t>
    </dgm:pt>
    <dgm:pt modelId="{FB4F76BC-6FFA-4ED0-910C-A6CD8BC529C8}" type="sibTrans" cxnId="{8E1E2177-F0CB-4BE0-9C07-F3DC4D89E005}">
      <dgm:prSet/>
      <dgm:spPr/>
      <dgm:t>
        <a:bodyPr/>
        <a:lstStyle/>
        <a:p>
          <a:endParaRPr lang="en-US"/>
        </a:p>
      </dgm:t>
    </dgm:pt>
    <dgm:pt modelId="{CC43E07E-463B-4C56-AFD8-6AB38713DEFC}" type="pres">
      <dgm:prSet presAssocID="{88C3C018-AEB4-447B-A754-459925A695D1}" presName="linear" presStyleCnt="0">
        <dgm:presLayoutVars>
          <dgm:animLvl val="lvl"/>
          <dgm:resizeHandles val="exact"/>
        </dgm:presLayoutVars>
      </dgm:prSet>
      <dgm:spPr/>
    </dgm:pt>
    <dgm:pt modelId="{714DCBFF-F805-4853-A987-5C2606BA1E6E}" type="pres">
      <dgm:prSet presAssocID="{48CA95B4-F3C8-4C30-9278-C12269063801}" presName="parentText" presStyleLbl="node1" presStyleIdx="0" presStyleCnt="2">
        <dgm:presLayoutVars>
          <dgm:chMax val="0"/>
          <dgm:bulletEnabled val="1"/>
        </dgm:presLayoutVars>
      </dgm:prSet>
      <dgm:spPr/>
    </dgm:pt>
    <dgm:pt modelId="{5C464BE6-569C-4A18-BEFD-88338DD0B4FF}" type="pres">
      <dgm:prSet presAssocID="{0BA52E07-175B-4BD7-83E6-6828E93E76EF}" presName="spacer" presStyleCnt="0"/>
      <dgm:spPr/>
    </dgm:pt>
    <dgm:pt modelId="{4F65E6DE-7C83-421D-B203-08E65CB22E92}" type="pres">
      <dgm:prSet presAssocID="{9975A34F-3D31-4685-B2EC-83E70FDA5828}" presName="parentText" presStyleLbl="node1" presStyleIdx="1" presStyleCnt="2">
        <dgm:presLayoutVars>
          <dgm:chMax val="0"/>
          <dgm:bulletEnabled val="1"/>
        </dgm:presLayoutVars>
      </dgm:prSet>
      <dgm:spPr/>
    </dgm:pt>
  </dgm:ptLst>
  <dgm:cxnLst>
    <dgm:cxn modelId="{287C1413-9CBF-4AAE-85F7-97B9B8096069}" type="presOf" srcId="{88C3C018-AEB4-447B-A754-459925A695D1}" destId="{CC43E07E-463B-4C56-AFD8-6AB38713DEFC}" srcOrd="0" destOrd="0" presId="urn:microsoft.com/office/officeart/2005/8/layout/vList2"/>
    <dgm:cxn modelId="{93C56D36-5091-40A6-B240-1E95FC9CFF0A}" srcId="{88C3C018-AEB4-447B-A754-459925A695D1}" destId="{48CA95B4-F3C8-4C30-9278-C12269063801}" srcOrd="0" destOrd="0" parTransId="{1C57D9FD-4706-46E4-9EBB-E73A957878AF}" sibTransId="{0BA52E07-175B-4BD7-83E6-6828E93E76EF}"/>
    <dgm:cxn modelId="{D9865A5D-153A-4AB7-8A67-A139C3E77B58}" type="presOf" srcId="{9975A34F-3D31-4685-B2EC-83E70FDA5828}" destId="{4F65E6DE-7C83-421D-B203-08E65CB22E92}" srcOrd="0" destOrd="0" presId="urn:microsoft.com/office/officeart/2005/8/layout/vList2"/>
    <dgm:cxn modelId="{8E1E2177-F0CB-4BE0-9C07-F3DC4D89E005}" srcId="{88C3C018-AEB4-447B-A754-459925A695D1}" destId="{9975A34F-3D31-4685-B2EC-83E70FDA5828}" srcOrd="1" destOrd="0" parTransId="{21C43C7D-6184-4835-B3F8-36E936E91F9B}" sibTransId="{FB4F76BC-6FFA-4ED0-910C-A6CD8BC529C8}"/>
    <dgm:cxn modelId="{B7C2DCAD-2DE8-4308-9012-0A044292E07C}" type="presOf" srcId="{48CA95B4-F3C8-4C30-9278-C12269063801}" destId="{714DCBFF-F805-4853-A987-5C2606BA1E6E}" srcOrd="0" destOrd="0" presId="urn:microsoft.com/office/officeart/2005/8/layout/vList2"/>
    <dgm:cxn modelId="{B8C1B189-6610-4479-8806-F23CD9102AAB}" type="presParOf" srcId="{CC43E07E-463B-4C56-AFD8-6AB38713DEFC}" destId="{714DCBFF-F805-4853-A987-5C2606BA1E6E}" srcOrd="0" destOrd="0" presId="urn:microsoft.com/office/officeart/2005/8/layout/vList2"/>
    <dgm:cxn modelId="{B1F31D04-A80F-4917-8C1D-996486516198}" type="presParOf" srcId="{CC43E07E-463B-4C56-AFD8-6AB38713DEFC}" destId="{5C464BE6-569C-4A18-BEFD-88338DD0B4FF}" srcOrd="1" destOrd="0" presId="urn:microsoft.com/office/officeart/2005/8/layout/vList2"/>
    <dgm:cxn modelId="{CF986474-6A86-4510-A455-AC8A806611D5}" type="presParOf" srcId="{CC43E07E-463B-4C56-AFD8-6AB38713DEFC}" destId="{4F65E6DE-7C83-421D-B203-08E65CB22E9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250B1733-071F-4632-A484-8D3EAB9286D0}" type="doc">
      <dgm:prSet loTypeId="urn:microsoft.com/office/officeart/2005/8/layout/hierarchy1" loCatId="hierarchy" qsTypeId="urn:microsoft.com/office/officeart/2005/8/quickstyle/3d1" qsCatId="3D" csTypeId="urn:microsoft.com/office/officeart/2005/8/colors/colorful2" csCatId="colorful"/>
      <dgm:spPr/>
      <dgm:t>
        <a:bodyPr/>
        <a:lstStyle/>
        <a:p>
          <a:endParaRPr lang="en-US"/>
        </a:p>
      </dgm:t>
    </dgm:pt>
    <dgm:pt modelId="{40A5F4FE-C650-4480-B202-769C5A6B88C6}">
      <dgm:prSet/>
      <dgm:spPr/>
      <dgm:t>
        <a:bodyPr/>
        <a:lstStyle/>
        <a:p>
          <a:r>
            <a:rPr lang="en-US"/>
            <a:t>a) The participants selected must be able to inform important facets and perspectives related to the phenomenon being studied.</a:t>
          </a:r>
        </a:p>
      </dgm:t>
    </dgm:pt>
    <dgm:pt modelId="{96A0BB38-81C1-43F9-B5D2-23A2295140EE}" type="parTrans" cxnId="{5846F059-16E2-4321-B2B0-90F2CE7CDC6A}">
      <dgm:prSet/>
      <dgm:spPr/>
      <dgm:t>
        <a:bodyPr/>
        <a:lstStyle/>
        <a:p>
          <a:endParaRPr lang="en-US"/>
        </a:p>
      </dgm:t>
    </dgm:pt>
    <dgm:pt modelId="{750E3D13-E042-4A3E-B826-ED9B66FC347D}" type="sibTrans" cxnId="{5846F059-16E2-4321-B2B0-90F2CE7CDC6A}">
      <dgm:prSet/>
      <dgm:spPr/>
      <dgm:t>
        <a:bodyPr/>
        <a:lstStyle/>
        <a:p>
          <a:endParaRPr lang="en-US"/>
        </a:p>
      </dgm:t>
    </dgm:pt>
    <dgm:pt modelId="{AEBAB04A-D444-4A25-84E6-492DC406268D}">
      <dgm:prSet/>
      <dgm:spPr/>
      <dgm:t>
        <a:bodyPr/>
        <a:lstStyle/>
        <a:p>
          <a:r>
            <a:rPr lang="en-US"/>
            <a:t>b) The sample size in qualitative research, is not generally predetermined. The number of participants is usually defined in relation to the point at which no new information, new themes, concepts or feedback is being retrieved during the data collection process. This end point is named “data saturation”. </a:t>
          </a:r>
        </a:p>
      </dgm:t>
    </dgm:pt>
    <dgm:pt modelId="{C43E404E-D9A1-4223-A500-E373D8F04EE4}" type="parTrans" cxnId="{6F0BA3FF-2E1A-4D3F-A81B-E05A31E033B8}">
      <dgm:prSet/>
      <dgm:spPr/>
      <dgm:t>
        <a:bodyPr/>
        <a:lstStyle/>
        <a:p>
          <a:endParaRPr lang="en-US"/>
        </a:p>
      </dgm:t>
    </dgm:pt>
    <dgm:pt modelId="{A06BCA3F-654B-44AC-A728-5A6B3EB1721F}" type="sibTrans" cxnId="{6F0BA3FF-2E1A-4D3F-A81B-E05A31E033B8}">
      <dgm:prSet/>
      <dgm:spPr/>
      <dgm:t>
        <a:bodyPr/>
        <a:lstStyle/>
        <a:p>
          <a:endParaRPr lang="en-US"/>
        </a:p>
      </dgm:t>
    </dgm:pt>
    <dgm:pt modelId="{A856852D-4DED-48FA-8785-09F499C23D08}" type="pres">
      <dgm:prSet presAssocID="{250B1733-071F-4632-A484-8D3EAB9286D0}" presName="hierChild1" presStyleCnt="0">
        <dgm:presLayoutVars>
          <dgm:chPref val="1"/>
          <dgm:dir/>
          <dgm:animOne val="branch"/>
          <dgm:animLvl val="lvl"/>
          <dgm:resizeHandles/>
        </dgm:presLayoutVars>
      </dgm:prSet>
      <dgm:spPr/>
    </dgm:pt>
    <dgm:pt modelId="{95930133-92BF-42C7-9FD0-5A7D7C3F9886}" type="pres">
      <dgm:prSet presAssocID="{40A5F4FE-C650-4480-B202-769C5A6B88C6}" presName="hierRoot1" presStyleCnt="0"/>
      <dgm:spPr/>
    </dgm:pt>
    <dgm:pt modelId="{41A4E3F5-69ED-4A7E-AB86-D4CED35FE289}" type="pres">
      <dgm:prSet presAssocID="{40A5F4FE-C650-4480-B202-769C5A6B88C6}" presName="composite" presStyleCnt="0"/>
      <dgm:spPr/>
    </dgm:pt>
    <dgm:pt modelId="{6B294816-251B-472E-812E-2EB3243BE97F}" type="pres">
      <dgm:prSet presAssocID="{40A5F4FE-C650-4480-B202-769C5A6B88C6}" presName="background" presStyleLbl="node0" presStyleIdx="0" presStyleCnt="2"/>
      <dgm:spPr/>
    </dgm:pt>
    <dgm:pt modelId="{393033BC-5B6E-4F1E-846C-D27DDFC7583A}" type="pres">
      <dgm:prSet presAssocID="{40A5F4FE-C650-4480-B202-769C5A6B88C6}" presName="text" presStyleLbl="fgAcc0" presStyleIdx="0" presStyleCnt="2">
        <dgm:presLayoutVars>
          <dgm:chPref val="3"/>
        </dgm:presLayoutVars>
      </dgm:prSet>
      <dgm:spPr/>
    </dgm:pt>
    <dgm:pt modelId="{0FCD9F57-D3A7-45CB-B507-642951D2FFDA}" type="pres">
      <dgm:prSet presAssocID="{40A5F4FE-C650-4480-B202-769C5A6B88C6}" presName="hierChild2" presStyleCnt="0"/>
      <dgm:spPr/>
    </dgm:pt>
    <dgm:pt modelId="{68A68605-F8D9-4008-9391-04AC0414C69F}" type="pres">
      <dgm:prSet presAssocID="{AEBAB04A-D444-4A25-84E6-492DC406268D}" presName="hierRoot1" presStyleCnt="0"/>
      <dgm:spPr/>
    </dgm:pt>
    <dgm:pt modelId="{4DC916F6-73ED-423D-B371-DFF9D4316175}" type="pres">
      <dgm:prSet presAssocID="{AEBAB04A-D444-4A25-84E6-492DC406268D}" presName="composite" presStyleCnt="0"/>
      <dgm:spPr/>
    </dgm:pt>
    <dgm:pt modelId="{651388DC-C3D1-4F44-A24A-F446DF080E5B}" type="pres">
      <dgm:prSet presAssocID="{AEBAB04A-D444-4A25-84E6-492DC406268D}" presName="background" presStyleLbl="node0" presStyleIdx="1" presStyleCnt="2"/>
      <dgm:spPr/>
    </dgm:pt>
    <dgm:pt modelId="{00009214-D08D-432D-83E9-AE7348E65122}" type="pres">
      <dgm:prSet presAssocID="{AEBAB04A-D444-4A25-84E6-492DC406268D}" presName="text" presStyleLbl="fgAcc0" presStyleIdx="1" presStyleCnt="2">
        <dgm:presLayoutVars>
          <dgm:chPref val="3"/>
        </dgm:presLayoutVars>
      </dgm:prSet>
      <dgm:spPr/>
    </dgm:pt>
    <dgm:pt modelId="{8956BD59-04BD-41BF-9B22-EF4070772C63}" type="pres">
      <dgm:prSet presAssocID="{AEBAB04A-D444-4A25-84E6-492DC406268D}" presName="hierChild2" presStyleCnt="0"/>
      <dgm:spPr/>
    </dgm:pt>
  </dgm:ptLst>
  <dgm:cxnLst>
    <dgm:cxn modelId="{7DC27121-65BE-432D-AF66-B95633A10FBC}" type="presOf" srcId="{250B1733-071F-4632-A484-8D3EAB9286D0}" destId="{A856852D-4DED-48FA-8785-09F499C23D08}" srcOrd="0" destOrd="0" presId="urn:microsoft.com/office/officeart/2005/8/layout/hierarchy1"/>
    <dgm:cxn modelId="{60A7985F-D0D7-4028-9182-7AC9AC25A406}" type="presOf" srcId="{40A5F4FE-C650-4480-B202-769C5A6B88C6}" destId="{393033BC-5B6E-4F1E-846C-D27DDFC7583A}" srcOrd="0" destOrd="0" presId="urn:microsoft.com/office/officeart/2005/8/layout/hierarchy1"/>
    <dgm:cxn modelId="{5846F059-16E2-4321-B2B0-90F2CE7CDC6A}" srcId="{250B1733-071F-4632-A484-8D3EAB9286D0}" destId="{40A5F4FE-C650-4480-B202-769C5A6B88C6}" srcOrd="0" destOrd="0" parTransId="{96A0BB38-81C1-43F9-B5D2-23A2295140EE}" sibTransId="{750E3D13-E042-4A3E-B826-ED9B66FC347D}"/>
    <dgm:cxn modelId="{5E56F0E7-2477-44C6-BC10-331C6F4CBFD0}" type="presOf" srcId="{AEBAB04A-D444-4A25-84E6-492DC406268D}" destId="{00009214-D08D-432D-83E9-AE7348E65122}" srcOrd="0" destOrd="0" presId="urn:microsoft.com/office/officeart/2005/8/layout/hierarchy1"/>
    <dgm:cxn modelId="{6F0BA3FF-2E1A-4D3F-A81B-E05A31E033B8}" srcId="{250B1733-071F-4632-A484-8D3EAB9286D0}" destId="{AEBAB04A-D444-4A25-84E6-492DC406268D}" srcOrd="1" destOrd="0" parTransId="{C43E404E-D9A1-4223-A500-E373D8F04EE4}" sibTransId="{A06BCA3F-654B-44AC-A728-5A6B3EB1721F}"/>
    <dgm:cxn modelId="{37E03861-0DA4-424B-814B-378EF0C42B56}" type="presParOf" srcId="{A856852D-4DED-48FA-8785-09F499C23D08}" destId="{95930133-92BF-42C7-9FD0-5A7D7C3F9886}" srcOrd="0" destOrd="0" presId="urn:microsoft.com/office/officeart/2005/8/layout/hierarchy1"/>
    <dgm:cxn modelId="{841D502D-3360-4BCA-B0EB-1160373AE9D6}" type="presParOf" srcId="{95930133-92BF-42C7-9FD0-5A7D7C3F9886}" destId="{41A4E3F5-69ED-4A7E-AB86-D4CED35FE289}" srcOrd="0" destOrd="0" presId="urn:microsoft.com/office/officeart/2005/8/layout/hierarchy1"/>
    <dgm:cxn modelId="{781BCB21-10F7-46B5-B8F3-3CFDEC407AF1}" type="presParOf" srcId="{41A4E3F5-69ED-4A7E-AB86-D4CED35FE289}" destId="{6B294816-251B-472E-812E-2EB3243BE97F}" srcOrd="0" destOrd="0" presId="urn:microsoft.com/office/officeart/2005/8/layout/hierarchy1"/>
    <dgm:cxn modelId="{D1AB824A-CE52-4020-B7C7-52978BC7A1F0}" type="presParOf" srcId="{41A4E3F5-69ED-4A7E-AB86-D4CED35FE289}" destId="{393033BC-5B6E-4F1E-846C-D27DDFC7583A}" srcOrd="1" destOrd="0" presId="urn:microsoft.com/office/officeart/2005/8/layout/hierarchy1"/>
    <dgm:cxn modelId="{3B329A08-E34E-4C0F-9497-1214D8DE86BF}" type="presParOf" srcId="{95930133-92BF-42C7-9FD0-5A7D7C3F9886}" destId="{0FCD9F57-D3A7-45CB-B507-642951D2FFDA}" srcOrd="1" destOrd="0" presId="urn:microsoft.com/office/officeart/2005/8/layout/hierarchy1"/>
    <dgm:cxn modelId="{C7CDA0BB-9C2E-4CF5-A213-7726F48A6C09}" type="presParOf" srcId="{A856852D-4DED-48FA-8785-09F499C23D08}" destId="{68A68605-F8D9-4008-9391-04AC0414C69F}" srcOrd="1" destOrd="0" presId="urn:microsoft.com/office/officeart/2005/8/layout/hierarchy1"/>
    <dgm:cxn modelId="{E86BB1B3-7A44-4400-A881-500F69CC2D0D}" type="presParOf" srcId="{68A68605-F8D9-4008-9391-04AC0414C69F}" destId="{4DC916F6-73ED-423D-B371-DFF9D4316175}" srcOrd="0" destOrd="0" presId="urn:microsoft.com/office/officeart/2005/8/layout/hierarchy1"/>
    <dgm:cxn modelId="{45675F17-CB63-4418-AF1B-C6B940896340}" type="presParOf" srcId="{4DC916F6-73ED-423D-B371-DFF9D4316175}" destId="{651388DC-C3D1-4F44-A24A-F446DF080E5B}" srcOrd="0" destOrd="0" presId="urn:microsoft.com/office/officeart/2005/8/layout/hierarchy1"/>
    <dgm:cxn modelId="{A9694E58-5C08-4CF5-8B70-0FDC54FE1B85}" type="presParOf" srcId="{4DC916F6-73ED-423D-B371-DFF9D4316175}" destId="{00009214-D08D-432D-83E9-AE7348E65122}" srcOrd="1" destOrd="0" presId="urn:microsoft.com/office/officeart/2005/8/layout/hierarchy1"/>
    <dgm:cxn modelId="{F801782D-11B2-47CC-B74B-D15FDB5385EE}" type="presParOf" srcId="{68A68605-F8D9-4008-9391-04AC0414C69F}" destId="{8956BD59-04BD-41BF-9B22-EF4070772C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D0EDD18E-2D6C-4FAC-A248-CE3079BC9614}" type="doc">
      <dgm:prSet loTypeId="urn:microsoft.com/office/officeart/2016/7/layout/RepeatingBendingProcessNew" loCatId="process" qsTypeId="urn:microsoft.com/office/officeart/2005/8/quickstyle/3d1" qsCatId="3D" csTypeId="urn:microsoft.com/office/officeart/2005/8/colors/colorful2" csCatId="colorful"/>
      <dgm:spPr/>
      <dgm:t>
        <a:bodyPr/>
        <a:lstStyle/>
        <a:p>
          <a:endParaRPr lang="en-US"/>
        </a:p>
      </dgm:t>
    </dgm:pt>
    <dgm:pt modelId="{EAC7107D-A2AB-4EEB-8BB7-2671F9CA1FFC}">
      <dgm:prSet/>
      <dgm:spPr/>
      <dgm:t>
        <a:bodyPr/>
        <a:lstStyle/>
        <a:p>
          <a:r>
            <a:rPr lang="en-US" b="1" dirty="0"/>
            <a:t>Define Selection criteria</a:t>
          </a:r>
          <a:r>
            <a:rPr lang="en-US" dirty="0"/>
            <a:t>: Clearly outline the criteria or qualifications that potential participants need to meet. </a:t>
          </a:r>
        </a:p>
      </dgm:t>
    </dgm:pt>
    <dgm:pt modelId="{628B77B4-BE8F-4DEC-BFA9-7230C976326A}" type="parTrans" cxnId="{7B3E81BB-F7F9-4219-BBCB-49F22D71C520}">
      <dgm:prSet/>
      <dgm:spPr/>
      <dgm:t>
        <a:bodyPr/>
        <a:lstStyle/>
        <a:p>
          <a:endParaRPr lang="en-US"/>
        </a:p>
      </dgm:t>
    </dgm:pt>
    <dgm:pt modelId="{85D16960-FA42-45E4-B873-AA8C52829597}" type="sibTrans" cxnId="{7B3E81BB-F7F9-4219-BBCB-49F22D71C520}">
      <dgm:prSet/>
      <dgm:spPr/>
      <dgm:t>
        <a:bodyPr/>
        <a:lstStyle/>
        <a:p>
          <a:endParaRPr lang="en-US"/>
        </a:p>
      </dgm:t>
    </dgm:pt>
    <dgm:pt modelId="{00CDF152-C503-400C-B5C7-616F5BBA71D1}">
      <dgm:prSet/>
      <dgm:spPr/>
      <dgm:t>
        <a:bodyPr/>
        <a:lstStyle/>
        <a:p>
          <a:r>
            <a:rPr lang="en-US" b="1"/>
            <a:t>Recruitment Strategy</a:t>
          </a:r>
          <a:r>
            <a:rPr lang="en-US"/>
            <a:t>: Develop a plan to attract potential participants. </a:t>
          </a:r>
        </a:p>
      </dgm:t>
    </dgm:pt>
    <dgm:pt modelId="{9B2A757B-B5B0-46DD-9CB7-85A9582072D5}" type="parTrans" cxnId="{A0C2FACD-6E49-4C57-B4AB-7EAF14CC550D}">
      <dgm:prSet/>
      <dgm:spPr/>
      <dgm:t>
        <a:bodyPr/>
        <a:lstStyle/>
        <a:p>
          <a:endParaRPr lang="en-US"/>
        </a:p>
      </dgm:t>
    </dgm:pt>
    <dgm:pt modelId="{F865D2B0-CFCA-450E-9DAB-304CD3002DE3}" type="sibTrans" cxnId="{A0C2FACD-6E49-4C57-B4AB-7EAF14CC550D}">
      <dgm:prSet/>
      <dgm:spPr/>
      <dgm:t>
        <a:bodyPr/>
        <a:lstStyle/>
        <a:p>
          <a:endParaRPr lang="en-US"/>
        </a:p>
      </dgm:t>
    </dgm:pt>
    <dgm:pt modelId="{B1C1A000-2BD3-4FD7-9E81-7E505BE3B21F}">
      <dgm:prSet/>
      <dgm:spPr/>
      <dgm:t>
        <a:bodyPr/>
        <a:lstStyle/>
        <a:p>
          <a:r>
            <a:rPr lang="en-US" b="1"/>
            <a:t>Initial Screening</a:t>
          </a:r>
          <a:r>
            <a:rPr lang="en-US"/>
            <a:t>: Collect information from interested individuals through applications</a:t>
          </a:r>
        </a:p>
      </dgm:t>
    </dgm:pt>
    <dgm:pt modelId="{7D9E5D0A-60CF-4594-912F-F1C946BDCCAB}" type="parTrans" cxnId="{F93304A7-0D77-4A1D-A53B-750D4CDEE8C8}">
      <dgm:prSet/>
      <dgm:spPr/>
      <dgm:t>
        <a:bodyPr/>
        <a:lstStyle/>
        <a:p>
          <a:endParaRPr lang="en-US"/>
        </a:p>
      </dgm:t>
    </dgm:pt>
    <dgm:pt modelId="{58C99817-917A-4AAE-AD72-D6A4979972C5}" type="sibTrans" cxnId="{F93304A7-0D77-4A1D-A53B-750D4CDEE8C8}">
      <dgm:prSet/>
      <dgm:spPr/>
      <dgm:t>
        <a:bodyPr/>
        <a:lstStyle/>
        <a:p>
          <a:endParaRPr lang="en-US"/>
        </a:p>
      </dgm:t>
    </dgm:pt>
    <dgm:pt modelId="{44DDCBB0-1B73-4511-ABE5-439A562B610A}">
      <dgm:prSet/>
      <dgm:spPr/>
      <dgm:t>
        <a:bodyPr/>
        <a:lstStyle/>
        <a:p>
          <a:r>
            <a:rPr lang="en-US"/>
            <a:t>surveys, or initial interviews</a:t>
          </a:r>
        </a:p>
      </dgm:t>
    </dgm:pt>
    <dgm:pt modelId="{E353E056-04CF-4002-88B9-1CE107FF1EE6}" type="parTrans" cxnId="{899BD3B0-888E-49A2-89E8-E6A0AD15F4BA}">
      <dgm:prSet/>
      <dgm:spPr/>
      <dgm:t>
        <a:bodyPr/>
        <a:lstStyle/>
        <a:p>
          <a:endParaRPr lang="en-US"/>
        </a:p>
      </dgm:t>
    </dgm:pt>
    <dgm:pt modelId="{04B6425D-E072-4B8D-948B-FD79D46D59E2}" type="sibTrans" cxnId="{899BD3B0-888E-49A2-89E8-E6A0AD15F4BA}">
      <dgm:prSet/>
      <dgm:spPr/>
      <dgm:t>
        <a:bodyPr/>
        <a:lstStyle/>
        <a:p>
          <a:endParaRPr lang="en-US"/>
        </a:p>
      </dgm:t>
    </dgm:pt>
    <dgm:pt modelId="{614EFA3F-9895-4552-8726-661DD0246BCD}">
      <dgm:prSet/>
      <dgm:spPr/>
      <dgm:t>
        <a:bodyPr/>
        <a:lstStyle/>
        <a:p>
          <a:r>
            <a:rPr lang="en-US" b="1"/>
            <a:t>Informed Consent</a:t>
          </a:r>
          <a:r>
            <a:rPr lang="en-US"/>
            <a:t>: Provide detailed information about the study or activity to those who pass the initial screening. </a:t>
          </a:r>
        </a:p>
      </dgm:t>
    </dgm:pt>
    <dgm:pt modelId="{C5DD61C0-7EEB-46D1-8FE8-D9A3E0676864}" type="parTrans" cxnId="{34E02756-F5F0-4496-B71A-15B4B7FCFA09}">
      <dgm:prSet/>
      <dgm:spPr/>
      <dgm:t>
        <a:bodyPr/>
        <a:lstStyle/>
        <a:p>
          <a:endParaRPr lang="en-US"/>
        </a:p>
      </dgm:t>
    </dgm:pt>
    <dgm:pt modelId="{7245A94D-41EB-4E74-9D2D-0E33B5E38206}" type="sibTrans" cxnId="{34E02756-F5F0-4496-B71A-15B4B7FCFA09}">
      <dgm:prSet/>
      <dgm:spPr/>
      <dgm:t>
        <a:bodyPr/>
        <a:lstStyle/>
        <a:p>
          <a:endParaRPr lang="en-US"/>
        </a:p>
      </dgm:t>
    </dgm:pt>
    <dgm:pt modelId="{55732DA3-09F7-4070-9A3A-ED9017796E21}">
      <dgm:prSet/>
      <dgm:spPr/>
      <dgm:t>
        <a:bodyPr/>
        <a:lstStyle/>
        <a:p>
          <a:r>
            <a:rPr lang="en-US" b="1"/>
            <a:t>Final Selection</a:t>
          </a:r>
          <a:r>
            <a:rPr lang="en-US"/>
            <a:t>: Review the applicants who have given informed consent and assess if they meet all the necessary criteria. </a:t>
          </a:r>
        </a:p>
      </dgm:t>
    </dgm:pt>
    <dgm:pt modelId="{6A86C566-F3D0-4461-91CE-63007DA5FE75}" type="parTrans" cxnId="{CA0325B4-6D75-47AF-86DC-6CC9BEA333CE}">
      <dgm:prSet/>
      <dgm:spPr/>
      <dgm:t>
        <a:bodyPr/>
        <a:lstStyle/>
        <a:p>
          <a:endParaRPr lang="en-US"/>
        </a:p>
      </dgm:t>
    </dgm:pt>
    <dgm:pt modelId="{B75437B0-E5FA-4660-A39A-F11EFC91AC5C}" type="sibTrans" cxnId="{CA0325B4-6D75-47AF-86DC-6CC9BEA333CE}">
      <dgm:prSet/>
      <dgm:spPr/>
      <dgm:t>
        <a:bodyPr/>
        <a:lstStyle/>
        <a:p>
          <a:endParaRPr lang="en-US"/>
        </a:p>
      </dgm:t>
    </dgm:pt>
    <dgm:pt modelId="{A4192308-4639-45A9-8963-CB59BFEDDD48}">
      <dgm:prSet/>
      <dgm:spPr/>
      <dgm:t>
        <a:bodyPr/>
        <a:lstStyle/>
        <a:p>
          <a:r>
            <a:rPr lang="en-US" b="1"/>
            <a:t>Confirmation and Participation</a:t>
          </a:r>
          <a:r>
            <a:rPr lang="en-US"/>
            <a:t>: Once selected, confirm the participation of chosen individuals </a:t>
          </a:r>
        </a:p>
      </dgm:t>
    </dgm:pt>
    <dgm:pt modelId="{16A79A31-60A5-4CAD-98C4-4CD22CC60EE2}" type="parTrans" cxnId="{4DEA21C5-4E78-498E-B7BA-56E602B85A4A}">
      <dgm:prSet/>
      <dgm:spPr/>
      <dgm:t>
        <a:bodyPr/>
        <a:lstStyle/>
        <a:p>
          <a:endParaRPr lang="en-US"/>
        </a:p>
      </dgm:t>
    </dgm:pt>
    <dgm:pt modelId="{C0FD578A-9377-4D64-B2C1-0E0E0D9DDC7D}" type="sibTrans" cxnId="{4DEA21C5-4E78-498E-B7BA-56E602B85A4A}">
      <dgm:prSet/>
      <dgm:spPr/>
      <dgm:t>
        <a:bodyPr/>
        <a:lstStyle/>
        <a:p>
          <a:endParaRPr lang="en-US"/>
        </a:p>
      </dgm:t>
    </dgm:pt>
    <dgm:pt modelId="{01C87469-F57B-45A5-8E6C-C540DAE33781}">
      <dgm:prSet/>
      <dgm:spPr/>
      <dgm:t>
        <a:bodyPr/>
        <a:lstStyle/>
        <a:p>
          <a:r>
            <a:rPr lang="en-US" b="1"/>
            <a:t>Data collection</a:t>
          </a:r>
          <a:r>
            <a:rPr lang="en-US"/>
            <a:t>: Carry out the study or activity according to the predefined protocols </a:t>
          </a:r>
        </a:p>
      </dgm:t>
    </dgm:pt>
    <dgm:pt modelId="{37399E77-ADE0-44F0-9A00-80C269151A59}" type="parTrans" cxnId="{AB6FE098-324B-45C2-8849-5FF91E80BA71}">
      <dgm:prSet/>
      <dgm:spPr/>
      <dgm:t>
        <a:bodyPr/>
        <a:lstStyle/>
        <a:p>
          <a:endParaRPr lang="en-US"/>
        </a:p>
      </dgm:t>
    </dgm:pt>
    <dgm:pt modelId="{0465E456-39D3-4EAD-B1EE-2A15420862DF}" type="sibTrans" cxnId="{AB6FE098-324B-45C2-8849-5FF91E80BA71}">
      <dgm:prSet/>
      <dgm:spPr/>
      <dgm:t>
        <a:bodyPr/>
        <a:lstStyle/>
        <a:p>
          <a:endParaRPr lang="en-US"/>
        </a:p>
      </dgm:t>
    </dgm:pt>
    <dgm:pt modelId="{2703EDE6-A228-4E08-8045-DBE52B8CA344}">
      <dgm:prSet/>
      <dgm:spPr/>
      <dgm:t>
        <a:bodyPr/>
        <a:lstStyle/>
        <a:p>
          <a:r>
            <a:rPr lang="en-US" b="1"/>
            <a:t>Follow-up and Closure</a:t>
          </a:r>
          <a:r>
            <a:rPr lang="en-US"/>
            <a:t>: After the study or activity is completed, follow up with participants as needed.</a:t>
          </a:r>
        </a:p>
      </dgm:t>
    </dgm:pt>
    <dgm:pt modelId="{44D1B298-FC5F-4FEE-836A-CBEFDD1B2800}" type="parTrans" cxnId="{2FBBCEA1-E645-4D33-9AD3-9EB79F5C7630}">
      <dgm:prSet/>
      <dgm:spPr/>
      <dgm:t>
        <a:bodyPr/>
        <a:lstStyle/>
        <a:p>
          <a:endParaRPr lang="en-US"/>
        </a:p>
      </dgm:t>
    </dgm:pt>
    <dgm:pt modelId="{F0635875-A903-4620-A9C1-B1A4444EAF7B}" type="sibTrans" cxnId="{2FBBCEA1-E645-4D33-9AD3-9EB79F5C7630}">
      <dgm:prSet/>
      <dgm:spPr/>
      <dgm:t>
        <a:bodyPr/>
        <a:lstStyle/>
        <a:p>
          <a:endParaRPr lang="en-US"/>
        </a:p>
      </dgm:t>
    </dgm:pt>
    <dgm:pt modelId="{D6464784-EC32-4CCA-92A1-CE629EED294B}" type="pres">
      <dgm:prSet presAssocID="{D0EDD18E-2D6C-4FAC-A248-CE3079BC9614}" presName="Name0" presStyleCnt="0">
        <dgm:presLayoutVars>
          <dgm:dir/>
          <dgm:resizeHandles val="exact"/>
        </dgm:presLayoutVars>
      </dgm:prSet>
      <dgm:spPr/>
    </dgm:pt>
    <dgm:pt modelId="{95C80AEF-584C-409C-9DA9-75BCBAEC474A}" type="pres">
      <dgm:prSet presAssocID="{EAC7107D-A2AB-4EEB-8BB7-2671F9CA1FFC}" presName="node" presStyleLbl="node1" presStyleIdx="0" presStyleCnt="9">
        <dgm:presLayoutVars>
          <dgm:bulletEnabled val="1"/>
        </dgm:presLayoutVars>
      </dgm:prSet>
      <dgm:spPr/>
    </dgm:pt>
    <dgm:pt modelId="{743C6B4A-8374-414A-B100-734F56110278}" type="pres">
      <dgm:prSet presAssocID="{85D16960-FA42-45E4-B873-AA8C52829597}" presName="sibTrans" presStyleLbl="sibTrans1D1" presStyleIdx="0" presStyleCnt="8"/>
      <dgm:spPr/>
    </dgm:pt>
    <dgm:pt modelId="{28AF16D0-70A5-453C-9E71-5ACA34AD2593}" type="pres">
      <dgm:prSet presAssocID="{85D16960-FA42-45E4-B873-AA8C52829597}" presName="connectorText" presStyleLbl="sibTrans1D1" presStyleIdx="0" presStyleCnt="8"/>
      <dgm:spPr/>
    </dgm:pt>
    <dgm:pt modelId="{9BB58012-395B-49CD-B865-BB054EF9BCAB}" type="pres">
      <dgm:prSet presAssocID="{00CDF152-C503-400C-B5C7-616F5BBA71D1}" presName="node" presStyleLbl="node1" presStyleIdx="1" presStyleCnt="9">
        <dgm:presLayoutVars>
          <dgm:bulletEnabled val="1"/>
        </dgm:presLayoutVars>
      </dgm:prSet>
      <dgm:spPr/>
    </dgm:pt>
    <dgm:pt modelId="{D8886643-F522-4098-9987-56A119FBE309}" type="pres">
      <dgm:prSet presAssocID="{F865D2B0-CFCA-450E-9DAB-304CD3002DE3}" presName="sibTrans" presStyleLbl="sibTrans1D1" presStyleIdx="1" presStyleCnt="8"/>
      <dgm:spPr/>
    </dgm:pt>
    <dgm:pt modelId="{9D0A8E56-689B-4F8A-8B5F-D50005ECE209}" type="pres">
      <dgm:prSet presAssocID="{F865D2B0-CFCA-450E-9DAB-304CD3002DE3}" presName="connectorText" presStyleLbl="sibTrans1D1" presStyleIdx="1" presStyleCnt="8"/>
      <dgm:spPr/>
    </dgm:pt>
    <dgm:pt modelId="{502A4518-605A-4C4B-8754-A6D76E2C5393}" type="pres">
      <dgm:prSet presAssocID="{B1C1A000-2BD3-4FD7-9E81-7E505BE3B21F}" presName="node" presStyleLbl="node1" presStyleIdx="2" presStyleCnt="9">
        <dgm:presLayoutVars>
          <dgm:bulletEnabled val="1"/>
        </dgm:presLayoutVars>
      </dgm:prSet>
      <dgm:spPr/>
    </dgm:pt>
    <dgm:pt modelId="{D13F1875-90C2-4106-B476-6A0CE9FB1A62}" type="pres">
      <dgm:prSet presAssocID="{58C99817-917A-4AAE-AD72-D6A4979972C5}" presName="sibTrans" presStyleLbl="sibTrans1D1" presStyleIdx="2" presStyleCnt="8"/>
      <dgm:spPr/>
    </dgm:pt>
    <dgm:pt modelId="{041A9993-70D5-449A-A3F6-9206CDEB2FB0}" type="pres">
      <dgm:prSet presAssocID="{58C99817-917A-4AAE-AD72-D6A4979972C5}" presName="connectorText" presStyleLbl="sibTrans1D1" presStyleIdx="2" presStyleCnt="8"/>
      <dgm:spPr/>
    </dgm:pt>
    <dgm:pt modelId="{29EB4ED7-A2F8-473F-9E99-87A7E3775831}" type="pres">
      <dgm:prSet presAssocID="{44DDCBB0-1B73-4511-ABE5-439A562B610A}" presName="node" presStyleLbl="node1" presStyleIdx="3" presStyleCnt="9">
        <dgm:presLayoutVars>
          <dgm:bulletEnabled val="1"/>
        </dgm:presLayoutVars>
      </dgm:prSet>
      <dgm:spPr/>
    </dgm:pt>
    <dgm:pt modelId="{3CF6B976-885B-4065-82BB-EF1F61D12FF1}" type="pres">
      <dgm:prSet presAssocID="{04B6425D-E072-4B8D-948B-FD79D46D59E2}" presName="sibTrans" presStyleLbl="sibTrans1D1" presStyleIdx="3" presStyleCnt="8"/>
      <dgm:spPr/>
    </dgm:pt>
    <dgm:pt modelId="{77B84FE9-6169-4E7D-85EC-0F6BED3335F0}" type="pres">
      <dgm:prSet presAssocID="{04B6425D-E072-4B8D-948B-FD79D46D59E2}" presName="connectorText" presStyleLbl="sibTrans1D1" presStyleIdx="3" presStyleCnt="8"/>
      <dgm:spPr/>
    </dgm:pt>
    <dgm:pt modelId="{08D70D9D-0EDD-4084-A2E3-E41F3C9647B9}" type="pres">
      <dgm:prSet presAssocID="{614EFA3F-9895-4552-8726-661DD0246BCD}" presName="node" presStyleLbl="node1" presStyleIdx="4" presStyleCnt="9">
        <dgm:presLayoutVars>
          <dgm:bulletEnabled val="1"/>
        </dgm:presLayoutVars>
      </dgm:prSet>
      <dgm:spPr/>
    </dgm:pt>
    <dgm:pt modelId="{012E0F09-F2B8-45B6-99D9-AB2E5F9641B1}" type="pres">
      <dgm:prSet presAssocID="{7245A94D-41EB-4E74-9D2D-0E33B5E38206}" presName="sibTrans" presStyleLbl="sibTrans1D1" presStyleIdx="4" presStyleCnt="8"/>
      <dgm:spPr/>
    </dgm:pt>
    <dgm:pt modelId="{3B8C6F95-CE6C-4806-8837-704C6DEB4EB4}" type="pres">
      <dgm:prSet presAssocID="{7245A94D-41EB-4E74-9D2D-0E33B5E38206}" presName="connectorText" presStyleLbl="sibTrans1D1" presStyleIdx="4" presStyleCnt="8"/>
      <dgm:spPr/>
    </dgm:pt>
    <dgm:pt modelId="{D3076A24-C2CE-4D4B-9AD7-74DC3EC08EFB}" type="pres">
      <dgm:prSet presAssocID="{55732DA3-09F7-4070-9A3A-ED9017796E21}" presName="node" presStyleLbl="node1" presStyleIdx="5" presStyleCnt="9">
        <dgm:presLayoutVars>
          <dgm:bulletEnabled val="1"/>
        </dgm:presLayoutVars>
      </dgm:prSet>
      <dgm:spPr/>
    </dgm:pt>
    <dgm:pt modelId="{6BDA52B2-3B20-48FA-81F6-A4BE0F90CE7F}" type="pres">
      <dgm:prSet presAssocID="{B75437B0-E5FA-4660-A39A-F11EFC91AC5C}" presName="sibTrans" presStyleLbl="sibTrans1D1" presStyleIdx="5" presStyleCnt="8"/>
      <dgm:spPr/>
    </dgm:pt>
    <dgm:pt modelId="{F3F2B512-F392-4134-BAA7-A5AA15EC09F6}" type="pres">
      <dgm:prSet presAssocID="{B75437B0-E5FA-4660-A39A-F11EFC91AC5C}" presName="connectorText" presStyleLbl="sibTrans1D1" presStyleIdx="5" presStyleCnt="8"/>
      <dgm:spPr/>
    </dgm:pt>
    <dgm:pt modelId="{73E5028A-D4DA-4107-A802-C671908FE73B}" type="pres">
      <dgm:prSet presAssocID="{A4192308-4639-45A9-8963-CB59BFEDDD48}" presName="node" presStyleLbl="node1" presStyleIdx="6" presStyleCnt="9">
        <dgm:presLayoutVars>
          <dgm:bulletEnabled val="1"/>
        </dgm:presLayoutVars>
      </dgm:prSet>
      <dgm:spPr/>
    </dgm:pt>
    <dgm:pt modelId="{5461FA07-F942-4321-B841-AF2D33B58E48}" type="pres">
      <dgm:prSet presAssocID="{C0FD578A-9377-4D64-B2C1-0E0E0D9DDC7D}" presName="sibTrans" presStyleLbl="sibTrans1D1" presStyleIdx="6" presStyleCnt="8"/>
      <dgm:spPr/>
    </dgm:pt>
    <dgm:pt modelId="{B565BC2A-E640-40B3-BA7F-89F475888288}" type="pres">
      <dgm:prSet presAssocID="{C0FD578A-9377-4D64-B2C1-0E0E0D9DDC7D}" presName="connectorText" presStyleLbl="sibTrans1D1" presStyleIdx="6" presStyleCnt="8"/>
      <dgm:spPr/>
    </dgm:pt>
    <dgm:pt modelId="{487B67EB-19B2-49F6-92F8-47ED2F452F1F}" type="pres">
      <dgm:prSet presAssocID="{01C87469-F57B-45A5-8E6C-C540DAE33781}" presName="node" presStyleLbl="node1" presStyleIdx="7" presStyleCnt="9">
        <dgm:presLayoutVars>
          <dgm:bulletEnabled val="1"/>
        </dgm:presLayoutVars>
      </dgm:prSet>
      <dgm:spPr/>
    </dgm:pt>
    <dgm:pt modelId="{335384B4-47C3-45F8-BFB9-045AB8048731}" type="pres">
      <dgm:prSet presAssocID="{0465E456-39D3-4EAD-B1EE-2A15420862DF}" presName="sibTrans" presStyleLbl="sibTrans1D1" presStyleIdx="7" presStyleCnt="8"/>
      <dgm:spPr/>
    </dgm:pt>
    <dgm:pt modelId="{EC42E979-D865-416E-9E9B-8A864360B74D}" type="pres">
      <dgm:prSet presAssocID="{0465E456-39D3-4EAD-B1EE-2A15420862DF}" presName="connectorText" presStyleLbl="sibTrans1D1" presStyleIdx="7" presStyleCnt="8"/>
      <dgm:spPr/>
    </dgm:pt>
    <dgm:pt modelId="{730CE671-1887-43D2-8013-F9CF81877DB4}" type="pres">
      <dgm:prSet presAssocID="{2703EDE6-A228-4E08-8045-DBE52B8CA344}" presName="node" presStyleLbl="node1" presStyleIdx="8" presStyleCnt="9">
        <dgm:presLayoutVars>
          <dgm:bulletEnabled val="1"/>
        </dgm:presLayoutVars>
      </dgm:prSet>
      <dgm:spPr/>
    </dgm:pt>
  </dgm:ptLst>
  <dgm:cxnLst>
    <dgm:cxn modelId="{245E9D0A-574A-45B7-8BDF-74A34A6067C2}" type="presOf" srcId="{0465E456-39D3-4EAD-B1EE-2A15420862DF}" destId="{EC42E979-D865-416E-9E9B-8A864360B74D}" srcOrd="1" destOrd="0" presId="urn:microsoft.com/office/officeart/2016/7/layout/RepeatingBendingProcessNew"/>
    <dgm:cxn modelId="{35647B11-6188-4C7B-B009-E5DAA4A23875}" type="presOf" srcId="{04B6425D-E072-4B8D-948B-FD79D46D59E2}" destId="{3CF6B976-885B-4065-82BB-EF1F61D12FF1}" srcOrd="0" destOrd="0" presId="urn:microsoft.com/office/officeart/2016/7/layout/RepeatingBendingProcessNew"/>
    <dgm:cxn modelId="{207A1615-73EE-4BA1-A728-3C72B681C208}" type="presOf" srcId="{C0FD578A-9377-4D64-B2C1-0E0E0D9DDC7D}" destId="{5461FA07-F942-4321-B841-AF2D33B58E48}" srcOrd="0" destOrd="0" presId="urn:microsoft.com/office/officeart/2016/7/layout/RepeatingBendingProcessNew"/>
    <dgm:cxn modelId="{49D3FB18-0247-4AA6-B1A3-58EC51B8813F}" type="presOf" srcId="{EAC7107D-A2AB-4EEB-8BB7-2671F9CA1FFC}" destId="{95C80AEF-584C-409C-9DA9-75BCBAEC474A}" srcOrd="0" destOrd="0" presId="urn:microsoft.com/office/officeart/2016/7/layout/RepeatingBendingProcessNew"/>
    <dgm:cxn modelId="{54066A39-A22E-455C-89A8-C232E6A46FE3}" type="presOf" srcId="{00CDF152-C503-400C-B5C7-616F5BBA71D1}" destId="{9BB58012-395B-49CD-B865-BB054EF9BCAB}" srcOrd="0" destOrd="0" presId="urn:microsoft.com/office/officeart/2016/7/layout/RepeatingBendingProcessNew"/>
    <dgm:cxn modelId="{4157FF39-7E57-4A78-B134-1A060B88D1D7}" type="presOf" srcId="{C0FD578A-9377-4D64-B2C1-0E0E0D9DDC7D}" destId="{B565BC2A-E640-40B3-BA7F-89F475888288}" srcOrd="1" destOrd="0" presId="urn:microsoft.com/office/officeart/2016/7/layout/RepeatingBendingProcessNew"/>
    <dgm:cxn modelId="{71AF023A-E556-4DA9-A0C3-D54D28299CD0}" type="presOf" srcId="{85D16960-FA42-45E4-B873-AA8C52829597}" destId="{743C6B4A-8374-414A-B100-734F56110278}" srcOrd="0" destOrd="0" presId="urn:microsoft.com/office/officeart/2016/7/layout/RepeatingBendingProcessNew"/>
    <dgm:cxn modelId="{8DFE996D-59BC-4636-A87E-89DC77F32C4C}" type="presOf" srcId="{B75437B0-E5FA-4660-A39A-F11EFC91AC5C}" destId="{6BDA52B2-3B20-48FA-81F6-A4BE0F90CE7F}" srcOrd="0" destOrd="0" presId="urn:microsoft.com/office/officeart/2016/7/layout/RepeatingBendingProcessNew"/>
    <dgm:cxn modelId="{34E02756-F5F0-4496-B71A-15B4B7FCFA09}" srcId="{D0EDD18E-2D6C-4FAC-A248-CE3079BC9614}" destId="{614EFA3F-9895-4552-8726-661DD0246BCD}" srcOrd="4" destOrd="0" parTransId="{C5DD61C0-7EEB-46D1-8FE8-D9A3E0676864}" sibTransId="{7245A94D-41EB-4E74-9D2D-0E33B5E38206}"/>
    <dgm:cxn modelId="{F927EF59-8FC2-482F-B5BB-44AF2C03072D}" type="presOf" srcId="{2703EDE6-A228-4E08-8045-DBE52B8CA344}" destId="{730CE671-1887-43D2-8013-F9CF81877DB4}" srcOrd="0" destOrd="0" presId="urn:microsoft.com/office/officeart/2016/7/layout/RepeatingBendingProcessNew"/>
    <dgm:cxn modelId="{344F5D7A-6E25-4453-A81C-28FA1288FF09}" type="presOf" srcId="{85D16960-FA42-45E4-B873-AA8C52829597}" destId="{28AF16D0-70A5-453C-9E71-5ACA34AD2593}" srcOrd="1" destOrd="0" presId="urn:microsoft.com/office/officeart/2016/7/layout/RepeatingBendingProcessNew"/>
    <dgm:cxn modelId="{C9E5E27A-635A-40D9-A27A-950492AF4C9C}" type="presOf" srcId="{7245A94D-41EB-4E74-9D2D-0E33B5E38206}" destId="{012E0F09-F2B8-45B6-99D9-AB2E5F9641B1}" srcOrd="0" destOrd="0" presId="urn:microsoft.com/office/officeart/2016/7/layout/RepeatingBendingProcessNew"/>
    <dgm:cxn modelId="{6A4D1B80-A6D0-4DAA-84C5-E60D7D49DE3A}" type="presOf" srcId="{B75437B0-E5FA-4660-A39A-F11EFC91AC5C}" destId="{F3F2B512-F392-4134-BAA7-A5AA15EC09F6}" srcOrd="1" destOrd="0" presId="urn:microsoft.com/office/officeart/2016/7/layout/RepeatingBendingProcessNew"/>
    <dgm:cxn modelId="{48338482-9220-4935-A69D-A005B4D3C53D}" type="presOf" srcId="{04B6425D-E072-4B8D-948B-FD79D46D59E2}" destId="{77B84FE9-6169-4E7D-85EC-0F6BED3335F0}" srcOrd="1" destOrd="0" presId="urn:microsoft.com/office/officeart/2016/7/layout/RepeatingBendingProcessNew"/>
    <dgm:cxn modelId="{670B7B87-EA49-41A2-9F13-C75CB367EB04}" type="presOf" srcId="{0465E456-39D3-4EAD-B1EE-2A15420862DF}" destId="{335384B4-47C3-45F8-BFB9-045AB8048731}" srcOrd="0" destOrd="0" presId="urn:microsoft.com/office/officeart/2016/7/layout/RepeatingBendingProcessNew"/>
    <dgm:cxn modelId="{9184548E-B36E-4EAE-AECD-A7D7B8934E33}" type="presOf" srcId="{01C87469-F57B-45A5-8E6C-C540DAE33781}" destId="{487B67EB-19B2-49F6-92F8-47ED2F452F1F}" srcOrd="0" destOrd="0" presId="urn:microsoft.com/office/officeart/2016/7/layout/RepeatingBendingProcessNew"/>
    <dgm:cxn modelId="{AB6FE098-324B-45C2-8849-5FF91E80BA71}" srcId="{D0EDD18E-2D6C-4FAC-A248-CE3079BC9614}" destId="{01C87469-F57B-45A5-8E6C-C540DAE33781}" srcOrd="7" destOrd="0" parTransId="{37399E77-ADE0-44F0-9A00-80C269151A59}" sibTransId="{0465E456-39D3-4EAD-B1EE-2A15420862DF}"/>
    <dgm:cxn modelId="{109C699B-26FD-4639-A249-4D49F376D7A7}" type="presOf" srcId="{7245A94D-41EB-4E74-9D2D-0E33B5E38206}" destId="{3B8C6F95-CE6C-4806-8837-704C6DEB4EB4}" srcOrd="1" destOrd="0" presId="urn:microsoft.com/office/officeart/2016/7/layout/RepeatingBendingProcessNew"/>
    <dgm:cxn modelId="{2FBBCEA1-E645-4D33-9AD3-9EB79F5C7630}" srcId="{D0EDD18E-2D6C-4FAC-A248-CE3079BC9614}" destId="{2703EDE6-A228-4E08-8045-DBE52B8CA344}" srcOrd="8" destOrd="0" parTransId="{44D1B298-FC5F-4FEE-836A-CBEFDD1B2800}" sibTransId="{F0635875-A903-4620-A9C1-B1A4444EAF7B}"/>
    <dgm:cxn modelId="{F93304A7-0D77-4A1D-A53B-750D4CDEE8C8}" srcId="{D0EDD18E-2D6C-4FAC-A248-CE3079BC9614}" destId="{B1C1A000-2BD3-4FD7-9E81-7E505BE3B21F}" srcOrd="2" destOrd="0" parTransId="{7D9E5D0A-60CF-4594-912F-F1C946BDCCAB}" sibTransId="{58C99817-917A-4AAE-AD72-D6A4979972C5}"/>
    <dgm:cxn modelId="{5CDA3AA8-EFCB-4182-8F7D-35B03E6F0298}" type="presOf" srcId="{614EFA3F-9895-4552-8726-661DD0246BCD}" destId="{08D70D9D-0EDD-4084-A2E3-E41F3C9647B9}" srcOrd="0" destOrd="0" presId="urn:microsoft.com/office/officeart/2016/7/layout/RepeatingBendingProcessNew"/>
    <dgm:cxn modelId="{C4F39EAA-A0FD-4C5B-89F3-83BEF29A174C}" type="presOf" srcId="{A4192308-4639-45A9-8963-CB59BFEDDD48}" destId="{73E5028A-D4DA-4107-A802-C671908FE73B}" srcOrd="0" destOrd="0" presId="urn:microsoft.com/office/officeart/2016/7/layout/RepeatingBendingProcessNew"/>
    <dgm:cxn modelId="{B696B5AC-5494-4E5E-87E4-AFDA0D96AB00}" type="presOf" srcId="{58C99817-917A-4AAE-AD72-D6A4979972C5}" destId="{041A9993-70D5-449A-A3F6-9206CDEB2FB0}" srcOrd="1" destOrd="0" presId="urn:microsoft.com/office/officeart/2016/7/layout/RepeatingBendingProcessNew"/>
    <dgm:cxn modelId="{899BD3B0-888E-49A2-89E8-E6A0AD15F4BA}" srcId="{D0EDD18E-2D6C-4FAC-A248-CE3079BC9614}" destId="{44DDCBB0-1B73-4511-ABE5-439A562B610A}" srcOrd="3" destOrd="0" parTransId="{E353E056-04CF-4002-88B9-1CE107FF1EE6}" sibTransId="{04B6425D-E072-4B8D-948B-FD79D46D59E2}"/>
    <dgm:cxn modelId="{CA0325B4-6D75-47AF-86DC-6CC9BEA333CE}" srcId="{D0EDD18E-2D6C-4FAC-A248-CE3079BC9614}" destId="{55732DA3-09F7-4070-9A3A-ED9017796E21}" srcOrd="5" destOrd="0" parTransId="{6A86C566-F3D0-4461-91CE-63007DA5FE75}" sibTransId="{B75437B0-E5FA-4660-A39A-F11EFC91AC5C}"/>
    <dgm:cxn modelId="{7B3E81BB-F7F9-4219-BBCB-49F22D71C520}" srcId="{D0EDD18E-2D6C-4FAC-A248-CE3079BC9614}" destId="{EAC7107D-A2AB-4EEB-8BB7-2671F9CA1FFC}" srcOrd="0" destOrd="0" parTransId="{628B77B4-BE8F-4DEC-BFA9-7230C976326A}" sibTransId="{85D16960-FA42-45E4-B873-AA8C52829597}"/>
    <dgm:cxn modelId="{318704C5-FF6C-4F7F-8D32-59EFFCFE3459}" type="presOf" srcId="{58C99817-917A-4AAE-AD72-D6A4979972C5}" destId="{D13F1875-90C2-4106-B476-6A0CE9FB1A62}" srcOrd="0" destOrd="0" presId="urn:microsoft.com/office/officeart/2016/7/layout/RepeatingBendingProcessNew"/>
    <dgm:cxn modelId="{4DEA21C5-4E78-498E-B7BA-56E602B85A4A}" srcId="{D0EDD18E-2D6C-4FAC-A248-CE3079BC9614}" destId="{A4192308-4639-45A9-8963-CB59BFEDDD48}" srcOrd="6" destOrd="0" parTransId="{16A79A31-60A5-4CAD-98C4-4CD22CC60EE2}" sibTransId="{C0FD578A-9377-4D64-B2C1-0E0E0D9DDC7D}"/>
    <dgm:cxn modelId="{A0C2FACD-6E49-4C57-B4AB-7EAF14CC550D}" srcId="{D0EDD18E-2D6C-4FAC-A248-CE3079BC9614}" destId="{00CDF152-C503-400C-B5C7-616F5BBA71D1}" srcOrd="1" destOrd="0" parTransId="{9B2A757B-B5B0-46DD-9CB7-85A9582072D5}" sibTransId="{F865D2B0-CFCA-450E-9DAB-304CD3002DE3}"/>
    <dgm:cxn modelId="{BE6130D0-33CB-4B67-86CC-6A18AC8789FF}" type="presOf" srcId="{D0EDD18E-2D6C-4FAC-A248-CE3079BC9614}" destId="{D6464784-EC32-4CCA-92A1-CE629EED294B}" srcOrd="0" destOrd="0" presId="urn:microsoft.com/office/officeart/2016/7/layout/RepeatingBendingProcessNew"/>
    <dgm:cxn modelId="{17E4B9E2-F53B-4CD2-A266-64FC11711AAB}" type="presOf" srcId="{44DDCBB0-1B73-4511-ABE5-439A562B610A}" destId="{29EB4ED7-A2F8-473F-9E99-87A7E3775831}" srcOrd="0" destOrd="0" presId="urn:microsoft.com/office/officeart/2016/7/layout/RepeatingBendingProcessNew"/>
    <dgm:cxn modelId="{50307DE9-032A-4466-84CE-8D4D7147C2FA}" type="presOf" srcId="{F865D2B0-CFCA-450E-9DAB-304CD3002DE3}" destId="{D8886643-F522-4098-9987-56A119FBE309}" srcOrd="0" destOrd="0" presId="urn:microsoft.com/office/officeart/2016/7/layout/RepeatingBendingProcessNew"/>
    <dgm:cxn modelId="{8174E1ED-9E13-4747-A938-08CC5B85F3D6}" type="presOf" srcId="{55732DA3-09F7-4070-9A3A-ED9017796E21}" destId="{D3076A24-C2CE-4D4B-9AD7-74DC3EC08EFB}" srcOrd="0" destOrd="0" presId="urn:microsoft.com/office/officeart/2016/7/layout/RepeatingBendingProcessNew"/>
    <dgm:cxn modelId="{F35024F1-4213-448D-966A-20BFF994B2BB}" type="presOf" srcId="{B1C1A000-2BD3-4FD7-9E81-7E505BE3B21F}" destId="{502A4518-605A-4C4B-8754-A6D76E2C5393}" srcOrd="0" destOrd="0" presId="urn:microsoft.com/office/officeart/2016/7/layout/RepeatingBendingProcessNew"/>
    <dgm:cxn modelId="{468B15F9-143F-4BDD-BD1D-8BE37F1E94B0}" type="presOf" srcId="{F865D2B0-CFCA-450E-9DAB-304CD3002DE3}" destId="{9D0A8E56-689B-4F8A-8B5F-D50005ECE209}" srcOrd="1" destOrd="0" presId="urn:microsoft.com/office/officeart/2016/7/layout/RepeatingBendingProcessNew"/>
    <dgm:cxn modelId="{9A39965A-73EA-486F-9A84-18F6900CDB27}" type="presParOf" srcId="{D6464784-EC32-4CCA-92A1-CE629EED294B}" destId="{95C80AEF-584C-409C-9DA9-75BCBAEC474A}" srcOrd="0" destOrd="0" presId="urn:microsoft.com/office/officeart/2016/7/layout/RepeatingBendingProcessNew"/>
    <dgm:cxn modelId="{5A328F05-BEF3-42FC-BBC6-7B56D1DE7600}" type="presParOf" srcId="{D6464784-EC32-4CCA-92A1-CE629EED294B}" destId="{743C6B4A-8374-414A-B100-734F56110278}" srcOrd="1" destOrd="0" presId="urn:microsoft.com/office/officeart/2016/7/layout/RepeatingBendingProcessNew"/>
    <dgm:cxn modelId="{5D5707B9-93A7-423C-B7D6-088152167E6D}" type="presParOf" srcId="{743C6B4A-8374-414A-B100-734F56110278}" destId="{28AF16D0-70A5-453C-9E71-5ACA34AD2593}" srcOrd="0" destOrd="0" presId="urn:microsoft.com/office/officeart/2016/7/layout/RepeatingBendingProcessNew"/>
    <dgm:cxn modelId="{158EB4B7-5EFF-4FC1-A659-03FB62F96741}" type="presParOf" srcId="{D6464784-EC32-4CCA-92A1-CE629EED294B}" destId="{9BB58012-395B-49CD-B865-BB054EF9BCAB}" srcOrd="2" destOrd="0" presId="urn:microsoft.com/office/officeart/2016/7/layout/RepeatingBendingProcessNew"/>
    <dgm:cxn modelId="{4BA0BEF1-6405-4E89-B055-C676E4F3B763}" type="presParOf" srcId="{D6464784-EC32-4CCA-92A1-CE629EED294B}" destId="{D8886643-F522-4098-9987-56A119FBE309}" srcOrd="3" destOrd="0" presId="urn:microsoft.com/office/officeart/2016/7/layout/RepeatingBendingProcessNew"/>
    <dgm:cxn modelId="{8DC58563-7575-4790-9270-577C9C14D7CE}" type="presParOf" srcId="{D8886643-F522-4098-9987-56A119FBE309}" destId="{9D0A8E56-689B-4F8A-8B5F-D50005ECE209}" srcOrd="0" destOrd="0" presId="urn:microsoft.com/office/officeart/2016/7/layout/RepeatingBendingProcessNew"/>
    <dgm:cxn modelId="{A6435DF5-F762-4D1B-A0C8-ECDD6D669B16}" type="presParOf" srcId="{D6464784-EC32-4CCA-92A1-CE629EED294B}" destId="{502A4518-605A-4C4B-8754-A6D76E2C5393}" srcOrd="4" destOrd="0" presId="urn:microsoft.com/office/officeart/2016/7/layout/RepeatingBendingProcessNew"/>
    <dgm:cxn modelId="{132521DB-81E7-4F02-A14A-36CF6C256068}" type="presParOf" srcId="{D6464784-EC32-4CCA-92A1-CE629EED294B}" destId="{D13F1875-90C2-4106-B476-6A0CE9FB1A62}" srcOrd="5" destOrd="0" presId="urn:microsoft.com/office/officeart/2016/7/layout/RepeatingBendingProcessNew"/>
    <dgm:cxn modelId="{66CA1639-D952-4DF5-847C-C4B827328D22}" type="presParOf" srcId="{D13F1875-90C2-4106-B476-6A0CE9FB1A62}" destId="{041A9993-70D5-449A-A3F6-9206CDEB2FB0}" srcOrd="0" destOrd="0" presId="urn:microsoft.com/office/officeart/2016/7/layout/RepeatingBendingProcessNew"/>
    <dgm:cxn modelId="{77183EF4-C5E9-4332-87B8-3EA93E786B90}" type="presParOf" srcId="{D6464784-EC32-4CCA-92A1-CE629EED294B}" destId="{29EB4ED7-A2F8-473F-9E99-87A7E3775831}" srcOrd="6" destOrd="0" presId="urn:microsoft.com/office/officeart/2016/7/layout/RepeatingBendingProcessNew"/>
    <dgm:cxn modelId="{D770F90E-7246-49BE-9E6D-535749802217}" type="presParOf" srcId="{D6464784-EC32-4CCA-92A1-CE629EED294B}" destId="{3CF6B976-885B-4065-82BB-EF1F61D12FF1}" srcOrd="7" destOrd="0" presId="urn:microsoft.com/office/officeart/2016/7/layout/RepeatingBendingProcessNew"/>
    <dgm:cxn modelId="{38D39DA6-EDAC-4603-803F-ACB5B7B4C2E4}" type="presParOf" srcId="{3CF6B976-885B-4065-82BB-EF1F61D12FF1}" destId="{77B84FE9-6169-4E7D-85EC-0F6BED3335F0}" srcOrd="0" destOrd="0" presId="urn:microsoft.com/office/officeart/2016/7/layout/RepeatingBendingProcessNew"/>
    <dgm:cxn modelId="{3636B0CF-49F3-43D2-A48D-0B5277E26510}" type="presParOf" srcId="{D6464784-EC32-4CCA-92A1-CE629EED294B}" destId="{08D70D9D-0EDD-4084-A2E3-E41F3C9647B9}" srcOrd="8" destOrd="0" presId="urn:microsoft.com/office/officeart/2016/7/layout/RepeatingBendingProcessNew"/>
    <dgm:cxn modelId="{83573E1F-0043-404C-8BB7-B310B97C05E3}" type="presParOf" srcId="{D6464784-EC32-4CCA-92A1-CE629EED294B}" destId="{012E0F09-F2B8-45B6-99D9-AB2E5F9641B1}" srcOrd="9" destOrd="0" presId="urn:microsoft.com/office/officeart/2016/7/layout/RepeatingBendingProcessNew"/>
    <dgm:cxn modelId="{74DD86C6-4691-41A7-86EE-D9A81620CE03}" type="presParOf" srcId="{012E0F09-F2B8-45B6-99D9-AB2E5F9641B1}" destId="{3B8C6F95-CE6C-4806-8837-704C6DEB4EB4}" srcOrd="0" destOrd="0" presId="urn:microsoft.com/office/officeart/2016/7/layout/RepeatingBendingProcessNew"/>
    <dgm:cxn modelId="{B8FEB226-4C10-4E46-A80B-2A1B105F44F4}" type="presParOf" srcId="{D6464784-EC32-4CCA-92A1-CE629EED294B}" destId="{D3076A24-C2CE-4D4B-9AD7-74DC3EC08EFB}" srcOrd="10" destOrd="0" presId="urn:microsoft.com/office/officeart/2016/7/layout/RepeatingBendingProcessNew"/>
    <dgm:cxn modelId="{6F7047F9-549C-4C3D-852F-2ABF7938DDB6}" type="presParOf" srcId="{D6464784-EC32-4CCA-92A1-CE629EED294B}" destId="{6BDA52B2-3B20-48FA-81F6-A4BE0F90CE7F}" srcOrd="11" destOrd="0" presId="urn:microsoft.com/office/officeart/2016/7/layout/RepeatingBendingProcessNew"/>
    <dgm:cxn modelId="{DF3D0048-D035-4130-A7B0-096FE0316397}" type="presParOf" srcId="{6BDA52B2-3B20-48FA-81F6-A4BE0F90CE7F}" destId="{F3F2B512-F392-4134-BAA7-A5AA15EC09F6}" srcOrd="0" destOrd="0" presId="urn:microsoft.com/office/officeart/2016/7/layout/RepeatingBendingProcessNew"/>
    <dgm:cxn modelId="{78D2B796-4143-4950-BAD2-18B30B4F5DA7}" type="presParOf" srcId="{D6464784-EC32-4CCA-92A1-CE629EED294B}" destId="{73E5028A-D4DA-4107-A802-C671908FE73B}" srcOrd="12" destOrd="0" presId="urn:microsoft.com/office/officeart/2016/7/layout/RepeatingBendingProcessNew"/>
    <dgm:cxn modelId="{A249A5D4-64E0-4734-AA78-AAFAF17599A6}" type="presParOf" srcId="{D6464784-EC32-4CCA-92A1-CE629EED294B}" destId="{5461FA07-F942-4321-B841-AF2D33B58E48}" srcOrd="13" destOrd="0" presId="urn:microsoft.com/office/officeart/2016/7/layout/RepeatingBendingProcessNew"/>
    <dgm:cxn modelId="{06B55ABB-987C-495D-8919-073057F59A8A}" type="presParOf" srcId="{5461FA07-F942-4321-B841-AF2D33B58E48}" destId="{B565BC2A-E640-40B3-BA7F-89F475888288}" srcOrd="0" destOrd="0" presId="urn:microsoft.com/office/officeart/2016/7/layout/RepeatingBendingProcessNew"/>
    <dgm:cxn modelId="{5990A8A6-52BC-470F-B94A-BA80CAA56BE3}" type="presParOf" srcId="{D6464784-EC32-4CCA-92A1-CE629EED294B}" destId="{487B67EB-19B2-49F6-92F8-47ED2F452F1F}" srcOrd="14" destOrd="0" presId="urn:microsoft.com/office/officeart/2016/7/layout/RepeatingBendingProcessNew"/>
    <dgm:cxn modelId="{E6FE4890-8329-4ED1-B903-F549B6725C0F}" type="presParOf" srcId="{D6464784-EC32-4CCA-92A1-CE629EED294B}" destId="{335384B4-47C3-45F8-BFB9-045AB8048731}" srcOrd="15" destOrd="0" presId="urn:microsoft.com/office/officeart/2016/7/layout/RepeatingBendingProcessNew"/>
    <dgm:cxn modelId="{5A2EF78E-2BBE-43A8-88F6-DFD952F6D85C}" type="presParOf" srcId="{335384B4-47C3-45F8-BFB9-045AB8048731}" destId="{EC42E979-D865-416E-9E9B-8A864360B74D}" srcOrd="0" destOrd="0" presId="urn:microsoft.com/office/officeart/2016/7/layout/RepeatingBendingProcessNew"/>
    <dgm:cxn modelId="{D0AC3FF3-28DB-4C47-867E-AC0932AC3336}" type="presParOf" srcId="{D6464784-EC32-4CCA-92A1-CE629EED294B}" destId="{730CE671-1887-43D2-8013-F9CF81877DB4}"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BFC6079E-0A57-4489-A809-96054F339651}" type="doc">
      <dgm:prSet loTypeId="urn:microsoft.com/office/officeart/2016/7/layout/RepeatingBendingProcessNew" loCatId="process" qsTypeId="urn:microsoft.com/office/officeart/2005/8/quickstyle/3d1" qsCatId="3D" csTypeId="urn:microsoft.com/office/officeart/2005/8/colors/colorful2" csCatId="colorful"/>
      <dgm:spPr/>
      <dgm:t>
        <a:bodyPr/>
        <a:lstStyle/>
        <a:p>
          <a:endParaRPr lang="en-US"/>
        </a:p>
      </dgm:t>
    </dgm:pt>
    <dgm:pt modelId="{82E7339D-7896-48E3-9E6F-A77F1CB7EE1A}">
      <dgm:prSet/>
      <dgm:spPr/>
      <dgm:t>
        <a:bodyPr/>
        <a:lstStyle/>
        <a:p>
          <a:r>
            <a:rPr lang="en-US" b="1" dirty="0"/>
            <a:t>Purposeful sampling</a:t>
          </a:r>
          <a:r>
            <a:rPr lang="en-US" dirty="0"/>
            <a:t>: This involves selecting participants based on specific criteria relevant to the research question or objectives (e.g., maximum variation sampling, homogenous sampling, snowball sampling).</a:t>
          </a:r>
        </a:p>
      </dgm:t>
    </dgm:pt>
    <dgm:pt modelId="{D8DF3346-2F16-4656-A128-BFFB9B32257C}" type="parTrans" cxnId="{E184A453-5A4A-4A9B-A486-FA8BDBC0B77F}">
      <dgm:prSet/>
      <dgm:spPr/>
      <dgm:t>
        <a:bodyPr/>
        <a:lstStyle/>
        <a:p>
          <a:endParaRPr lang="en-US"/>
        </a:p>
      </dgm:t>
    </dgm:pt>
    <dgm:pt modelId="{354B7E6F-7D03-4440-B175-CB2BA46C1109}" type="sibTrans" cxnId="{E184A453-5A4A-4A9B-A486-FA8BDBC0B77F}">
      <dgm:prSet/>
      <dgm:spPr/>
      <dgm:t>
        <a:bodyPr/>
        <a:lstStyle/>
        <a:p>
          <a:endParaRPr lang="en-US"/>
        </a:p>
      </dgm:t>
    </dgm:pt>
    <dgm:pt modelId="{3C49DC3A-225A-4B88-9401-CBA517F65628}">
      <dgm:prSet/>
      <dgm:spPr/>
      <dgm:t>
        <a:bodyPr/>
        <a:lstStyle/>
        <a:p>
          <a:r>
            <a:rPr lang="en-US" b="1"/>
            <a:t>Convenience sampling</a:t>
          </a:r>
          <a:r>
            <a:rPr lang="en-US"/>
            <a:t>: Participants are selected based on their accessibility and availability to the researcher.</a:t>
          </a:r>
        </a:p>
      </dgm:t>
    </dgm:pt>
    <dgm:pt modelId="{139EF8E2-AEDA-4618-A3DA-C3A8E4E6813F}" type="parTrans" cxnId="{98AD731A-7A98-487B-B005-5A4BD17E5120}">
      <dgm:prSet/>
      <dgm:spPr/>
      <dgm:t>
        <a:bodyPr/>
        <a:lstStyle/>
        <a:p>
          <a:endParaRPr lang="en-US"/>
        </a:p>
      </dgm:t>
    </dgm:pt>
    <dgm:pt modelId="{ECF1CCC6-8332-4337-A0F4-AB2C05714A75}" type="sibTrans" cxnId="{98AD731A-7A98-487B-B005-5A4BD17E5120}">
      <dgm:prSet/>
      <dgm:spPr/>
      <dgm:t>
        <a:bodyPr/>
        <a:lstStyle/>
        <a:p>
          <a:endParaRPr lang="en-US"/>
        </a:p>
      </dgm:t>
    </dgm:pt>
    <dgm:pt modelId="{7A17CA5C-5BCE-47B9-A4F2-161F48BE2128}">
      <dgm:prSet/>
      <dgm:spPr/>
      <dgm:t>
        <a:bodyPr/>
        <a:lstStyle/>
        <a:p>
          <a:r>
            <a:rPr lang="en-US" b="1"/>
            <a:t>Theoretical sampling</a:t>
          </a:r>
          <a:r>
            <a:rPr lang="en-US"/>
            <a:t>: Commonly used in grounded theory studies</a:t>
          </a:r>
        </a:p>
      </dgm:t>
    </dgm:pt>
    <dgm:pt modelId="{B7B5E4DA-4B45-4657-B606-0B0D2A29CD3D}" type="parTrans" cxnId="{CF9A54CC-BB65-4055-A286-D97484373B39}">
      <dgm:prSet/>
      <dgm:spPr/>
      <dgm:t>
        <a:bodyPr/>
        <a:lstStyle/>
        <a:p>
          <a:endParaRPr lang="en-US"/>
        </a:p>
      </dgm:t>
    </dgm:pt>
    <dgm:pt modelId="{05D0C7A5-5786-4BC6-8371-F3952F46A1C2}" type="sibTrans" cxnId="{CF9A54CC-BB65-4055-A286-D97484373B39}">
      <dgm:prSet/>
      <dgm:spPr/>
      <dgm:t>
        <a:bodyPr/>
        <a:lstStyle/>
        <a:p>
          <a:endParaRPr lang="en-US"/>
        </a:p>
      </dgm:t>
    </dgm:pt>
    <dgm:pt modelId="{A405C01F-A72C-4C15-88C3-40CBA396B6F9}">
      <dgm:prSet/>
      <dgm:spPr/>
      <dgm:t>
        <a:bodyPr/>
        <a:lstStyle/>
        <a:p>
          <a:r>
            <a:rPr lang="en-US" b="1"/>
            <a:t>Purposive quota sampling</a:t>
          </a:r>
          <a:r>
            <a:rPr lang="en-US"/>
            <a:t>: Researchers establish quotas based on certain characteristics</a:t>
          </a:r>
        </a:p>
      </dgm:t>
    </dgm:pt>
    <dgm:pt modelId="{23CDEFDC-B6C9-485C-85A9-AF036DB878F5}" type="parTrans" cxnId="{44030226-A5A6-48BD-82C8-05080C242AC4}">
      <dgm:prSet/>
      <dgm:spPr/>
      <dgm:t>
        <a:bodyPr/>
        <a:lstStyle/>
        <a:p>
          <a:endParaRPr lang="en-US"/>
        </a:p>
      </dgm:t>
    </dgm:pt>
    <dgm:pt modelId="{5D9B58EB-ABDB-4F7F-8D0C-5AA540DA60A5}" type="sibTrans" cxnId="{44030226-A5A6-48BD-82C8-05080C242AC4}">
      <dgm:prSet/>
      <dgm:spPr/>
      <dgm:t>
        <a:bodyPr/>
        <a:lstStyle/>
        <a:p>
          <a:endParaRPr lang="en-US"/>
        </a:p>
      </dgm:t>
    </dgm:pt>
    <dgm:pt modelId="{4CB72802-D6E3-48F9-9249-F6008597FD5A}">
      <dgm:prSet/>
      <dgm:spPr/>
      <dgm:t>
        <a:bodyPr/>
        <a:lstStyle/>
        <a:p>
          <a:r>
            <a:rPr lang="en-US" b="1"/>
            <a:t>Criterion sampling</a:t>
          </a:r>
          <a:r>
            <a:rPr lang="en-US"/>
            <a:t>: Participants are chosen based on specific predetermined criteria relevant to the research question or objectives.</a:t>
          </a:r>
        </a:p>
      </dgm:t>
    </dgm:pt>
    <dgm:pt modelId="{3340E6C8-86C6-4DC4-8B27-846CB623052E}" type="parTrans" cxnId="{8834EA70-1D58-44FC-A5FD-E75B52813D21}">
      <dgm:prSet/>
      <dgm:spPr/>
      <dgm:t>
        <a:bodyPr/>
        <a:lstStyle/>
        <a:p>
          <a:endParaRPr lang="en-US"/>
        </a:p>
      </dgm:t>
    </dgm:pt>
    <dgm:pt modelId="{7C590A1C-48C9-4AE8-AA0A-59EC0199E8BB}" type="sibTrans" cxnId="{8834EA70-1D58-44FC-A5FD-E75B52813D21}">
      <dgm:prSet/>
      <dgm:spPr/>
      <dgm:t>
        <a:bodyPr/>
        <a:lstStyle/>
        <a:p>
          <a:endParaRPr lang="en-US"/>
        </a:p>
      </dgm:t>
    </dgm:pt>
    <dgm:pt modelId="{B34A06D7-78E6-4993-8429-F70EFD1C8CC8}" type="pres">
      <dgm:prSet presAssocID="{BFC6079E-0A57-4489-A809-96054F339651}" presName="Name0" presStyleCnt="0">
        <dgm:presLayoutVars>
          <dgm:dir/>
          <dgm:resizeHandles val="exact"/>
        </dgm:presLayoutVars>
      </dgm:prSet>
      <dgm:spPr/>
    </dgm:pt>
    <dgm:pt modelId="{2192D12B-4952-4CB0-B8F9-C9F48ED6E8CB}" type="pres">
      <dgm:prSet presAssocID="{82E7339D-7896-48E3-9E6F-A77F1CB7EE1A}" presName="node" presStyleLbl="node1" presStyleIdx="0" presStyleCnt="5">
        <dgm:presLayoutVars>
          <dgm:bulletEnabled val="1"/>
        </dgm:presLayoutVars>
      </dgm:prSet>
      <dgm:spPr/>
    </dgm:pt>
    <dgm:pt modelId="{ABD26749-CDDB-4914-A030-4D570CE64E13}" type="pres">
      <dgm:prSet presAssocID="{354B7E6F-7D03-4440-B175-CB2BA46C1109}" presName="sibTrans" presStyleLbl="sibTrans1D1" presStyleIdx="0" presStyleCnt="4"/>
      <dgm:spPr/>
    </dgm:pt>
    <dgm:pt modelId="{4426EE6A-EE56-4230-B6DE-430B51EBD6C1}" type="pres">
      <dgm:prSet presAssocID="{354B7E6F-7D03-4440-B175-CB2BA46C1109}" presName="connectorText" presStyleLbl="sibTrans1D1" presStyleIdx="0" presStyleCnt="4"/>
      <dgm:spPr/>
    </dgm:pt>
    <dgm:pt modelId="{56168D14-5B81-40D1-90C0-178FFE33885F}" type="pres">
      <dgm:prSet presAssocID="{3C49DC3A-225A-4B88-9401-CBA517F65628}" presName="node" presStyleLbl="node1" presStyleIdx="1" presStyleCnt="5">
        <dgm:presLayoutVars>
          <dgm:bulletEnabled val="1"/>
        </dgm:presLayoutVars>
      </dgm:prSet>
      <dgm:spPr/>
    </dgm:pt>
    <dgm:pt modelId="{45FE9873-5910-4EC3-BD9D-81224A65D4BA}" type="pres">
      <dgm:prSet presAssocID="{ECF1CCC6-8332-4337-A0F4-AB2C05714A75}" presName="sibTrans" presStyleLbl="sibTrans1D1" presStyleIdx="1" presStyleCnt="4"/>
      <dgm:spPr/>
    </dgm:pt>
    <dgm:pt modelId="{EDB0ED32-B088-4D1F-921D-22AFFC548121}" type="pres">
      <dgm:prSet presAssocID="{ECF1CCC6-8332-4337-A0F4-AB2C05714A75}" presName="connectorText" presStyleLbl="sibTrans1D1" presStyleIdx="1" presStyleCnt="4"/>
      <dgm:spPr/>
    </dgm:pt>
    <dgm:pt modelId="{B522F279-F204-4B3B-9BC9-54F5770E5A65}" type="pres">
      <dgm:prSet presAssocID="{7A17CA5C-5BCE-47B9-A4F2-161F48BE2128}" presName="node" presStyleLbl="node1" presStyleIdx="2" presStyleCnt="5">
        <dgm:presLayoutVars>
          <dgm:bulletEnabled val="1"/>
        </dgm:presLayoutVars>
      </dgm:prSet>
      <dgm:spPr/>
    </dgm:pt>
    <dgm:pt modelId="{B192D8BA-ABE4-4784-B58C-10C8528C4DD4}" type="pres">
      <dgm:prSet presAssocID="{05D0C7A5-5786-4BC6-8371-F3952F46A1C2}" presName="sibTrans" presStyleLbl="sibTrans1D1" presStyleIdx="2" presStyleCnt="4"/>
      <dgm:spPr/>
    </dgm:pt>
    <dgm:pt modelId="{F035EAB5-5D4A-4A73-B8F5-21D60C27CA9F}" type="pres">
      <dgm:prSet presAssocID="{05D0C7A5-5786-4BC6-8371-F3952F46A1C2}" presName="connectorText" presStyleLbl="sibTrans1D1" presStyleIdx="2" presStyleCnt="4"/>
      <dgm:spPr/>
    </dgm:pt>
    <dgm:pt modelId="{98B054F9-F3A6-4DF6-A8DF-E55EDF7A96B5}" type="pres">
      <dgm:prSet presAssocID="{A405C01F-A72C-4C15-88C3-40CBA396B6F9}" presName="node" presStyleLbl="node1" presStyleIdx="3" presStyleCnt="5">
        <dgm:presLayoutVars>
          <dgm:bulletEnabled val="1"/>
        </dgm:presLayoutVars>
      </dgm:prSet>
      <dgm:spPr/>
    </dgm:pt>
    <dgm:pt modelId="{52719278-2B03-46AF-B928-30E1F4AF2DE0}" type="pres">
      <dgm:prSet presAssocID="{5D9B58EB-ABDB-4F7F-8D0C-5AA540DA60A5}" presName="sibTrans" presStyleLbl="sibTrans1D1" presStyleIdx="3" presStyleCnt="4"/>
      <dgm:spPr/>
    </dgm:pt>
    <dgm:pt modelId="{05254CC8-FE49-4CE4-A5A9-094AC4AAE43A}" type="pres">
      <dgm:prSet presAssocID="{5D9B58EB-ABDB-4F7F-8D0C-5AA540DA60A5}" presName="connectorText" presStyleLbl="sibTrans1D1" presStyleIdx="3" presStyleCnt="4"/>
      <dgm:spPr/>
    </dgm:pt>
    <dgm:pt modelId="{7A486A1A-4CCE-44FE-9EB2-4EDC03AE5023}" type="pres">
      <dgm:prSet presAssocID="{4CB72802-D6E3-48F9-9249-F6008597FD5A}" presName="node" presStyleLbl="node1" presStyleIdx="4" presStyleCnt="5">
        <dgm:presLayoutVars>
          <dgm:bulletEnabled val="1"/>
        </dgm:presLayoutVars>
      </dgm:prSet>
      <dgm:spPr/>
    </dgm:pt>
  </dgm:ptLst>
  <dgm:cxnLst>
    <dgm:cxn modelId="{F4A94212-7C32-4301-B721-5489422FAE93}" type="presOf" srcId="{7A17CA5C-5BCE-47B9-A4F2-161F48BE2128}" destId="{B522F279-F204-4B3B-9BC9-54F5770E5A65}" srcOrd="0" destOrd="0" presId="urn:microsoft.com/office/officeart/2016/7/layout/RepeatingBendingProcessNew"/>
    <dgm:cxn modelId="{98AD731A-7A98-487B-B005-5A4BD17E5120}" srcId="{BFC6079E-0A57-4489-A809-96054F339651}" destId="{3C49DC3A-225A-4B88-9401-CBA517F65628}" srcOrd="1" destOrd="0" parTransId="{139EF8E2-AEDA-4618-A3DA-C3A8E4E6813F}" sibTransId="{ECF1CCC6-8332-4337-A0F4-AB2C05714A75}"/>
    <dgm:cxn modelId="{44030226-A5A6-48BD-82C8-05080C242AC4}" srcId="{BFC6079E-0A57-4489-A809-96054F339651}" destId="{A405C01F-A72C-4C15-88C3-40CBA396B6F9}" srcOrd="3" destOrd="0" parTransId="{23CDEFDC-B6C9-485C-85A9-AF036DB878F5}" sibTransId="{5D9B58EB-ABDB-4F7F-8D0C-5AA540DA60A5}"/>
    <dgm:cxn modelId="{58EA2338-C513-4F5D-8027-88ADED9B3C55}" type="presOf" srcId="{BFC6079E-0A57-4489-A809-96054F339651}" destId="{B34A06D7-78E6-4993-8429-F70EFD1C8CC8}" srcOrd="0" destOrd="0" presId="urn:microsoft.com/office/officeart/2016/7/layout/RepeatingBendingProcessNew"/>
    <dgm:cxn modelId="{89477A5D-751D-487C-9080-AFF192E728A1}" type="presOf" srcId="{82E7339D-7896-48E3-9E6F-A77F1CB7EE1A}" destId="{2192D12B-4952-4CB0-B8F9-C9F48ED6E8CB}" srcOrd="0" destOrd="0" presId="urn:microsoft.com/office/officeart/2016/7/layout/RepeatingBendingProcessNew"/>
    <dgm:cxn modelId="{FE753669-0316-4876-9F3F-DFAD1721D42B}" type="presOf" srcId="{ECF1CCC6-8332-4337-A0F4-AB2C05714A75}" destId="{EDB0ED32-B088-4D1F-921D-22AFFC548121}" srcOrd="1" destOrd="0" presId="urn:microsoft.com/office/officeart/2016/7/layout/RepeatingBendingProcessNew"/>
    <dgm:cxn modelId="{3920306A-350B-4B47-8BA1-5CD84EFC6763}" type="presOf" srcId="{05D0C7A5-5786-4BC6-8371-F3952F46A1C2}" destId="{F035EAB5-5D4A-4A73-B8F5-21D60C27CA9F}" srcOrd="1" destOrd="0" presId="urn:microsoft.com/office/officeart/2016/7/layout/RepeatingBendingProcessNew"/>
    <dgm:cxn modelId="{9B587F6F-603E-4019-A594-33BFA9261166}" type="presOf" srcId="{ECF1CCC6-8332-4337-A0F4-AB2C05714A75}" destId="{45FE9873-5910-4EC3-BD9D-81224A65D4BA}" srcOrd="0" destOrd="0" presId="urn:microsoft.com/office/officeart/2016/7/layout/RepeatingBendingProcessNew"/>
    <dgm:cxn modelId="{8834EA70-1D58-44FC-A5FD-E75B52813D21}" srcId="{BFC6079E-0A57-4489-A809-96054F339651}" destId="{4CB72802-D6E3-48F9-9249-F6008597FD5A}" srcOrd="4" destOrd="0" parTransId="{3340E6C8-86C6-4DC4-8B27-846CB623052E}" sibTransId="{7C590A1C-48C9-4AE8-AA0A-59EC0199E8BB}"/>
    <dgm:cxn modelId="{E184A453-5A4A-4A9B-A486-FA8BDBC0B77F}" srcId="{BFC6079E-0A57-4489-A809-96054F339651}" destId="{82E7339D-7896-48E3-9E6F-A77F1CB7EE1A}" srcOrd="0" destOrd="0" parTransId="{D8DF3346-2F16-4656-A128-BFFB9B32257C}" sibTransId="{354B7E6F-7D03-4440-B175-CB2BA46C1109}"/>
    <dgm:cxn modelId="{9B8BF27C-1BAF-4F97-8774-B853D14B5650}" type="presOf" srcId="{3C49DC3A-225A-4B88-9401-CBA517F65628}" destId="{56168D14-5B81-40D1-90C0-178FFE33885F}" srcOrd="0" destOrd="0" presId="urn:microsoft.com/office/officeart/2016/7/layout/RepeatingBendingProcessNew"/>
    <dgm:cxn modelId="{A19C5B88-8500-4A7D-97D7-40A409653F5B}" type="presOf" srcId="{354B7E6F-7D03-4440-B175-CB2BA46C1109}" destId="{ABD26749-CDDB-4914-A030-4D570CE64E13}" srcOrd="0" destOrd="0" presId="urn:microsoft.com/office/officeart/2016/7/layout/RepeatingBendingProcessNew"/>
    <dgm:cxn modelId="{EE4E2B89-DE28-48B6-8D13-0714F88D0803}" type="presOf" srcId="{5D9B58EB-ABDB-4F7F-8D0C-5AA540DA60A5}" destId="{05254CC8-FE49-4CE4-A5A9-094AC4AAE43A}" srcOrd="1" destOrd="0" presId="urn:microsoft.com/office/officeart/2016/7/layout/RepeatingBendingProcessNew"/>
    <dgm:cxn modelId="{19F0DF9D-6482-4D7A-B290-625EF4E2F56E}" type="presOf" srcId="{5D9B58EB-ABDB-4F7F-8D0C-5AA540DA60A5}" destId="{52719278-2B03-46AF-B928-30E1F4AF2DE0}" srcOrd="0" destOrd="0" presId="urn:microsoft.com/office/officeart/2016/7/layout/RepeatingBendingProcessNew"/>
    <dgm:cxn modelId="{0CD971AA-5CDF-49AE-9434-945A112BA81F}" type="presOf" srcId="{05D0C7A5-5786-4BC6-8371-F3952F46A1C2}" destId="{B192D8BA-ABE4-4784-B58C-10C8528C4DD4}" srcOrd="0" destOrd="0" presId="urn:microsoft.com/office/officeart/2016/7/layout/RepeatingBendingProcessNew"/>
    <dgm:cxn modelId="{77A85EB1-8AF7-4490-9FFA-5F62EB5A0615}" type="presOf" srcId="{4CB72802-D6E3-48F9-9249-F6008597FD5A}" destId="{7A486A1A-4CCE-44FE-9EB2-4EDC03AE5023}" srcOrd="0" destOrd="0" presId="urn:microsoft.com/office/officeart/2016/7/layout/RepeatingBendingProcessNew"/>
    <dgm:cxn modelId="{CF9A54CC-BB65-4055-A286-D97484373B39}" srcId="{BFC6079E-0A57-4489-A809-96054F339651}" destId="{7A17CA5C-5BCE-47B9-A4F2-161F48BE2128}" srcOrd="2" destOrd="0" parTransId="{B7B5E4DA-4B45-4657-B606-0B0D2A29CD3D}" sibTransId="{05D0C7A5-5786-4BC6-8371-F3952F46A1C2}"/>
    <dgm:cxn modelId="{0DCBFCDA-5268-41CB-A979-CAB34F660C80}" type="presOf" srcId="{A405C01F-A72C-4C15-88C3-40CBA396B6F9}" destId="{98B054F9-F3A6-4DF6-A8DF-E55EDF7A96B5}" srcOrd="0" destOrd="0" presId="urn:microsoft.com/office/officeart/2016/7/layout/RepeatingBendingProcessNew"/>
    <dgm:cxn modelId="{27F358F3-4179-4FB8-BBE9-C6CD7E0C740A}" type="presOf" srcId="{354B7E6F-7D03-4440-B175-CB2BA46C1109}" destId="{4426EE6A-EE56-4230-B6DE-430B51EBD6C1}" srcOrd="1" destOrd="0" presId="urn:microsoft.com/office/officeart/2016/7/layout/RepeatingBendingProcessNew"/>
    <dgm:cxn modelId="{028F0399-61E9-450C-B384-D1E77D1DA24A}" type="presParOf" srcId="{B34A06D7-78E6-4993-8429-F70EFD1C8CC8}" destId="{2192D12B-4952-4CB0-B8F9-C9F48ED6E8CB}" srcOrd="0" destOrd="0" presId="urn:microsoft.com/office/officeart/2016/7/layout/RepeatingBendingProcessNew"/>
    <dgm:cxn modelId="{C6E5E9A4-973F-44C7-AA99-4D58AF1D897E}" type="presParOf" srcId="{B34A06D7-78E6-4993-8429-F70EFD1C8CC8}" destId="{ABD26749-CDDB-4914-A030-4D570CE64E13}" srcOrd="1" destOrd="0" presId="urn:microsoft.com/office/officeart/2016/7/layout/RepeatingBendingProcessNew"/>
    <dgm:cxn modelId="{3B586B2F-8B0F-4D40-8B88-912F89D413B9}" type="presParOf" srcId="{ABD26749-CDDB-4914-A030-4D570CE64E13}" destId="{4426EE6A-EE56-4230-B6DE-430B51EBD6C1}" srcOrd="0" destOrd="0" presId="urn:microsoft.com/office/officeart/2016/7/layout/RepeatingBendingProcessNew"/>
    <dgm:cxn modelId="{4D08C07D-1B18-4407-BC97-73E3A802D187}" type="presParOf" srcId="{B34A06D7-78E6-4993-8429-F70EFD1C8CC8}" destId="{56168D14-5B81-40D1-90C0-178FFE33885F}" srcOrd="2" destOrd="0" presId="urn:microsoft.com/office/officeart/2016/7/layout/RepeatingBendingProcessNew"/>
    <dgm:cxn modelId="{6E685BFF-B297-4A63-A80A-965560593AEC}" type="presParOf" srcId="{B34A06D7-78E6-4993-8429-F70EFD1C8CC8}" destId="{45FE9873-5910-4EC3-BD9D-81224A65D4BA}" srcOrd="3" destOrd="0" presId="urn:microsoft.com/office/officeart/2016/7/layout/RepeatingBendingProcessNew"/>
    <dgm:cxn modelId="{6D87BBD0-14AC-466B-AB65-84129F33059A}" type="presParOf" srcId="{45FE9873-5910-4EC3-BD9D-81224A65D4BA}" destId="{EDB0ED32-B088-4D1F-921D-22AFFC548121}" srcOrd="0" destOrd="0" presId="urn:microsoft.com/office/officeart/2016/7/layout/RepeatingBendingProcessNew"/>
    <dgm:cxn modelId="{929C3EE8-B4A7-4024-9741-93B990ECB2D8}" type="presParOf" srcId="{B34A06D7-78E6-4993-8429-F70EFD1C8CC8}" destId="{B522F279-F204-4B3B-9BC9-54F5770E5A65}" srcOrd="4" destOrd="0" presId="urn:microsoft.com/office/officeart/2016/7/layout/RepeatingBendingProcessNew"/>
    <dgm:cxn modelId="{62EED511-408A-4831-A31A-FCB3C3B0AC62}" type="presParOf" srcId="{B34A06D7-78E6-4993-8429-F70EFD1C8CC8}" destId="{B192D8BA-ABE4-4784-B58C-10C8528C4DD4}" srcOrd="5" destOrd="0" presId="urn:microsoft.com/office/officeart/2016/7/layout/RepeatingBendingProcessNew"/>
    <dgm:cxn modelId="{F5EBE497-93CE-45E5-9CFE-5866FD4FDE3B}" type="presParOf" srcId="{B192D8BA-ABE4-4784-B58C-10C8528C4DD4}" destId="{F035EAB5-5D4A-4A73-B8F5-21D60C27CA9F}" srcOrd="0" destOrd="0" presId="urn:microsoft.com/office/officeart/2016/7/layout/RepeatingBendingProcessNew"/>
    <dgm:cxn modelId="{62C4B0A6-228C-4F3E-8820-C2AE8DF730A2}" type="presParOf" srcId="{B34A06D7-78E6-4993-8429-F70EFD1C8CC8}" destId="{98B054F9-F3A6-4DF6-A8DF-E55EDF7A96B5}" srcOrd="6" destOrd="0" presId="urn:microsoft.com/office/officeart/2016/7/layout/RepeatingBendingProcessNew"/>
    <dgm:cxn modelId="{D1622738-ACFA-4706-9CA9-D929DB3EE738}" type="presParOf" srcId="{B34A06D7-78E6-4993-8429-F70EFD1C8CC8}" destId="{52719278-2B03-46AF-B928-30E1F4AF2DE0}" srcOrd="7" destOrd="0" presId="urn:microsoft.com/office/officeart/2016/7/layout/RepeatingBendingProcessNew"/>
    <dgm:cxn modelId="{B9DA178B-9F96-4F90-9A5E-95D8BC2AF7DD}" type="presParOf" srcId="{52719278-2B03-46AF-B928-30E1F4AF2DE0}" destId="{05254CC8-FE49-4CE4-A5A9-094AC4AAE43A}" srcOrd="0" destOrd="0" presId="urn:microsoft.com/office/officeart/2016/7/layout/RepeatingBendingProcessNew"/>
    <dgm:cxn modelId="{8C1EA8E1-5339-497E-A9FF-2B3060B2388C}" type="presParOf" srcId="{B34A06D7-78E6-4993-8429-F70EFD1C8CC8}" destId="{7A486A1A-4CCE-44FE-9EB2-4EDC03AE5023}"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D4378E6C-AA33-4F33-94B2-37C669AC5876}"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F1A38D6B-3584-4D01-ADD0-CCAB3F5DA77C}">
      <dgm:prSet/>
      <dgm:spPr/>
      <dgm:t>
        <a:bodyPr/>
        <a:lstStyle/>
        <a:p>
          <a:r>
            <a:rPr lang="en-US" b="1"/>
            <a:t>Expert sampling</a:t>
          </a:r>
          <a:r>
            <a:rPr lang="en-US"/>
            <a:t>: Involves selecting individuals with specialized knowledge or expertise related to the research topic.</a:t>
          </a:r>
        </a:p>
      </dgm:t>
    </dgm:pt>
    <dgm:pt modelId="{FEB37868-8060-42BD-8527-9699CF8C8EEE}" type="parTrans" cxnId="{2706CE1B-599A-480B-AAE3-2C8B035B7BD3}">
      <dgm:prSet/>
      <dgm:spPr/>
      <dgm:t>
        <a:bodyPr/>
        <a:lstStyle/>
        <a:p>
          <a:endParaRPr lang="en-US"/>
        </a:p>
      </dgm:t>
    </dgm:pt>
    <dgm:pt modelId="{C003DE3C-71CC-461F-8EA5-3C79DA227112}" type="sibTrans" cxnId="{2706CE1B-599A-480B-AAE3-2C8B035B7BD3}">
      <dgm:prSet/>
      <dgm:spPr/>
      <dgm:t>
        <a:bodyPr/>
        <a:lstStyle/>
        <a:p>
          <a:endParaRPr lang="en-US"/>
        </a:p>
      </dgm:t>
    </dgm:pt>
    <dgm:pt modelId="{A2C2F30D-0F22-492A-8E86-D5FCF69DE01C}">
      <dgm:prSet/>
      <dgm:spPr/>
      <dgm:t>
        <a:bodyPr/>
        <a:lstStyle/>
        <a:p>
          <a:r>
            <a:rPr lang="en-US" b="1"/>
            <a:t>Deviant case sampling</a:t>
          </a:r>
          <a:r>
            <a:rPr lang="en-US"/>
            <a:t>: Focuses on selecting participants who deviate from the norm or expected patterns</a:t>
          </a:r>
        </a:p>
      </dgm:t>
    </dgm:pt>
    <dgm:pt modelId="{9CD299AF-194B-4D5A-8517-6ECD141FC116}" type="parTrans" cxnId="{7BC517DE-A87A-4092-B71E-B4129DAB7316}">
      <dgm:prSet/>
      <dgm:spPr/>
      <dgm:t>
        <a:bodyPr/>
        <a:lstStyle/>
        <a:p>
          <a:endParaRPr lang="en-US"/>
        </a:p>
      </dgm:t>
    </dgm:pt>
    <dgm:pt modelId="{659E6F1A-2112-4C3E-A15B-381E88B31C0E}" type="sibTrans" cxnId="{7BC517DE-A87A-4092-B71E-B4129DAB7316}">
      <dgm:prSet/>
      <dgm:spPr/>
      <dgm:t>
        <a:bodyPr/>
        <a:lstStyle/>
        <a:p>
          <a:endParaRPr lang="en-US"/>
        </a:p>
      </dgm:t>
    </dgm:pt>
    <dgm:pt modelId="{BB1A063D-B4C5-40F8-82E0-68A84F163DEE}">
      <dgm:prSet/>
      <dgm:spPr/>
      <dgm:t>
        <a:bodyPr/>
        <a:lstStyle/>
        <a:p>
          <a:r>
            <a:rPr lang="en-US" b="1"/>
            <a:t>Extreme or critical case sampling</a:t>
          </a:r>
          <a:r>
            <a:rPr lang="en-US"/>
            <a:t>: Involves selecting participants who represent extreme or critical cases </a:t>
          </a:r>
        </a:p>
      </dgm:t>
    </dgm:pt>
    <dgm:pt modelId="{959ECD9A-5FF7-4A19-8C4D-DE76A78845DB}" type="parTrans" cxnId="{349E3818-9777-4EEC-8CBE-DB3F16373502}">
      <dgm:prSet/>
      <dgm:spPr/>
      <dgm:t>
        <a:bodyPr/>
        <a:lstStyle/>
        <a:p>
          <a:endParaRPr lang="en-US"/>
        </a:p>
      </dgm:t>
    </dgm:pt>
    <dgm:pt modelId="{696615BF-026A-4454-96AF-948546F183BF}" type="sibTrans" cxnId="{349E3818-9777-4EEC-8CBE-DB3F16373502}">
      <dgm:prSet/>
      <dgm:spPr/>
      <dgm:t>
        <a:bodyPr/>
        <a:lstStyle/>
        <a:p>
          <a:endParaRPr lang="en-US"/>
        </a:p>
      </dgm:t>
    </dgm:pt>
    <dgm:pt modelId="{22B48F76-B3F9-441E-BA84-36694EE97361}">
      <dgm:prSet/>
      <dgm:spPr/>
      <dgm:t>
        <a:bodyPr/>
        <a:lstStyle/>
        <a:p>
          <a:r>
            <a:rPr lang="en-US" b="1"/>
            <a:t>Random sampling</a:t>
          </a:r>
          <a:r>
            <a:rPr lang="en-US"/>
            <a:t>: Less commonly used in qualitative research.</a:t>
          </a:r>
        </a:p>
      </dgm:t>
    </dgm:pt>
    <dgm:pt modelId="{0519CE18-04E9-4C2D-A60B-3FB911CDD275}" type="parTrans" cxnId="{FF2F7732-C586-4BC1-AE5F-ECFF64BDD6F2}">
      <dgm:prSet/>
      <dgm:spPr/>
      <dgm:t>
        <a:bodyPr/>
        <a:lstStyle/>
        <a:p>
          <a:endParaRPr lang="en-US"/>
        </a:p>
      </dgm:t>
    </dgm:pt>
    <dgm:pt modelId="{04760871-0B54-47AD-8767-D2A5B78C0350}" type="sibTrans" cxnId="{FF2F7732-C586-4BC1-AE5F-ECFF64BDD6F2}">
      <dgm:prSet/>
      <dgm:spPr/>
      <dgm:t>
        <a:bodyPr/>
        <a:lstStyle/>
        <a:p>
          <a:endParaRPr lang="en-US"/>
        </a:p>
      </dgm:t>
    </dgm:pt>
    <dgm:pt modelId="{F505C195-24CD-4807-AEE6-EA9B854C02F3}" type="pres">
      <dgm:prSet presAssocID="{D4378E6C-AA33-4F33-94B2-37C669AC5876}" presName="linear" presStyleCnt="0">
        <dgm:presLayoutVars>
          <dgm:animLvl val="lvl"/>
          <dgm:resizeHandles val="exact"/>
        </dgm:presLayoutVars>
      </dgm:prSet>
      <dgm:spPr/>
    </dgm:pt>
    <dgm:pt modelId="{B24C05D4-9C57-4255-9265-E2772D8D5C11}" type="pres">
      <dgm:prSet presAssocID="{F1A38D6B-3584-4D01-ADD0-CCAB3F5DA77C}" presName="parentText" presStyleLbl="node1" presStyleIdx="0" presStyleCnt="4">
        <dgm:presLayoutVars>
          <dgm:chMax val="0"/>
          <dgm:bulletEnabled val="1"/>
        </dgm:presLayoutVars>
      </dgm:prSet>
      <dgm:spPr/>
    </dgm:pt>
    <dgm:pt modelId="{A8FFD1CA-3FF8-4F01-A15F-861FAD1E5C7C}" type="pres">
      <dgm:prSet presAssocID="{C003DE3C-71CC-461F-8EA5-3C79DA227112}" presName="spacer" presStyleCnt="0"/>
      <dgm:spPr/>
    </dgm:pt>
    <dgm:pt modelId="{34B4857A-3712-4B2A-ABE9-A1B94C14C576}" type="pres">
      <dgm:prSet presAssocID="{A2C2F30D-0F22-492A-8E86-D5FCF69DE01C}" presName="parentText" presStyleLbl="node1" presStyleIdx="1" presStyleCnt="4">
        <dgm:presLayoutVars>
          <dgm:chMax val="0"/>
          <dgm:bulletEnabled val="1"/>
        </dgm:presLayoutVars>
      </dgm:prSet>
      <dgm:spPr/>
    </dgm:pt>
    <dgm:pt modelId="{AF90D477-BDC9-416D-AAB2-C2CE121BB0A9}" type="pres">
      <dgm:prSet presAssocID="{659E6F1A-2112-4C3E-A15B-381E88B31C0E}" presName="spacer" presStyleCnt="0"/>
      <dgm:spPr/>
    </dgm:pt>
    <dgm:pt modelId="{78CBEB37-8F3A-41FB-883D-CA1C55B71221}" type="pres">
      <dgm:prSet presAssocID="{BB1A063D-B4C5-40F8-82E0-68A84F163DEE}" presName="parentText" presStyleLbl="node1" presStyleIdx="2" presStyleCnt="4">
        <dgm:presLayoutVars>
          <dgm:chMax val="0"/>
          <dgm:bulletEnabled val="1"/>
        </dgm:presLayoutVars>
      </dgm:prSet>
      <dgm:spPr/>
    </dgm:pt>
    <dgm:pt modelId="{BE9A328D-B393-4484-B8CB-1EE88DA6AD52}" type="pres">
      <dgm:prSet presAssocID="{696615BF-026A-4454-96AF-948546F183BF}" presName="spacer" presStyleCnt="0"/>
      <dgm:spPr/>
    </dgm:pt>
    <dgm:pt modelId="{3855314D-E06F-4D76-8A9F-8B52F3D9261B}" type="pres">
      <dgm:prSet presAssocID="{22B48F76-B3F9-441E-BA84-36694EE97361}" presName="parentText" presStyleLbl="node1" presStyleIdx="3" presStyleCnt="4">
        <dgm:presLayoutVars>
          <dgm:chMax val="0"/>
          <dgm:bulletEnabled val="1"/>
        </dgm:presLayoutVars>
      </dgm:prSet>
      <dgm:spPr/>
    </dgm:pt>
  </dgm:ptLst>
  <dgm:cxnLst>
    <dgm:cxn modelId="{349E3818-9777-4EEC-8CBE-DB3F16373502}" srcId="{D4378E6C-AA33-4F33-94B2-37C669AC5876}" destId="{BB1A063D-B4C5-40F8-82E0-68A84F163DEE}" srcOrd="2" destOrd="0" parTransId="{959ECD9A-5FF7-4A19-8C4D-DE76A78845DB}" sibTransId="{696615BF-026A-4454-96AF-948546F183BF}"/>
    <dgm:cxn modelId="{2706CE1B-599A-480B-AAE3-2C8B035B7BD3}" srcId="{D4378E6C-AA33-4F33-94B2-37C669AC5876}" destId="{F1A38D6B-3584-4D01-ADD0-CCAB3F5DA77C}" srcOrd="0" destOrd="0" parTransId="{FEB37868-8060-42BD-8527-9699CF8C8EEE}" sibTransId="{C003DE3C-71CC-461F-8EA5-3C79DA227112}"/>
    <dgm:cxn modelId="{DDEE9923-756F-4595-A1ED-82C5E4BBFF1D}" type="presOf" srcId="{A2C2F30D-0F22-492A-8E86-D5FCF69DE01C}" destId="{34B4857A-3712-4B2A-ABE9-A1B94C14C576}" srcOrd="0" destOrd="0" presId="urn:microsoft.com/office/officeart/2005/8/layout/vList2"/>
    <dgm:cxn modelId="{FF2F7732-C586-4BC1-AE5F-ECFF64BDD6F2}" srcId="{D4378E6C-AA33-4F33-94B2-37C669AC5876}" destId="{22B48F76-B3F9-441E-BA84-36694EE97361}" srcOrd="3" destOrd="0" parTransId="{0519CE18-04E9-4C2D-A60B-3FB911CDD275}" sibTransId="{04760871-0B54-47AD-8767-D2A5B78C0350}"/>
    <dgm:cxn modelId="{73FC406E-E82A-41B6-BAE5-6D0C4EFB1B7C}" type="presOf" srcId="{F1A38D6B-3584-4D01-ADD0-CCAB3F5DA77C}" destId="{B24C05D4-9C57-4255-9265-E2772D8D5C11}" srcOrd="0" destOrd="0" presId="urn:microsoft.com/office/officeart/2005/8/layout/vList2"/>
    <dgm:cxn modelId="{44F9507B-D6E8-4C12-9C52-FFAC095D8023}" type="presOf" srcId="{22B48F76-B3F9-441E-BA84-36694EE97361}" destId="{3855314D-E06F-4D76-8A9F-8B52F3D9261B}" srcOrd="0" destOrd="0" presId="urn:microsoft.com/office/officeart/2005/8/layout/vList2"/>
    <dgm:cxn modelId="{291DCBAC-BE60-4E2F-BB38-E905B3B449B5}" type="presOf" srcId="{BB1A063D-B4C5-40F8-82E0-68A84F163DEE}" destId="{78CBEB37-8F3A-41FB-883D-CA1C55B71221}" srcOrd="0" destOrd="0" presId="urn:microsoft.com/office/officeart/2005/8/layout/vList2"/>
    <dgm:cxn modelId="{F6FD57BE-2824-4ADE-B842-AB1A96922CB0}" type="presOf" srcId="{D4378E6C-AA33-4F33-94B2-37C669AC5876}" destId="{F505C195-24CD-4807-AEE6-EA9B854C02F3}" srcOrd="0" destOrd="0" presId="urn:microsoft.com/office/officeart/2005/8/layout/vList2"/>
    <dgm:cxn modelId="{7BC517DE-A87A-4092-B71E-B4129DAB7316}" srcId="{D4378E6C-AA33-4F33-94B2-37C669AC5876}" destId="{A2C2F30D-0F22-492A-8E86-D5FCF69DE01C}" srcOrd="1" destOrd="0" parTransId="{9CD299AF-194B-4D5A-8517-6ECD141FC116}" sibTransId="{659E6F1A-2112-4C3E-A15B-381E88B31C0E}"/>
    <dgm:cxn modelId="{195CC889-C2DF-4853-AD61-E650AACD61CC}" type="presParOf" srcId="{F505C195-24CD-4807-AEE6-EA9B854C02F3}" destId="{B24C05D4-9C57-4255-9265-E2772D8D5C11}" srcOrd="0" destOrd="0" presId="urn:microsoft.com/office/officeart/2005/8/layout/vList2"/>
    <dgm:cxn modelId="{84088492-3659-4D54-815E-A9FE2BF1D1E4}" type="presParOf" srcId="{F505C195-24CD-4807-AEE6-EA9B854C02F3}" destId="{A8FFD1CA-3FF8-4F01-A15F-861FAD1E5C7C}" srcOrd="1" destOrd="0" presId="urn:microsoft.com/office/officeart/2005/8/layout/vList2"/>
    <dgm:cxn modelId="{80D326E5-F3ED-40ED-8C41-7B3B9745D0A4}" type="presParOf" srcId="{F505C195-24CD-4807-AEE6-EA9B854C02F3}" destId="{34B4857A-3712-4B2A-ABE9-A1B94C14C576}" srcOrd="2" destOrd="0" presId="urn:microsoft.com/office/officeart/2005/8/layout/vList2"/>
    <dgm:cxn modelId="{E6F3DFE1-FB7B-4F26-A9BB-0E584900EF05}" type="presParOf" srcId="{F505C195-24CD-4807-AEE6-EA9B854C02F3}" destId="{AF90D477-BDC9-416D-AAB2-C2CE121BB0A9}" srcOrd="3" destOrd="0" presId="urn:microsoft.com/office/officeart/2005/8/layout/vList2"/>
    <dgm:cxn modelId="{D0914E88-7FCB-4453-B8F0-17FFE6973B86}" type="presParOf" srcId="{F505C195-24CD-4807-AEE6-EA9B854C02F3}" destId="{78CBEB37-8F3A-41FB-883D-CA1C55B71221}" srcOrd="4" destOrd="0" presId="urn:microsoft.com/office/officeart/2005/8/layout/vList2"/>
    <dgm:cxn modelId="{0D36F1F6-C13C-4AD7-A385-E57D8FA51F5E}" type="presParOf" srcId="{F505C195-24CD-4807-AEE6-EA9B854C02F3}" destId="{BE9A328D-B393-4484-B8CB-1EE88DA6AD52}" srcOrd="5" destOrd="0" presId="urn:microsoft.com/office/officeart/2005/8/layout/vList2"/>
    <dgm:cxn modelId="{B620ABD4-797C-40E3-8304-F7A5A718C406}" type="presParOf" srcId="{F505C195-24CD-4807-AEE6-EA9B854C02F3}" destId="{3855314D-E06F-4D76-8A9F-8B52F3D9261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BB554501-B8BF-4FDF-B0BA-E8559A9C541E}" type="doc">
      <dgm:prSet loTypeId="urn:microsoft.com/office/officeart/2018/2/layout/IconLabelList" loCatId="icon" qsTypeId="urn:microsoft.com/office/officeart/2005/8/quickstyle/simple5" qsCatId="simple" csTypeId="urn:microsoft.com/office/officeart/2005/8/colors/accent1_2" csCatId="accent1" phldr="1"/>
      <dgm:spPr/>
      <dgm:t>
        <a:bodyPr/>
        <a:lstStyle/>
        <a:p>
          <a:endParaRPr lang="en-US"/>
        </a:p>
      </dgm:t>
    </dgm:pt>
    <dgm:pt modelId="{0E1B69BD-8EBB-4B19-A034-3DD6F2571011}">
      <dgm:prSet custT="1"/>
      <dgm:spPr/>
      <dgm:t>
        <a:bodyPr/>
        <a:lstStyle/>
        <a:p>
          <a:pPr>
            <a:lnSpc>
              <a:spcPct val="100000"/>
            </a:lnSpc>
          </a:pPr>
          <a:r>
            <a:rPr lang="en-US" sz="1400" dirty="0"/>
            <a:t>Involves open-ended, exploratory conversations between the interviewer and participant. It consists of the informal interviewing of people during the course of an ordinary day of participant observation. </a:t>
          </a:r>
        </a:p>
      </dgm:t>
    </dgm:pt>
    <dgm:pt modelId="{A7ED7BE7-BDA9-4C29-A07F-9C56F28F92F8}" type="parTrans" cxnId="{3AF20EB6-5F6C-4473-8646-9130DAE9008C}">
      <dgm:prSet/>
      <dgm:spPr/>
      <dgm:t>
        <a:bodyPr/>
        <a:lstStyle/>
        <a:p>
          <a:endParaRPr lang="en-US"/>
        </a:p>
      </dgm:t>
    </dgm:pt>
    <dgm:pt modelId="{ACA17BAE-7373-4B38-A653-C42CABC10B97}" type="sibTrans" cxnId="{3AF20EB6-5F6C-4473-8646-9130DAE9008C}">
      <dgm:prSet/>
      <dgm:spPr/>
      <dgm:t>
        <a:bodyPr/>
        <a:lstStyle/>
        <a:p>
          <a:endParaRPr lang="en-US"/>
        </a:p>
      </dgm:t>
    </dgm:pt>
    <dgm:pt modelId="{B0E09BFF-B23C-4683-916C-2894173819E8}">
      <dgm:prSet custT="1"/>
      <dgm:spPr/>
      <dgm:t>
        <a:bodyPr/>
        <a:lstStyle/>
        <a:p>
          <a:pPr>
            <a:lnSpc>
              <a:spcPct val="100000"/>
            </a:lnSpc>
          </a:pPr>
          <a:r>
            <a:rPr lang="en-US" sz="1400" dirty="0"/>
            <a:t>This method is commonly used in various fields where gaining a deep understanding of subjective experiences, opinions, perceptions, and emotions is essential.</a:t>
          </a:r>
        </a:p>
      </dgm:t>
    </dgm:pt>
    <dgm:pt modelId="{51872748-22E1-4B8D-8069-0E0F212F75E0}" type="parTrans" cxnId="{152F198D-1E13-4FB6-827B-038A7CDDB523}">
      <dgm:prSet/>
      <dgm:spPr/>
      <dgm:t>
        <a:bodyPr/>
        <a:lstStyle/>
        <a:p>
          <a:endParaRPr lang="en-US"/>
        </a:p>
      </dgm:t>
    </dgm:pt>
    <dgm:pt modelId="{C219EB85-03E4-40CE-84C9-8345D4365A6D}" type="sibTrans" cxnId="{152F198D-1E13-4FB6-827B-038A7CDDB523}">
      <dgm:prSet/>
      <dgm:spPr/>
      <dgm:t>
        <a:bodyPr/>
        <a:lstStyle/>
        <a:p>
          <a:endParaRPr lang="en-US"/>
        </a:p>
      </dgm:t>
    </dgm:pt>
    <dgm:pt modelId="{89B7BA73-26A6-4DA7-80BB-C668E21B7E3E}">
      <dgm:prSet custT="1"/>
      <dgm:spPr/>
      <dgm:t>
        <a:bodyPr/>
        <a:lstStyle/>
        <a:p>
          <a:pPr>
            <a:lnSpc>
              <a:spcPct val="100000"/>
            </a:lnSpc>
          </a:pPr>
          <a:r>
            <a:rPr lang="en-US" sz="1400" dirty="0"/>
            <a:t>It is the most widely used method of data collection in sociology, anthropology, psychology, and social work where unstructured interviews are used to delve into individuals’ perspectives, experiences, behaviors and social interactions.</a:t>
          </a:r>
        </a:p>
      </dgm:t>
    </dgm:pt>
    <dgm:pt modelId="{EB0FCAF9-48EE-4BBB-94D4-EC43C2A35464}" type="parTrans" cxnId="{2DA29573-B9DB-4154-8466-F6F301CCFDE9}">
      <dgm:prSet/>
      <dgm:spPr/>
      <dgm:t>
        <a:bodyPr/>
        <a:lstStyle/>
        <a:p>
          <a:endParaRPr lang="en-US"/>
        </a:p>
      </dgm:t>
    </dgm:pt>
    <dgm:pt modelId="{69DF9C5B-E1CF-484C-90C4-7B244AC061E6}" type="sibTrans" cxnId="{2DA29573-B9DB-4154-8466-F6F301CCFDE9}">
      <dgm:prSet/>
      <dgm:spPr/>
      <dgm:t>
        <a:bodyPr/>
        <a:lstStyle/>
        <a:p>
          <a:endParaRPr lang="en-US"/>
        </a:p>
      </dgm:t>
    </dgm:pt>
    <dgm:pt modelId="{CB674909-2E40-4B2F-B801-906D521544FE}" type="pres">
      <dgm:prSet presAssocID="{BB554501-B8BF-4FDF-B0BA-E8559A9C541E}" presName="root" presStyleCnt="0">
        <dgm:presLayoutVars>
          <dgm:dir/>
          <dgm:resizeHandles val="exact"/>
        </dgm:presLayoutVars>
      </dgm:prSet>
      <dgm:spPr/>
    </dgm:pt>
    <dgm:pt modelId="{06DA3BE5-4333-4B46-8B69-118603702F1D}" type="pres">
      <dgm:prSet presAssocID="{0E1B69BD-8EBB-4B19-A034-3DD6F2571011}" presName="compNode" presStyleCnt="0"/>
      <dgm:spPr/>
    </dgm:pt>
    <dgm:pt modelId="{4F94D3BF-E98D-4C2F-96CB-F012C28A5817}" type="pres">
      <dgm:prSet presAssocID="{0E1B69BD-8EBB-4B19-A034-3DD6F25710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ard Room"/>
        </a:ext>
      </dgm:extLst>
    </dgm:pt>
    <dgm:pt modelId="{0C9049D5-F4C6-41DB-AD3A-F633BBE2B255}" type="pres">
      <dgm:prSet presAssocID="{0E1B69BD-8EBB-4B19-A034-3DD6F2571011}" presName="spaceRect" presStyleCnt="0"/>
      <dgm:spPr/>
    </dgm:pt>
    <dgm:pt modelId="{910DB09E-94FE-4A24-9001-DA4BA5AE1FB6}" type="pres">
      <dgm:prSet presAssocID="{0E1B69BD-8EBB-4B19-A034-3DD6F2571011}" presName="textRect" presStyleLbl="revTx" presStyleIdx="0" presStyleCnt="3">
        <dgm:presLayoutVars>
          <dgm:chMax val="1"/>
          <dgm:chPref val="1"/>
        </dgm:presLayoutVars>
      </dgm:prSet>
      <dgm:spPr/>
    </dgm:pt>
    <dgm:pt modelId="{234B677C-7147-4001-9616-7A3D13EB5589}" type="pres">
      <dgm:prSet presAssocID="{ACA17BAE-7373-4B38-A653-C42CABC10B97}" presName="sibTrans" presStyleCnt="0"/>
      <dgm:spPr/>
    </dgm:pt>
    <dgm:pt modelId="{9B9EE3FD-8133-4BA0-B306-8B9308714BED}" type="pres">
      <dgm:prSet presAssocID="{B0E09BFF-B23C-4683-916C-2894173819E8}" presName="compNode" presStyleCnt="0"/>
      <dgm:spPr/>
    </dgm:pt>
    <dgm:pt modelId="{741FDBE5-4A6A-47F1-9AEA-9A5322AFBEF4}" type="pres">
      <dgm:prSet presAssocID="{B0E09BFF-B23C-4683-916C-2894173819E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DE7B03C7-0BE0-493C-94B1-616610E70238}" type="pres">
      <dgm:prSet presAssocID="{B0E09BFF-B23C-4683-916C-2894173819E8}" presName="spaceRect" presStyleCnt="0"/>
      <dgm:spPr/>
    </dgm:pt>
    <dgm:pt modelId="{B0D2CE46-9B80-435E-9F78-91151A2D7D4D}" type="pres">
      <dgm:prSet presAssocID="{B0E09BFF-B23C-4683-916C-2894173819E8}" presName="textRect" presStyleLbl="revTx" presStyleIdx="1" presStyleCnt="3">
        <dgm:presLayoutVars>
          <dgm:chMax val="1"/>
          <dgm:chPref val="1"/>
        </dgm:presLayoutVars>
      </dgm:prSet>
      <dgm:spPr/>
    </dgm:pt>
    <dgm:pt modelId="{8B12CBFD-F2F8-418A-88D6-121FD843901D}" type="pres">
      <dgm:prSet presAssocID="{C219EB85-03E4-40CE-84C9-8345D4365A6D}" presName="sibTrans" presStyleCnt="0"/>
      <dgm:spPr/>
    </dgm:pt>
    <dgm:pt modelId="{641F4564-81F5-4746-9DD4-D15353239970}" type="pres">
      <dgm:prSet presAssocID="{89B7BA73-26A6-4DA7-80BB-C668E21B7E3E}" presName="compNode" presStyleCnt="0"/>
      <dgm:spPr/>
    </dgm:pt>
    <dgm:pt modelId="{F2098578-7B4D-4BC1-B804-7BC5C6B321DB}" type="pres">
      <dgm:prSet presAssocID="{89B7BA73-26A6-4DA7-80BB-C668E21B7E3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D2F07BE6-B4B8-4904-AE94-5F0F312F103F}" type="pres">
      <dgm:prSet presAssocID="{89B7BA73-26A6-4DA7-80BB-C668E21B7E3E}" presName="spaceRect" presStyleCnt="0"/>
      <dgm:spPr/>
    </dgm:pt>
    <dgm:pt modelId="{C8005889-050C-48A0-AD73-E96893F65326}" type="pres">
      <dgm:prSet presAssocID="{89B7BA73-26A6-4DA7-80BB-C668E21B7E3E}" presName="textRect" presStyleLbl="revTx" presStyleIdx="2" presStyleCnt="3">
        <dgm:presLayoutVars>
          <dgm:chMax val="1"/>
          <dgm:chPref val="1"/>
        </dgm:presLayoutVars>
      </dgm:prSet>
      <dgm:spPr/>
    </dgm:pt>
  </dgm:ptLst>
  <dgm:cxnLst>
    <dgm:cxn modelId="{272C4128-CA37-44B0-975C-3E67A397DAB3}" type="presOf" srcId="{BB554501-B8BF-4FDF-B0BA-E8559A9C541E}" destId="{CB674909-2E40-4B2F-B801-906D521544FE}" srcOrd="0" destOrd="0" presId="urn:microsoft.com/office/officeart/2018/2/layout/IconLabelList"/>
    <dgm:cxn modelId="{2DA29573-B9DB-4154-8466-F6F301CCFDE9}" srcId="{BB554501-B8BF-4FDF-B0BA-E8559A9C541E}" destId="{89B7BA73-26A6-4DA7-80BB-C668E21B7E3E}" srcOrd="2" destOrd="0" parTransId="{EB0FCAF9-48EE-4BBB-94D4-EC43C2A35464}" sibTransId="{69DF9C5B-E1CF-484C-90C4-7B244AC061E6}"/>
    <dgm:cxn modelId="{152F198D-1E13-4FB6-827B-038A7CDDB523}" srcId="{BB554501-B8BF-4FDF-B0BA-E8559A9C541E}" destId="{B0E09BFF-B23C-4683-916C-2894173819E8}" srcOrd="1" destOrd="0" parTransId="{51872748-22E1-4B8D-8069-0E0F212F75E0}" sibTransId="{C219EB85-03E4-40CE-84C9-8345D4365A6D}"/>
    <dgm:cxn modelId="{3AF20EB6-5F6C-4473-8646-9130DAE9008C}" srcId="{BB554501-B8BF-4FDF-B0BA-E8559A9C541E}" destId="{0E1B69BD-8EBB-4B19-A034-3DD6F2571011}" srcOrd="0" destOrd="0" parTransId="{A7ED7BE7-BDA9-4C29-A07F-9C56F28F92F8}" sibTransId="{ACA17BAE-7373-4B38-A653-C42CABC10B97}"/>
    <dgm:cxn modelId="{38DEFDC1-F2AB-4E89-B65A-89DDF92D11E5}" type="presOf" srcId="{0E1B69BD-8EBB-4B19-A034-3DD6F2571011}" destId="{910DB09E-94FE-4A24-9001-DA4BA5AE1FB6}" srcOrd="0" destOrd="0" presId="urn:microsoft.com/office/officeart/2018/2/layout/IconLabelList"/>
    <dgm:cxn modelId="{225E48CE-B4AD-4880-89E2-A957FFA1C5C4}" type="presOf" srcId="{89B7BA73-26A6-4DA7-80BB-C668E21B7E3E}" destId="{C8005889-050C-48A0-AD73-E96893F65326}" srcOrd="0" destOrd="0" presId="urn:microsoft.com/office/officeart/2018/2/layout/IconLabelList"/>
    <dgm:cxn modelId="{D6EF49CE-08C3-48C7-AE33-92D3F744C796}" type="presOf" srcId="{B0E09BFF-B23C-4683-916C-2894173819E8}" destId="{B0D2CE46-9B80-435E-9F78-91151A2D7D4D}" srcOrd="0" destOrd="0" presId="urn:microsoft.com/office/officeart/2018/2/layout/IconLabelList"/>
    <dgm:cxn modelId="{D1880A9A-D2AF-4987-98BB-01D2BB6C1AF7}" type="presParOf" srcId="{CB674909-2E40-4B2F-B801-906D521544FE}" destId="{06DA3BE5-4333-4B46-8B69-118603702F1D}" srcOrd="0" destOrd="0" presId="urn:microsoft.com/office/officeart/2018/2/layout/IconLabelList"/>
    <dgm:cxn modelId="{0C7F18C9-D823-44D0-9A4F-0C8BB5FBD4BC}" type="presParOf" srcId="{06DA3BE5-4333-4B46-8B69-118603702F1D}" destId="{4F94D3BF-E98D-4C2F-96CB-F012C28A5817}" srcOrd="0" destOrd="0" presId="urn:microsoft.com/office/officeart/2018/2/layout/IconLabelList"/>
    <dgm:cxn modelId="{E7EBBAA3-076F-403F-8B19-0A509FFE7D8E}" type="presParOf" srcId="{06DA3BE5-4333-4B46-8B69-118603702F1D}" destId="{0C9049D5-F4C6-41DB-AD3A-F633BBE2B255}" srcOrd="1" destOrd="0" presId="urn:microsoft.com/office/officeart/2018/2/layout/IconLabelList"/>
    <dgm:cxn modelId="{78F7F543-CAE4-45C9-A736-D853D125B668}" type="presParOf" srcId="{06DA3BE5-4333-4B46-8B69-118603702F1D}" destId="{910DB09E-94FE-4A24-9001-DA4BA5AE1FB6}" srcOrd="2" destOrd="0" presId="urn:microsoft.com/office/officeart/2018/2/layout/IconLabelList"/>
    <dgm:cxn modelId="{A3729942-71E9-4EAE-B11D-070A97E8A612}" type="presParOf" srcId="{CB674909-2E40-4B2F-B801-906D521544FE}" destId="{234B677C-7147-4001-9616-7A3D13EB5589}" srcOrd="1" destOrd="0" presId="urn:microsoft.com/office/officeart/2018/2/layout/IconLabelList"/>
    <dgm:cxn modelId="{6344F0C1-64D0-4E41-A0B6-AC57E4DF0705}" type="presParOf" srcId="{CB674909-2E40-4B2F-B801-906D521544FE}" destId="{9B9EE3FD-8133-4BA0-B306-8B9308714BED}" srcOrd="2" destOrd="0" presId="urn:microsoft.com/office/officeart/2018/2/layout/IconLabelList"/>
    <dgm:cxn modelId="{1A08B613-B18A-43A1-A402-B0F16331C39D}" type="presParOf" srcId="{9B9EE3FD-8133-4BA0-B306-8B9308714BED}" destId="{741FDBE5-4A6A-47F1-9AEA-9A5322AFBEF4}" srcOrd="0" destOrd="0" presId="urn:microsoft.com/office/officeart/2018/2/layout/IconLabelList"/>
    <dgm:cxn modelId="{75A26AA0-6A9D-475F-BF1A-DC4B29CEC049}" type="presParOf" srcId="{9B9EE3FD-8133-4BA0-B306-8B9308714BED}" destId="{DE7B03C7-0BE0-493C-94B1-616610E70238}" srcOrd="1" destOrd="0" presId="urn:microsoft.com/office/officeart/2018/2/layout/IconLabelList"/>
    <dgm:cxn modelId="{E5ADD056-0E37-498A-984F-1090C8FA67F2}" type="presParOf" srcId="{9B9EE3FD-8133-4BA0-B306-8B9308714BED}" destId="{B0D2CE46-9B80-435E-9F78-91151A2D7D4D}" srcOrd="2" destOrd="0" presId="urn:microsoft.com/office/officeart/2018/2/layout/IconLabelList"/>
    <dgm:cxn modelId="{3F1F9C85-7005-4364-A007-4C69CB0739BB}" type="presParOf" srcId="{CB674909-2E40-4B2F-B801-906D521544FE}" destId="{8B12CBFD-F2F8-418A-88D6-121FD843901D}" srcOrd="3" destOrd="0" presId="urn:microsoft.com/office/officeart/2018/2/layout/IconLabelList"/>
    <dgm:cxn modelId="{7656CAAD-7839-4CE9-B6ED-6B88339272C7}" type="presParOf" srcId="{CB674909-2E40-4B2F-B801-906D521544FE}" destId="{641F4564-81F5-4746-9DD4-D15353239970}" srcOrd="4" destOrd="0" presId="urn:microsoft.com/office/officeart/2018/2/layout/IconLabelList"/>
    <dgm:cxn modelId="{759ED6C4-CF02-4306-B4B2-DD0F0C9E8D36}" type="presParOf" srcId="{641F4564-81F5-4746-9DD4-D15353239970}" destId="{F2098578-7B4D-4BC1-B804-7BC5C6B321DB}" srcOrd="0" destOrd="0" presId="urn:microsoft.com/office/officeart/2018/2/layout/IconLabelList"/>
    <dgm:cxn modelId="{5446777A-A266-4F50-9196-B24BC8B224C6}" type="presParOf" srcId="{641F4564-81F5-4746-9DD4-D15353239970}" destId="{D2F07BE6-B4B8-4904-AE94-5F0F312F103F}" srcOrd="1" destOrd="0" presId="urn:microsoft.com/office/officeart/2018/2/layout/IconLabelList"/>
    <dgm:cxn modelId="{EBBD4CEF-DF69-4C90-A656-8C0F0B95FF00}" type="presParOf" srcId="{641F4564-81F5-4746-9DD4-D15353239970}" destId="{C8005889-050C-48A0-AD73-E96893F6532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8D8E2130-993B-4293-9547-53B8B5B98E7F}" type="doc">
      <dgm:prSet loTypeId="urn:microsoft.com/office/officeart/2018/2/layout/IconVerticalSolidList" loCatId="icon" qsTypeId="urn:microsoft.com/office/officeart/2005/8/quickstyle/simple5" qsCatId="simple" csTypeId="urn:microsoft.com/office/officeart/2018/5/colors/Iconchunking_neutralicontext_colorful1" csCatId="colorful" phldr="1"/>
      <dgm:spPr/>
      <dgm:t>
        <a:bodyPr/>
        <a:lstStyle/>
        <a:p>
          <a:endParaRPr lang="en-US"/>
        </a:p>
      </dgm:t>
    </dgm:pt>
    <dgm:pt modelId="{E3F0E697-B5E7-4DFD-964B-CE05108FC845}">
      <dgm:prSet/>
      <dgm:spPr/>
      <dgm:t>
        <a:bodyPr/>
        <a:lstStyle/>
        <a:p>
          <a:pPr>
            <a:lnSpc>
              <a:spcPct val="100000"/>
            </a:lnSpc>
          </a:pPr>
          <a:r>
            <a:rPr lang="en-US"/>
            <a:t>By the end of this chapter students will be able to: </a:t>
          </a:r>
        </a:p>
      </dgm:t>
    </dgm:pt>
    <dgm:pt modelId="{5BF8ADA0-5A9C-4063-AA1C-AAE90F06659E}" type="parTrans" cxnId="{DFBFC8C7-BA50-402E-BFA2-6274CCB72857}">
      <dgm:prSet/>
      <dgm:spPr/>
      <dgm:t>
        <a:bodyPr/>
        <a:lstStyle/>
        <a:p>
          <a:endParaRPr lang="en-US"/>
        </a:p>
      </dgm:t>
    </dgm:pt>
    <dgm:pt modelId="{70979058-8DA3-457D-9955-0C79713CA4CB}" type="sibTrans" cxnId="{DFBFC8C7-BA50-402E-BFA2-6274CCB72857}">
      <dgm:prSet/>
      <dgm:spPr/>
      <dgm:t>
        <a:bodyPr/>
        <a:lstStyle/>
        <a:p>
          <a:endParaRPr lang="en-US"/>
        </a:p>
      </dgm:t>
    </dgm:pt>
    <dgm:pt modelId="{34B67CF7-5DD7-48D9-8312-978E44C01F0B}">
      <dgm:prSet/>
      <dgm:spPr/>
      <dgm:t>
        <a:bodyPr/>
        <a:lstStyle/>
        <a:p>
          <a:pPr>
            <a:lnSpc>
              <a:spcPct val="100000"/>
            </a:lnSpc>
          </a:pPr>
          <a:r>
            <a:rPr lang="en-US"/>
            <a:t>Discuss three common types of qualitative research designs, namely ethnography, case study, and grounded theory.</a:t>
          </a:r>
        </a:p>
      </dgm:t>
    </dgm:pt>
    <dgm:pt modelId="{E2A2DF84-CEDE-49C3-9E28-290E148934B9}" type="parTrans" cxnId="{138841B1-03E9-4E5E-A2D7-6C4405E08133}">
      <dgm:prSet/>
      <dgm:spPr/>
      <dgm:t>
        <a:bodyPr/>
        <a:lstStyle/>
        <a:p>
          <a:endParaRPr lang="en-US"/>
        </a:p>
      </dgm:t>
    </dgm:pt>
    <dgm:pt modelId="{BF0FB75B-4E63-441B-9688-B973A4A848E4}" type="sibTrans" cxnId="{138841B1-03E9-4E5E-A2D7-6C4405E08133}">
      <dgm:prSet/>
      <dgm:spPr/>
      <dgm:t>
        <a:bodyPr/>
        <a:lstStyle/>
        <a:p>
          <a:endParaRPr lang="en-US"/>
        </a:p>
      </dgm:t>
    </dgm:pt>
    <dgm:pt modelId="{86E23CE6-A12E-4E64-A79F-7257E4C8B55B}">
      <dgm:prSet/>
      <dgm:spPr/>
      <dgm:t>
        <a:bodyPr/>
        <a:lstStyle/>
        <a:p>
          <a:pPr>
            <a:lnSpc>
              <a:spcPct val="100000"/>
            </a:lnSpc>
          </a:pPr>
          <a:r>
            <a:rPr lang="en-US"/>
            <a:t>Describe the most important features of these three qualitative research designs.  </a:t>
          </a:r>
        </a:p>
      </dgm:t>
    </dgm:pt>
    <dgm:pt modelId="{C64CBFE7-0B20-48E2-BA05-0FE74DB1B6DC}" type="parTrans" cxnId="{D10CA1FB-CB4F-492A-92EB-E479FCA37FEE}">
      <dgm:prSet/>
      <dgm:spPr/>
      <dgm:t>
        <a:bodyPr/>
        <a:lstStyle/>
        <a:p>
          <a:endParaRPr lang="en-US"/>
        </a:p>
      </dgm:t>
    </dgm:pt>
    <dgm:pt modelId="{E8DAFC56-8BE5-47D3-B650-AD5C376B37A1}" type="sibTrans" cxnId="{D10CA1FB-CB4F-492A-92EB-E479FCA37FEE}">
      <dgm:prSet/>
      <dgm:spPr/>
      <dgm:t>
        <a:bodyPr/>
        <a:lstStyle/>
        <a:p>
          <a:endParaRPr lang="en-US"/>
        </a:p>
      </dgm:t>
    </dgm:pt>
    <dgm:pt modelId="{A98D0236-309F-4113-B5FA-56A57DD3C940}">
      <dgm:prSet/>
      <dgm:spPr/>
      <dgm:t>
        <a:bodyPr/>
        <a:lstStyle/>
        <a:p>
          <a:pPr>
            <a:lnSpc>
              <a:spcPct val="100000"/>
            </a:lnSpc>
          </a:pPr>
          <a:r>
            <a:rPr lang="en-US"/>
            <a:t>Conduct small scale research that adopts one of these common designs. </a:t>
          </a:r>
        </a:p>
      </dgm:t>
    </dgm:pt>
    <dgm:pt modelId="{214F1D34-7AC2-481A-8FC4-C173D1D87884}" type="parTrans" cxnId="{47159175-A449-450B-BA40-05217C05A28D}">
      <dgm:prSet/>
      <dgm:spPr/>
      <dgm:t>
        <a:bodyPr/>
        <a:lstStyle/>
        <a:p>
          <a:endParaRPr lang="en-US"/>
        </a:p>
      </dgm:t>
    </dgm:pt>
    <dgm:pt modelId="{09300A25-D1BA-4FCB-B0F0-3AD78469668B}" type="sibTrans" cxnId="{47159175-A449-450B-BA40-05217C05A28D}">
      <dgm:prSet/>
      <dgm:spPr/>
      <dgm:t>
        <a:bodyPr/>
        <a:lstStyle/>
        <a:p>
          <a:endParaRPr lang="en-US"/>
        </a:p>
      </dgm:t>
    </dgm:pt>
    <dgm:pt modelId="{8E571F63-E6F4-49C4-967C-B42782FF8365}">
      <dgm:prSet/>
      <dgm:spPr/>
      <dgm:t>
        <a:bodyPr/>
        <a:lstStyle/>
        <a:p>
          <a:pPr>
            <a:lnSpc>
              <a:spcPct val="100000"/>
            </a:lnSpc>
          </a:pPr>
          <a:r>
            <a:rPr lang="en-US"/>
            <a:t>Critically evaluate the design sections of qualitative research reports.</a:t>
          </a:r>
        </a:p>
      </dgm:t>
    </dgm:pt>
    <dgm:pt modelId="{E7682273-FD0B-4402-994C-F083EB81FDEF}" type="parTrans" cxnId="{0FC4A8B4-A6B7-4503-BE12-4D29619831C2}">
      <dgm:prSet/>
      <dgm:spPr/>
      <dgm:t>
        <a:bodyPr/>
        <a:lstStyle/>
        <a:p>
          <a:endParaRPr lang="en-US"/>
        </a:p>
      </dgm:t>
    </dgm:pt>
    <dgm:pt modelId="{45487543-87B4-43BB-AB2A-AC17E8F54DEF}" type="sibTrans" cxnId="{0FC4A8B4-A6B7-4503-BE12-4D29619831C2}">
      <dgm:prSet/>
      <dgm:spPr/>
      <dgm:t>
        <a:bodyPr/>
        <a:lstStyle/>
        <a:p>
          <a:endParaRPr lang="en-US"/>
        </a:p>
      </dgm:t>
    </dgm:pt>
    <dgm:pt modelId="{0159AD83-88EB-4BEA-B036-E95844182CC8}" type="pres">
      <dgm:prSet presAssocID="{8D8E2130-993B-4293-9547-53B8B5B98E7F}" presName="root" presStyleCnt="0">
        <dgm:presLayoutVars>
          <dgm:dir/>
          <dgm:resizeHandles val="exact"/>
        </dgm:presLayoutVars>
      </dgm:prSet>
      <dgm:spPr/>
    </dgm:pt>
    <dgm:pt modelId="{AA4CCBA1-00F5-4B6A-82FD-A9101C855DB5}" type="pres">
      <dgm:prSet presAssocID="{E3F0E697-B5E7-4DFD-964B-CE05108FC845}" presName="compNode" presStyleCnt="0"/>
      <dgm:spPr/>
    </dgm:pt>
    <dgm:pt modelId="{548AD341-7940-4190-A66D-D12F1C34DFCB}" type="pres">
      <dgm:prSet presAssocID="{E3F0E697-B5E7-4DFD-964B-CE05108FC845}" presName="bgRect" presStyleLbl="bgShp" presStyleIdx="0" presStyleCnt="5"/>
      <dgm:spPr/>
    </dgm:pt>
    <dgm:pt modelId="{B14A6871-63FD-466E-94FA-E25447A79F39}" type="pres">
      <dgm:prSet presAssocID="{E3F0E697-B5E7-4DFD-964B-CE05108FC84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89194643-3406-454D-928B-E04D0BD936F6}" type="pres">
      <dgm:prSet presAssocID="{E3F0E697-B5E7-4DFD-964B-CE05108FC845}" presName="spaceRect" presStyleCnt="0"/>
      <dgm:spPr/>
    </dgm:pt>
    <dgm:pt modelId="{ABCB1A88-A629-4246-A0C8-AC5C9BA122F2}" type="pres">
      <dgm:prSet presAssocID="{E3F0E697-B5E7-4DFD-964B-CE05108FC845}" presName="parTx" presStyleLbl="revTx" presStyleIdx="0" presStyleCnt="5">
        <dgm:presLayoutVars>
          <dgm:chMax val="0"/>
          <dgm:chPref val="0"/>
        </dgm:presLayoutVars>
      </dgm:prSet>
      <dgm:spPr/>
    </dgm:pt>
    <dgm:pt modelId="{3644B011-C7C6-4F0B-96ED-D4099EAED6C9}" type="pres">
      <dgm:prSet presAssocID="{70979058-8DA3-457D-9955-0C79713CA4CB}" presName="sibTrans" presStyleCnt="0"/>
      <dgm:spPr/>
    </dgm:pt>
    <dgm:pt modelId="{77C738D6-AB6A-49F8-96A6-8CC9E24C335B}" type="pres">
      <dgm:prSet presAssocID="{34B67CF7-5DD7-48D9-8312-978E44C01F0B}" presName="compNode" presStyleCnt="0"/>
      <dgm:spPr/>
    </dgm:pt>
    <dgm:pt modelId="{A3DC83B3-6815-4717-96B5-297C06E1EE23}" type="pres">
      <dgm:prSet presAssocID="{34B67CF7-5DD7-48D9-8312-978E44C01F0B}" presName="bgRect" presStyleLbl="bgShp" presStyleIdx="1" presStyleCnt="5"/>
      <dgm:spPr/>
    </dgm:pt>
    <dgm:pt modelId="{70008296-9A32-40A0-9DFE-422EF2F35C74}" type="pres">
      <dgm:prSet presAssocID="{34B67CF7-5DD7-48D9-8312-978E44C01F0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F68390EF-A23A-495B-908E-5CA1A582C51C}" type="pres">
      <dgm:prSet presAssocID="{34B67CF7-5DD7-48D9-8312-978E44C01F0B}" presName="spaceRect" presStyleCnt="0"/>
      <dgm:spPr/>
    </dgm:pt>
    <dgm:pt modelId="{9563DE49-5ADD-41C7-84CD-BE05A77D754D}" type="pres">
      <dgm:prSet presAssocID="{34B67CF7-5DD7-48D9-8312-978E44C01F0B}" presName="parTx" presStyleLbl="revTx" presStyleIdx="1" presStyleCnt="5">
        <dgm:presLayoutVars>
          <dgm:chMax val="0"/>
          <dgm:chPref val="0"/>
        </dgm:presLayoutVars>
      </dgm:prSet>
      <dgm:spPr/>
    </dgm:pt>
    <dgm:pt modelId="{AAA4CCEB-4E3A-4CB6-9E99-6563CBDAFAE9}" type="pres">
      <dgm:prSet presAssocID="{BF0FB75B-4E63-441B-9688-B973A4A848E4}" presName="sibTrans" presStyleCnt="0"/>
      <dgm:spPr/>
    </dgm:pt>
    <dgm:pt modelId="{5D5CED20-0095-45C5-AFE5-CF530975C26F}" type="pres">
      <dgm:prSet presAssocID="{86E23CE6-A12E-4E64-A79F-7257E4C8B55B}" presName="compNode" presStyleCnt="0"/>
      <dgm:spPr/>
    </dgm:pt>
    <dgm:pt modelId="{C2C519D3-1631-4BDF-86B1-1F7206A330B4}" type="pres">
      <dgm:prSet presAssocID="{86E23CE6-A12E-4E64-A79F-7257E4C8B55B}" presName="bgRect" presStyleLbl="bgShp" presStyleIdx="2" presStyleCnt="5"/>
      <dgm:spPr/>
    </dgm:pt>
    <dgm:pt modelId="{BE826799-9377-439C-93F5-F94C9E05293D}" type="pres">
      <dgm:prSet presAssocID="{86E23CE6-A12E-4E64-A79F-7257E4C8B55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9E12A34F-F16B-4CEE-BA65-8EE09570F1B3}" type="pres">
      <dgm:prSet presAssocID="{86E23CE6-A12E-4E64-A79F-7257E4C8B55B}" presName="spaceRect" presStyleCnt="0"/>
      <dgm:spPr/>
    </dgm:pt>
    <dgm:pt modelId="{E1ACDE56-BAC4-459C-9FF1-A3970A834624}" type="pres">
      <dgm:prSet presAssocID="{86E23CE6-A12E-4E64-A79F-7257E4C8B55B}" presName="parTx" presStyleLbl="revTx" presStyleIdx="2" presStyleCnt="5">
        <dgm:presLayoutVars>
          <dgm:chMax val="0"/>
          <dgm:chPref val="0"/>
        </dgm:presLayoutVars>
      </dgm:prSet>
      <dgm:spPr/>
    </dgm:pt>
    <dgm:pt modelId="{CA9F53E9-0698-417E-8B20-64CE041EDCF7}" type="pres">
      <dgm:prSet presAssocID="{E8DAFC56-8BE5-47D3-B650-AD5C376B37A1}" presName="sibTrans" presStyleCnt="0"/>
      <dgm:spPr/>
    </dgm:pt>
    <dgm:pt modelId="{CC4F327B-8B5D-49FB-B738-17B51F8E0D81}" type="pres">
      <dgm:prSet presAssocID="{A98D0236-309F-4113-B5FA-56A57DD3C940}" presName="compNode" presStyleCnt="0"/>
      <dgm:spPr/>
    </dgm:pt>
    <dgm:pt modelId="{7A424809-0579-4CDF-9272-16A95610B041}" type="pres">
      <dgm:prSet presAssocID="{A98D0236-309F-4113-B5FA-56A57DD3C940}" presName="bgRect" presStyleLbl="bgShp" presStyleIdx="3" presStyleCnt="5"/>
      <dgm:spPr/>
    </dgm:pt>
    <dgm:pt modelId="{E42E6B6B-AC2B-450C-A141-B41076B937BC}" type="pres">
      <dgm:prSet presAssocID="{A98D0236-309F-4113-B5FA-56A57DD3C94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 Bulb and Gear"/>
        </a:ext>
      </dgm:extLst>
    </dgm:pt>
    <dgm:pt modelId="{D38A019B-E3D6-4CF3-A256-7031AFE4E575}" type="pres">
      <dgm:prSet presAssocID="{A98D0236-309F-4113-B5FA-56A57DD3C940}" presName="spaceRect" presStyleCnt="0"/>
      <dgm:spPr/>
    </dgm:pt>
    <dgm:pt modelId="{6BD9F0E4-5484-46C6-B70F-B59443AEBE17}" type="pres">
      <dgm:prSet presAssocID="{A98D0236-309F-4113-B5FA-56A57DD3C940}" presName="parTx" presStyleLbl="revTx" presStyleIdx="3" presStyleCnt="5">
        <dgm:presLayoutVars>
          <dgm:chMax val="0"/>
          <dgm:chPref val="0"/>
        </dgm:presLayoutVars>
      </dgm:prSet>
      <dgm:spPr/>
    </dgm:pt>
    <dgm:pt modelId="{6811B908-D25E-4EFF-81D5-4BCD82B01C69}" type="pres">
      <dgm:prSet presAssocID="{09300A25-D1BA-4FCB-B0F0-3AD78469668B}" presName="sibTrans" presStyleCnt="0"/>
      <dgm:spPr/>
    </dgm:pt>
    <dgm:pt modelId="{99783CD2-8BE1-464C-BE10-53C4064DE572}" type="pres">
      <dgm:prSet presAssocID="{8E571F63-E6F4-49C4-967C-B42782FF8365}" presName="compNode" presStyleCnt="0"/>
      <dgm:spPr/>
    </dgm:pt>
    <dgm:pt modelId="{850C4D21-8AE9-4490-919C-A2F8ADFA6E6F}" type="pres">
      <dgm:prSet presAssocID="{8E571F63-E6F4-49C4-967C-B42782FF8365}" presName="bgRect" presStyleLbl="bgShp" presStyleIdx="4" presStyleCnt="5"/>
      <dgm:spPr/>
    </dgm:pt>
    <dgm:pt modelId="{0CDE50FA-0529-41BA-9724-E3B899BD6CB4}" type="pres">
      <dgm:prSet presAssocID="{8E571F63-E6F4-49C4-967C-B42782FF83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FBB9B738-CA7F-4FAF-966C-8EFE499A8912}" type="pres">
      <dgm:prSet presAssocID="{8E571F63-E6F4-49C4-967C-B42782FF8365}" presName="spaceRect" presStyleCnt="0"/>
      <dgm:spPr/>
    </dgm:pt>
    <dgm:pt modelId="{65521AF6-F45F-40D4-9B52-269C1B8D933A}" type="pres">
      <dgm:prSet presAssocID="{8E571F63-E6F4-49C4-967C-B42782FF8365}" presName="parTx" presStyleLbl="revTx" presStyleIdx="4" presStyleCnt="5">
        <dgm:presLayoutVars>
          <dgm:chMax val="0"/>
          <dgm:chPref val="0"/>
        </dgm:presLayoutVars>
      </dgm:prSet>
      <dgm:spPr/>
    </dgm:pt>
  </dgm:ptLst>
  <dgm:cxnLst>
    <dgm:cxn modelId="{1F285810-558F-498F-BD1E-E1850140CF58}" type="presOf" srcId="{E3F0E697-B5E7-4DFD-964B-CE05108FC845}" destId="{ABCB1A88-A629-4246-A0C8-AC5C9BA122F2}" srcOrd="0" destOrd="0" presId="urn:microsoft.com/office/officeart/2018/2/layout/IconVerticalSolidList"/>
    <dgm:cxn modelId="{4656AA25-1A7C-41B3-BBD4-BF55DE8A1C74}" type="presOf" srcId="{8E571F63-E6F4-49C4-967C-B42782FF8365}" destId="{65521AF6-F45F-40D4-9B52-269C1B8D933A}" srcOrd="0" destOrd="0" presId="urn:microsoft.com/office/officeart/2018/2/layout/IconVerticalSolidList"/>
    <dgm:cxn modelId="{3F0AE23A-58A3-4550-A24E-7176A7855EC1}" type="presOf" srcId="{8D8E2130-993B-4293-9547-53B8B5B98E7F}" destId="{0159AD83-88EB-4BEA-B036-E95844182CC8}" srcOrd="0" destOrd="0" presId="urn:microsoft.com/office/officeart/2018/2/layout/IconVerticalSolidList"/>
    <dgm:cxn modelId="{4FD3256F-3164-4504-B391-48C44AE8BD0A}" type="presOf" srcId="{86E23CE6-A12E-4E64-A79F-7257E4C8B55B}" destId="{E1ACDE56-BAC4-459C-9FF1-A3970A834624}" srcOrd="0" destOrd="0" presId="urn:microsoft.com/office/officeart/2018/2/layout/IconVerticalSolidList"/>
    <dgm:cxn modelId="{47159175-A449-450B-BA40-05217C05A28D}" srcId="{8D8E2130-993B-4293-9547-53B8B5B98E7F}" destId="{A98D0236-309F-4113-B5FA-56A57DD3C940}" srcOrd="3" destOrd="0" parTransId="{214F1D34-7AC2-481A-8FC4-C173D1D87884}" sibTransId="{09300A25-D1BA-4FCB-B0F0-3AD78469668B}"/>
    <dgm:cxn modelId="{71593285-BFB4-4735-BA2A-B8E17DC4CCD2}" type="presOf" srcId="{34B67CF7-5DD7-48D9-8312-978E44C01F0B}" destId="{9563DE49-5ADD-41C7-84CD-BE05A77D754D}" srcOrd="0" destOrd="0" presId="urn:microsoft.com/office/officeart/2018/2/layout/IconVerticalSolidList"/>
    <dgm:cxn modelId="{138841B1-03E9-4E5E-A2D7-6C4405E08133}" srcId="{8D8E2130-993B-4293-9547-53B8B5B98E7F}" destId="{34B67CF7-5DD7-48D9-8312-978E44C01F0B}" srcOrd="1" destOrd="0" parTransId="{E2A2DF84-CEDE-49C3-9E28-290E148934B9}" sibTransId="{BF0FB75B-4E63-441B-9688-B973A4A848E4}"/>
    <dgm:cxn modelId="{0FC4A8B4-A6B7-4503-BE12-4D29619831C2}" srcId="{8D8E2130-993B-4293-9547-53B8B5B98E7F}" destId="{8E571F63-E6F4-49C4-967C-B42782FF8365}" srcOrd="4" destOrd="0" parTransId="{E7682273-FD0B-4402-994C-F083EB81FDEF}" sibTransId="{45487543-87B4-43BB-AB2A-AC17E8F54DEF}"/>
    <dgm:cxn modelId="{C88904C0-6B7B-45FD-A99C-C69981FD3773}" type="presOf" srcId="{A98D0236-309F-4113-B5FA-56A57DD3C940}" destId="{6BD9F0E4-5484-46C6-B70F-B59443AEBE17}" srcOrd="0" destOrd="0" presId="urn:microsoft.com/office/officeart/2018/2/layout/IconVerticalSolidList"/>
    <dgm:cxn modelId="{DFBFC8C7-BA50-402E-BFA2-6274CCB72857}" srcId="{8D8E2130-993B-4293-9547-53B8B5B98E7F}" destId="{E3F0E697-B5E7-4DFD-964B-CE05108FC845}" srcOrd="0" destOrd="0" parTransId="{5BF8ADA0-5A9C-4063-AA1C-AAE90F06659E}" sibTransId="{70979058-8DA3-457D-9955-0C79713CA4CB}"/>
    <dgm:cxn modelId="{D10CA1FB-CB4F-492A-92EB-E479FCA37FEE}" srcId="{8D8E2130-993B-4293-9547-53B8B5B98E7F}" destId="{86E23CE6-A12E-4E64-A79F-7257E4C8B55B}" srcOrd="2" destOrd="0" parTransId="{C64CBFE7-0B20-48E2-BA05-0FE74DB1B6DC}" sibTransId="{E8DAFC56-8BE5-47D3-B650-AD5C376B37A1}"/>
    <dgm:cxn modelId="{64696146-7CC0-4D6B-908C-7A0C8459B78F}" type="presParOf" srcId="{0159AD83-88EB-4BEA-B036-E95844182CC8}" destId="{AA4CCBA1-00F5-4B6A-82FD-A9101C855DB5}" srcOrd="0" destOrd="0" presId="urn:microsoft.com/office/officeart/2018/2/layout/IconVerticalSolidList"/>
    <dgm:cxn modelId="{63A190F7-B981-47A4-BD6D-57AE77376BCA}" type="presParOf" srcId="{AA4CCBA1-00F5-4B6A-82FD-A9101C855DB5}" destId="{548AD341-7940-4190-A66D-D12F1C34DFCB}" srcOrd="0" destOrd="0" presId="urn:microsoft.com/office/officeart/2018/2/layout/IconVerticalSolidList"/>
    <dgm:cxn modelId="{476AAD29-1516-43B3-A5B0-37A84568F585}" type="presParOf" srcId="{AA4CCBA1-00F5-4B6A-82FD-A9101C855DB5}" destId="{B14A6871-63FD-466E-94FA-E25447A79F39}" srcOrd="1" destOrd="0" presId="urn:microsoft.com/office/officeart/2018/2/layout/IconVerticalSolidList"/>
    <dgm:cxn modelId="{B65B7D32-7028-41CB-B35D-F8C15A5E9AC6}" type="presParOf" srcId="{AA4CCBA1-00F5-4B6A-82FD-A9101C855DB5}" destId="{89194643-3406-454D-928B-E04D0BD936F6}" srcOrd="2" destOrd="0" presId="urn:microsoft.com/office/officeart/2018/2/layout/IconVerticalSolidList"/>
    <dgm:cxn modelId="{89A651D4-5F5F-4A1B-A777-B613A6B0480B}" type="presParOf" srcId="{AA4CCBA1-00F5-4B6A-82FD-A9101C855DB5}" destId="{ABCB1A88-A629-4246-A0C8-AC5C9BA122F2}" srcOrd="3" destOrd="0" presId="urn:microsoft.com/office/officeart/2018/2/layout/IconVerticalSolidList"/>
    <dgm:cxn modelId="{D4DB6FE6-946E-449C-BD72-AA4B8A8612B2}" type="presParOf" srcId="{0159AD83-88EB-4BEA-B036-E95844182CC8}" destId="{3644B011-C7C6-4F0B-96ED-D4099EAED6C9}" srcOrd="1" destOrd="0" presId="urn:microsoft.com/office/officeart/2018/2/layout/IconVerticalSolidList"/>
    <dgm:cxn modelId="{5F1B15C5-C24B-483D-A49D-18EBA192AAF5}" type="presParOf" srcId="{0159AD83-88EB-4BEA-B036-E95844182CC8}" destId="{77C738D6-AB6A-49F8-96A6-8CC9E24C335B}" srcOrd="2" destOrd="0" presId="urn:microsoft.com/office/officeart/2018/2/layout/IconVerticalSolidList"/>
    <dgm:cxn modelId="{39314ED1-90A9-413B-B0FD-14628DA8F34F}" type="presParOf" srcId="{77C738D6-AB6A-49F8-96A6-8CC9E24C335B}" destId="{A3DC83B3-6815-4717-96B5-297C06E1EE23}" srcOrd="0" destOrd="0" presId="urn:microsoft.com/office/officeart/2018/2/layout/IconVerticalSolidList"/>
    <dgm:cxn modelId="{6CDAF201-1B9D-44C5-ACE7-8ACEE7C84714}" type="presParOf" srcId="{77C738D6-AB6A-49F8-96A6-8CC9E24C335B}" destId="{70008296-9A32-40A0-9DFE-422EF2F35C74}" srcOrd="1" destOrd="0" presId="urn:microsoft.com/office/officeart/2018/2/layout/IconVerticalSolidList"/>
    <dgm:cxn modelId="{37B8F0F5-2345-4005-BE57-35D6B2718AFB}" type="presParOf" srcId="{77C738D6-AB6A-49F8-96A6-8CC9E24C335B}" destId="{F68390EF-A23A-495B-908E-5CA1A582C51C}" srcOrd="2" destOrd="0" presId="urn:microsoft.com/office/officeart/2018/2/layout/IconVerticalSolidList"/>
    <dgm:cxn modelId="{BA2018D4-0C33-4AB2-A6F1-A53C947B3593}" type="presParOf" srcId="{77C738D6-AB6A-49F8-96A6-8CC9E24C335B}" destId="{9563DE49-5ADD-41C7-84CD-BE05A77D754D}" srcOrd="3" destOrd="0" presId="urn:microsoft.com/office/officeart/2018/2/layout/IconVerticalSolidList"/>
    <dgm:cxn modelId="{272B86BB-FD1B-40E4-A6A5-89D9DF114A4E}" type="presParOf" srcId="{0159AD83-88EB-4BEA-B036-E95844182CC8}" destId="{AAA4CCEB-4E3A-4CB6-9E99-6563CBDAFAE9}" srcOrd="3" destOrd="0" presId="urn:microsoft.com/office/officeart/2018/2/layout/IconVerticalSolidList"/>
    <dgm:cxn modelId="{020B4D81-050D-46F6-934D-B29D9B6C3853}" type="presParOf" srcId="{0159AD83-88EB-4BEA-B036-E95844182CC8}" destId="{5D5CED20-0095-45C5-AFE5-CF530975C26F}" srcOrd="4" destOrd="0" presId="urn:microsoft.com/office/officeart/2018/2/layout/IconVerticalSolidList"/>
    <dgm:cxn modelId="{07FA845E-8A69-437A-A502-BD55EC3517CA}" type="presParOf" srcId="{5D5CED20-0095-45C5-AFE5-CF530975C26F}" destId="{C2C519D3-1631-4BDF-86B1-1F7206A330B4}" srcOrd="0" destOrd="0" presId="urn:microsoft.com/office/officeart/2018/2/layout/IconVerticalSolidList"/>
    <dgm:cxn modelId="{9FD957C7-DEFF-4F0F-8FED-E8D32A0750AC}" type="presParOf" srcId="{5D5CED20-0095-45C5-AFE5-CF530975C26F}" destId="{BE826799-9377-439C-93F5-F94C9E05293D}" srcOrd="1" destOrd="0" presId="urn:microsoft.com/office/officeart/2018/2/layout/IconVerticalSolidList"/>
    <dgm:cxn modelId="{3C51D59D-A83B-4145-B427-613C19B3649D}" type="presParOf" srcId="{5D5CED20-0095-45C5-AFE5-CF530975C26F}" destId="{9E12A34F-F16B-4CEE-BA65-8EE09570F1B3}" srcOrd="2" destOrd="0" presId="urn:microsoft.com/office/officeart/2018/2/layout/IconVerticalSolidList"/>
    <dgm:cxn modelId="{FACCA21D-FAB5-43ED-94D0-6EDCE19C50E0}" type="presParOf" srcId="{5D5CED20-0095-45C5-AFE5-CF530975C26F}" destId="{E1ACDE56-BAC4-459C-9FF1-A3970A834624}" srcOrd="3" destOrd="0" presId="urn:microsoft.com/office/officeart/2018/2/layout/IconVerticalSolidList"/>
    <dgm:cxn modelId="{43C0C8F3-4C0E-4286-807E-2D81D9FA1846}" type="presParOf" srcId="{0159AD83-88EB-4BEA-B036-E95844182CC8}" destId="{CA9F53E9-0698-417E-8B20-64CE041EDCF7}" srcOrd="5" destOrd="0" presId="urn:microsoft.com/office/officeart/2018/2/layout/IconVerticalSolidList"/>
    <dgm:cxn modelId="{9727BB08-15AC-4F81-84AC-FCE7770D2F7E}" type="presParOf" srcId="{0159AD83-88EB-4BEA-B036-E95844182CC8}" destId="{CC4F327B-8B5D-49FB-B738-17B51F8E0D81}" srcOrd="6" destOrd="0" presId="urn:microsoft.com/office/officeart/2018/2/layout/IconVerticalSolidList"/>
    <dgm:cxn modelId="{3249AE8B-14E9-450F-A0DC-FABEFAF9FF9A}" type="presParOf" srcId="{CC4F327B-8B5D-49FB-B738-17B51F8E0D81}" destId="{7A424809-0579-4CDF-9272-16A95610B041}" srcOrd="0" destOrd="0" presId="urn:microsoft.com/office/officeart/2018/2/layout/IconVerticalSolidList"/>
    <dgm:cxn modelId="{889894CF-D144-438F-81AA-FE38E711D8B9}" type="presParOf" srcId="{CC4F327B-8B5D-49FB-B738-17B51F8E0D81}" destId="{E42E6B6B-AC2B-450C-A141-B41076B937BC}" srcOrd="1" destOrd="0" presId="urn:microsoft.com/office/officeart/2018/2/layout/IconVerticalSolidList"/>
    <dgm:cxn modelId="{E595E1D0-546F-496C-9CE5-43A443A91AFB}" type="presParOf" srcId="{CC4F327B-8B5D-49FB-B738-17B51F8E0D81}" destId="{D38A019B-E3D6-4CF3-A256-7031AFE4E575}" srcOrd="2" destOrd="0" presId="urn:microsoft.com/office/officeart/2018/2/layout/IconVerticalSolidList"/>
    <dgm:cxn modelId="{910E2353-DE44-4164-97CE-9B17BAB2E408}" type="presParOf" srcId="{CC4F327B-8B5D-49FB-B738-17B51F8E0D81}" destId="{6BD9F0E4-5484-46C6-B70F-B59443AEBE17}" srcOrd="3" destOrd="0" presId="urn:microsoft.com/office/officeart/2018/2/layout/IconVerticalSolidList"/>
    <dgm:cxn modelId="{6B758EF1-1883-49A8-A256-2B8DAF9819F7}" type="presParOf" srcId="{0159AD83-88EB-4BEA-B036-E95844182CC8}" destId="{6811B908-D25E-4EFF-81D5-4BCD82B01C69}" srcOrd="7" destOrd="0" presId="urn:microsoft.com/office/officeart/2018/2/layout/IconVerticalSolidList"/>
    <dgm:cxn modelId="{F912F458-D345-473A-9C25-DA0FAD7864B0}" type="presParOf" srcId="{0159AD83-88EB-4BEA-B036-E95844182CC8}" destId="{99783CD2-8BE1-464C-BE10-53C4064DE572}" srcOrd="8" destOrd="0" presId="urn:microsoft.com/office/officeart/2018/2/layout/IconVerticalSolidList"/>
    <dgm:cxn modelId="{6AA4E80E-4950-40C4-94EB-F80F239F386E}" type="presParOf" srcId="{99783CD2-8BE1-464C-BE10-53C4064DE572}" destId="{850C4D21-8AE9-4490-919C-A2F8ADFA6E6F}" srcOrd="0" destOrd="0" presId="urn:microsoft.com/office/officeart/2018/2/layout/IconVerticalSolidList"/>
    <dgm:cxn modelId="{4D30BC83-EF4C-4971-AE1D-51C5443A12AC}" type="presParOf" srcId="{99783CD2-8BE1-464C-BE10-53C4064DE572}" destId="{0CDE50FA-0529-41BA-9724-E3B899BD6CB4}" srcOrd="1" destOrd="0" presId="urn:microsoft.com/office/officeart/2018/2/layout/IconVerticalSolidList"/>
    <dgm:cxn modelId="{0BFD0885-068F-47BA-B4A7-AA3AC036560B}" type="presParOf" srcId="{99783CD2-8BE1-464C-BE10-53C4064DE572}" destId="{FBB9B738-CA7F-4FAF-966C-8EFE499A8912}" srcOrd="2" destOrd="0" presId="urn:microsoft.com/office/officeart/2018/2/layout/IconVerticalSolidList"/>
    <dgm:cxn modelId="{26E790EA-1FF5-4BAF-AEB5-BE0CEE2228E5}" type="presParOf" srcId="{99783CD2-8BE1-464C-BE10-53C4064DE572}" destId="{65521AF6-F45F-40D4-9B52-269C1B8D93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176F0-6ABB-4CEA-BAF9-A8CE571BF3EA}">
      <dsp:nvSpPr>
        <dsp:cNvPr id="0" name=""/>
        <dsp:cNvSpPr/>
      </dsp:nvSpPr>
      <dsp:spPr>
        <a:xfrm>
          <a:off x="0" y="51117"/>
          <a:ext cx="5491162" cy="156633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From the moment we are born, we have an innate drive to discover and understand the world in which we live. </a:t>
          </a:r>
          <a:endParaRPr lang="en-US" sz="1800" kern="1200"/>
        </a:p>
      </dsp:txBody>
      <dsp:txXfrm>
        <a:off x="76462" y="127579"/>
        <a:ext cx="5338238" cy="1413413"/>
      </dsp:txXfrm>
    </dsp:sp>
    <dsp:sp modelId="{7A65C4F2-F627-4738-8EC7-6B8304044789}">
      <dsp:nvSpPr>
        <dsp:cNvPr id="0" name=""/>
        <dsp:cNvSpPr/>
      </dsp:nvSpPr>
      <dsp:spPr>
        <a:xfrm>
          <a:off x="0" y="1669295"/>
          <a:ext cx="5491162" cy="1566337"/>
        </a:xfrm>
        <a:prstGeom prst="roundRect">
          <a:avLst/>
        </a:prstGeom>
        <a:gradFill rotWithShape="0">
          <a:gsLst>
            <a:gs pos="0">
              <a:schemeClr val="accent5">
                <a:hueOff val="453795"/>
                <a:satOff val="818"/>
                <a:lumOff val="915"/>
                <a:alphaOff val="0"/>
                <a:satMod val="103000"/>
                <a:lumMod val="102000"/>
                <a:tint val="94000"/>
              </a:schemeClr>
            </a:gs>
            <a:gs pos="50000">
              <a:schemeClr val="accent5">
                <a:hueOff val="453795"/>
                <a:satOff val="818"/>
                <a:lumOff val="915"/>
                <a:alphaOff val="0"/>
                <a:satMod val="110000"/>
                <a:lumMod val="100000"/>
                <a:shade val="100000"/>
              </a:schemeClr>
            </a:gs>
            <a:gs pos="100000">
              <a:schemeClr val="accent5">
                <a:hueOff val="453795"/>
                <a:satOff val="818"/>
                <a:lumOff val="9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This is done through naturally observing our environment in our everyday lives, generating information (data) which we then analyse using our innate cognitive capacities to identify patterns of </a:t>
          </a:r>
          <a:r>
            <a:rPr lang="en-GB" sz="1800" i="1" kern="1200"/>
            <a:t>what</a:t>
          </a:r>
          <a:r>
            <a:rPr lang="en-GB" sz="1800" kern="1200"/>
            <a:t> happens, </a:t>
          </a:r>
          <a:r>
            <a:rPr lang="en-GB" sz="1800" i="1" kern="1200"/>
            <a:t>how</a:t>
          </a:r>
          <a:r>
            <a:rPr lang="en-GB" sz="1800" kern="1200"/>
            <a:t> it happens, and </a:t>
          </a:r>
          <a:r>
            <a:rPr lang="en-GB" sz="1800" i="1" kern="1200"/>
            <a:t>why </a:t>
          </a:r>
          <a:r>
            <a:rPr lang="en-GB" sz="1800" kern="1200"/>
            <a:t>it happens. </a:t>
          </a:r>
          <a:endParaRPr lang="en-US" sz="1800" kern="1200"/>
        </a:p>
      </dsp:txBody>
      <dsp:txXfrm>
        <a:off x="76462" y="1745757"/>
        <a:ext cx="5338238" cy="1413413"/>
      </dsp:txXfrm>
    </dsp:sp>
    <dsp:sp modelId="{D902FDC6-53A4-4396-B02E-82B8BFD0C562}">
      <dsp:nvSpPr>
        <dsp:cNvPr id="0" name=""/>
        <dsp:cNvSpPr/>
      </dsp:nvSpPr>
      <dsp:spPr>
        <a:xfrm>
          <a:off x="0" y="3287472"/>
          <a:ext cx="5491162" cy="1566337"/>
        </a:xfrm>
        <a:prstGeom prst="roundRect">
          <a:avLst/>
        </a:prstGeom>
        <a:gradFill rotWithShape="0">
          <a:gsLst>
            <a:gs pos="0">
              <a:schemeClr val="accent5">
                <a:hueOff val="907591"/>
                <a:satOff val="1636"/>
                <a:lumOff val="1829"/>
                <a:alphaOff val="0"/>
                <a:satMod val="103000"/>
                <a:lumMod val="102000"/>
                <a:tint val="94000"/>
              </a:schemeClr>
            </a:gs>
            <a:gs pos="50000">
              <a:schemeClr val="accent5">
                <a:hueOff val="907591"/>
                <a:satOff val="1636"/>
                <a:lumOff val="1829"/>
                <a:alphaOff val="0"/>
                <a:satMod val="110000"/>
                <a:lumMod val="100000"/>
                <a:shade val="100000"/>
              </a:schemeClr>
            </a:gs>
            <a:gs pos="100000">
              <a:schemeClr val="accent5">
                <a:hueOff val="907591"/>
                <a:satOff val="1636"/>
                <a:lumOff val="18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By patterns, we mean “phenomena that occur repeatedly in life”</a:t>
          </a:r>
          <a:endParaRPr lang="en-US" sz="1800" kern="1200"/>
        </a:p>
      </dsp:txBody>
      <dsp:txXfrm>
        <a:off x="76462" y="3363934"/>
        <a:ext cx="5338238" cy="1413413"/>
      </dsp:txXfrm>
    </dsp:sp>
    <dsp:sp modelId="{6CE35764-6146-4CC7-A6EE-99A4CA9787CE}">
      <dsp:nvSpPr>
        <dsp:cNvPr id="0" name=""/>
        <dsp:cNvSpPr/>
      </dsp:nvSpPr>
      <dsp:spPr>
        <a:xfrm>
          <a:off x="0" y="4905650"/>
          <a:ext cx="5491162" cy="1566337"/>
        </a:xfrm>
        <a:prstGeom prst="roundRect">
          <a:avLst/>
        </a:prstGeom>
        <a:gradFill rotWithShape="0">
          <a:gsLst>
            <a:gs pos="0">
              <a:schemeClr val="accent5">
                <a:hueOff val="1361386"/>
                <a:satOff val="2454"/>
                <a:lumOff val="2744"/>
                <a:alphaOff val="0"/>
                <a:satMod val="103000"/>
                <a:lumMod val="102000"/>
                <a:tint val="94000"/>
              </a:schemeClr>
            </a:gs>
            <a:gs pos="50000">
              <a:schemeClr val="accent5">
                <a:hueOff val="1361386"/>
                <a:satOff val="2454"/>
                <a:lumOff val="2744"/>
                <a:alphaOff val="0"/>
                <a:satMod val="110000"/>
                <a:lumMod val="100000"/>
                <a:shade val="100000"/>
              </a:schemeClr>
            </a:gs>
            <a:gs pos="100000">
              <a:schemeClr val="accent5">
                <a:hueOff val="1361386"/>
                <a:satOff val="2454"/>
                <a:lumOff val="27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This systematised - yet natural - process of knowledge generation constitutes what is known as “research”, seeking to answer questions of three main types: “what”, “how” and “why”?</a:t>
          </a:r>
          <a:endParaRPr lang="en-US" sz="1800" kern="1200"/>
        </a:p>
      </dsp:txBody>
      <dsp:txXfrm>
        <a:off x="76462" y="4982112"/>
        <a:ext cx="5338238" cy="1413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68495-E734-41EF-8B6A-D543C623F18A}">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0E93F-CD85-4E30-8436-40E099D31A99}">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AE9790-41A3-4198-A4F3-167C9F5F3C46}">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b="1" kern="1200"/>
            <a:t>Explanatory research </a:t>
          </a:r>
          <a:r>
            <a:rPr lang="en-US" sz="2400" kern="1200"/>
            <a:t>is not limited to describing what happens but is primarily aimed at explaining why it happens (building theory). Many consider this type of research as the only one that is truly “scientific”. </a:t>
          </a:r>
        </a:p>
      </dsp:txBody>
      <dsp:txXfrm>
        <a:off x="1509882" y="708097"/>
        <a:ext cx="9005717" cy="1307257"/>
      </dsp:txXfrm>
    </dsp:sp>
    <dsp:sp modelId="{682B7813-15C1-43C5-911E-AFE2AF662C08}">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4106E-43C3-49F9-A0EA-787F181B9B08}">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988934-BCB8-4161-8474-05CF60E5210E}">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It is much more powerful than descriptive research; the ability to ex-plain is a core defining element of science and what differentiates “observation” from “knowledge”. </a:t>
          </a:r>
        </a:p>
      </dsp:txBody>
      <dsp:txXfrm>
        <a:off x="1509882" y="2342169"/>
        <a:ext cx="9005717" cy="1307257"/>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27D15-C6F6-472C-A73F-2A2A005DB279}">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4085A3-D309-4872-8CA9-C6BB1F679E24}">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7310D7-653C-4014-B774-2C532FA73EC4}">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The term ethnography refers to two distinct senses: that of ethnographic research (fieldwork) and that of an ethnographic monograph (ethnographic writing). </a:t>
          </a:r>
        </a:p>
      </dsp:txBody>
      <dsp:txXfrm>
        <a:off x="1437631" y="531"/>
        <a:ext cx="9077968" cy="1244702"/>
      </dsp:txXfrm>
    </dsp:sp>
    <dsp:sp modelId="{57DCD61F-798C-4E5E-B065-2D9DD27DA8D7}">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5A825FA-6C30-4B1B-BC99-6E8347BF5FA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E9359A-09A9-4EE2-82BB-FE54EA45FBFD}">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Ethnography involves first-hand study of a small community or ethnic group. Such studies combine to a varying degree descriptive and analytical element. </a:t>
          </a:r>
        </a:p>
      </dsp:txBody>
      <dsp:txXfrm>
        <a:off x="1437631" y="1556410"/>
        <a:ext cx="9077968" cy="1244702"/>
      </dsp:txXfrm>
    </dsp:sp>
    <dsp:sp modelId="{005BC82C-ADA1-43F4-B7F5-65761F0CF180}">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BF21DA-20D7-4C83-AF2E-4256BB2419D2}">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413B1AF-1BC9-4065-B4AB-416A000CD65C}">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The central characteristic of conventional ethnographies is that they focus on one specific culture or society and consider theoretical or comparative generalizations from the standpoint of the ethnographic example. </a:t>
          </a:r>
        </a:p>
      </dsp:txBody>
      <dsp:txXfrm>
        <a:off x="1437631" y="3112289"/>
        <a:ext cx="9077968" cy="1244702"/>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8E6F2-1519-494D-91EF-3A27A8A96356}">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1031642-4F09-4148-B406-334C61D4C9EB}">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09DF3-94B4-4370-9A4E-78E93D0053E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Ethnography has generally been treated as synonymous with Fieldwork, as a method rather than a product or research.</a:t>
          </a:r>
        </a:p>
      </dsp:txBody>
      <dsp:txXfrm>
        <a:off x="1437631" y="531"/>
        <a:ext cx="9077968" cy="1244702"/>
      </dsp:txXfrm>
    </dsp:sp>
    <dsp:sp modelId="{8B2BC45B-0914-4DB3-90E3-92E64335568E}">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549A000-59F4-4796-B55A-325E69F8652B}">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421202-9444-4660-9739-0BE23117F24C}">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Ethnography is highly descriptive writing about a particular group of people. It might refer to both a process (the research) and a product (the writing) and can take many forms: (i.e. life history- critical ethnography or autoethnography-feminist ethnography).</a:t>
          </a:r>
        </a:p>
      </dsp:txBody>
      <dsp:txXfrm>
        <a:off x="1437631" y="1556410"/>
        <a:ext cx="9077968" cy="1244702"/>
      </dsp:txXfrm>
    </dsp:sp>
    <dsp:sp modelId="{BC3E4D7C-0EDB-46C9-B6C8-0F0E6ED160C0}">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6C7B1C0-2AC6-4462-BAE4-87B1BE4198EA}">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943E3F-75D8-49E7-A7E0-6DD4BBEF8075}">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Ethnography requires: the language of the culture under study, first-hand participation and interpretation, and intensive work with a few informants from that setting. </a:t>
          </a:r>
        </a:p>
      </dsp:txBody>
      <dsp:txXfrm>
        <a:off x="1437631" y="3112289"/>
        <a:ext cx="9077968" cy="1244702"/>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9C0F3-182F-44E8-8332-98AA39E1048B}">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666AC14-76B3-4697-A672-12DEAF4E6B80}">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C0CD735-9025-489F-9045-B128B642471F}">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100000"/>
            </a:lnSpc>
            <a:spcBef>
              <a:spcPct val="0"/>
            </a:spcBef>
            <a:spcAft>
              <a:spcPct val="35000"/>
            </a:spcAft>
            <a:buNone/>
          </a:pPr>
          <a:r>
            <a:rPr lang="en-US" sz="1800" b="1" kern="1200"/>
            <a:t>Realist ethnographies:</a:t>
          </a:r>
          <a:r>
            <a:rPr lang="en-US" sz="1800" kern="1200"/>
            <a:t> Narrates study from in person reporting what is observed. The research reports objective data free from personal bias and the researcher produces the participants’ views through closely edited quotes and has final word on interpretation.</a:t>
          </a:r>
        </a:p>
      </dsp:txBody>
      <dsp:txXfrm>
        <a:off x="1509882" y="708097"/>
        <a:ext cx="9005717" cy="1307257"/>
      </dsp:txXfrm>
    </dsp:sp>
    <dsp:sp modelId="{346350CB-F7A7-41DF-BEC0-FB8E4BABD690}">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11EC74F-4F02-4867-A300-687B23E1C196}">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243F19-1936-4040-8A8C-FF39DBA790EB}">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100000"/>
            </a:lnSpc>
            <a:spcBef>
              <a:spcPct val="0"/>
            </a:spcBef>
            <a:spcAft>
              <a:spcPct val="35000"/>
            </a:spcAft>
            <a:buNone/>
          </a:pPr>
          <a:r>
            <a:rPr lang="en-US" sz="1800" b="1" kern="1200"/>
            <a:t>Case studies: </a:t>
          </a:r>
          <a:r>
            <a:rPr lang="en-US" sz="1800" kern="1200"/>
            <a:t>Case may be a single individual or several individuals or a process. A case may be selected because it’s unusual. The researcher develops understanding of the case by collecting multiple forms of data and locates the “case” or “cases” within their larger context.</a:t>
          </a:r>
        </a:p>
      </dsp:txBody>
      <dsp:txXfrm>
        <a:off x="1509882" y="2342169"/>
        <a:ext cx="9005717" cy="1307257"/>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5C87C-3B2A-4486-A603-36B9E128D4B3}">
      <dsp:nvSpPr>
        <dsp:cNvPr id="0" name=""/>
        <dsp:cNvSpPr/>
      </dsp:nvSpPr>
      <dsp:spPr>
        <a:xfrm>
          <a:off x="3166758" y="689226"/>
          <a:ext cx="532795" cy="91440"/>
        </a:xfrm>
        <a:custGeom>
          <a:avLst/>
          <a:gdLst/>
          <a:ahLst/>
          <a:cxnLst/>
          <a:rect l="0" t="0" r="0" b="0"/>
          <a:pathLst>
            <a:path>
              <a:moveTo>
                <a:pt x="0" y="45720"/>
              </a:moveTo>
              <a:lnTo>
                <a:pt x="532795" y="45720"/>
              </a:lnTo>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9071" y="732129"/>
        <a:ext cx="28169" cy="5633"/>
      </dsp:txXfrm>
    </dsp:sp>
    <dsp:sp modelId="{F9F86CDB-94A3-4C57-9DC4-6C536D807F9C}">
      <dsp:nvSpPr>
        <dsp:cNvPr id="0" name=""/>
        <dsp:cNvSpPr/>
      </dsp:nvSpPr>
      <dsp:spPr>
        <a:xfrm>
          <a:off x="719011" y="82"/>
          <a:ext cx="2449546" cy="146972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030" tIns="125992" rIns="120030" bIns="125992" numCol="1" spcCol="1270" anchor="ctr" anchorCtr="0">
          <a:noAutofit/>
        </a:bodyPr>
        <a:lstStyle/>
        <a:p>
          <a:pPr marL="0" lvl="0" indent="0" algn="ctr" defTabSz="933450">
            <a:lnSpc>
              <a:spcPct val="90000"/>
            </a:lnSpc>
            <a:spcBef>
              <a:spcPct val="0"/>
            </a:spcBef>
            <a:spcAft>
              <a:spcPct val="35000"/>
            </a:spcAft>
            <a:buNone/>
          </a:pPr>
          <a:r>
            <a:rPr lang="en-US" sz="2100" kern="1200"/>
            <a:t>Identify intent and type of design and relate intent to your research problem</a:t>
          </a:r>
        </a:p>
      </dsp:txBody>
      <dsp:txXfrm>
        <a:off x="719011" y="82"/>
        <a:ext cx="2449546" cy="1469728"/>
      </dsp:txXfrm>
    </dsp:sp>
    <dsp:sp modelId="{97BD6156-9CBF-4CC2-8190-1AD196A97F44}">
      <dsp:nvSpPr>
        <dsp:cNvPr id="0" name=""/>
        <dsp:cNvSpPr/>
      </dsp:nvSpPr>
      <dsp:spPr>
        <a:xfrm>
          <a:off x="1943784" y="1468010"/>
          <a:ext cx="3012942" cy="532795"/>
        </a:xfrm>
        <a:custGeom>
          <a:avLst/>
          <a:gdLst/>
          <a:ahLst/>
          <a:cxnLst/>
          <a:rect l="0" t="0" r="0" b="0"/>
          <a:pathLst>
            <a:path>
              <a:moveTo>
                <a:pt x="3012942" y="0"/>
              </a:moveTo>
              <a:lnTo>
                <a:pt x="3012942" y="283497"/>
              </a:lnTo>
              <a:lnTo>
                <a:pt x="0" y="283497"/>
              </a:lnTo>
              <a:lnTo>
                <a:pt x="0" y="532795"/>
              </a:lnTo>
            </a:path>
          </a:pathLst>
        </a:custGeom>
        <a:noFill/>
        <a:ln w="6350" cap="flat" cmpd="sng" algn="ctr">
          <a:solidFill>
            <a:schemeClr val="accent4">
              <a:hueOff val="-4907774"/>
              <a:satOff val="5619"/>
              <a:lumOff val="-3202"/>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3626" y="1731591"/>
        <a:ext cx="153258" cy="5633"/>
      </dsp:txXfrm>
    </dsp:sp>
    <dsp:sp modelId="{038697FF-E9F7-4144-98D8-A3E624F13292}">
      <dsp:nvSpPr>
        <dsp:cNvPr id="0" name=""/>
        <dsp:cNvSpPr/>
      </dsp:nvSpPr>
      <dsp:spPr>
        <a:xfrm>
          <a:off x="3731953" y="82"/>
          <a:ext cx="2449546" cy="1469728"/>
        </a:xfrm>
        <a:prstGeom prst="rect">
          <a:avLst/>
        </a:prstGeom>
        <a:gradFill rotWithShape="0">
          <a:gsLst>
            <a:gs pos="0">
              <a:schemeClr val="accent4">
                <a:hueOff val="-3680830"/>
                <a:satOff val="4214"/>
                <a:lumOff val="-2402"/>
                <a:alphaOff val="0"/>
                <a:satMod val="103000"/>
                <a:lumMod val="102000"/>
                <a:tint val="94000"/>
              </a:schemeClr>
            </a:gs>
            <a:gs pos="50000">
              <a:schemeClr val="accent4">
                <a:hueOff val="-3680830"/>
                <a:satOff val="4214"/>
                <a:lumOff val="-2402"/>
                <a:alphaOff val="0"/>
                <a:satMod val="110000"/>
                <a:lumMod val="100000"/>
                <a:shade val="100000"/>
              </a:schemeClr>
            </a:gs>
            <a:gs pos="100000">
              <a:schemeClr val="accent4">
                <a:hueOff val="-3680830"/>
                <a:satOff val="4214"/>
                <a:lumOff val="-24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030" tIns="125992" rIns="120030" bIns="125992" numCol="1" spcCol="1270" anchor="ctr" anchorCtr="0">
          <a:noAutofit/>
        </a:bodyPr>
        <a:lstStyle/>
        <a:p>
          <a:pPr marL="0" lvl="0" indent="0" algn="ctr" defTabSz="933450">
            <a:lnSpc>
              <a:spcPct val="90000"/>
            </a:lnSpc>
            <a:spcBef>
              <a:spcPct val="0"/>
            </a:spcBef>
            <a:spcAft>
              <a:spcPct val="35000"/>
            </a:spcAft>
            <a:buNone/>
          </a:pPr>
          <a:r>
            <a:rPr lang="en-US" sz="2100" kern="1200"/>
            <a:t>Discuss approval and access considerations</a:t>
          </a:r>
        </a:p>
      </dsp:txBody>
      <dsp:txXfrm>
        <a:off x="3731953" y="82"/>
        <a:ext cx="2449546" cy="1469728"/>
      </dsp:txXfrm>
    </dsp:sp>
    <dsp:sp modelId="{48C5A9FE-9FCC-4219-84D8-A0C2E480DACA}">
      <dsp:nvSpPr>
        <dsp:cNvPr id="0" name=""/>
        <dsp:cNvSpPr/>
      </dsp:nvSpPr>
      <dsp:spPr>
        <a:xfrm>
          <a:off x="3166758" y="2722350"/>
          <a:ext cx="532795" cy="91440"/>
        </a:xfrm>
        <a:custGeom>
          <a:avLst/>
          <a:gdLst/>
          <a:ahLst/>
          <a:cxnLst/>
          <a:rect l="0" t="0" r="0" b="0"/>
          <a:pathLst>
            <a:path>
              <a:moveTo>
                <a:pt x="0" y="45720"/>
              </a:moveTo>
              <a:lnTo>
                <a:pt x="532795" y="45720"/>
              </a:lnTo>
            </a:path>
          </a:pathLst>
        </a:custGeom>
        <a:noFill/>
        <a:ln w="6350" cap="flat" cmpd="sng" algn="ctr">
          <a:solidFill>
            <a:schemeClr val="accent4">
              <a:hueOff val="-9815548"/>
              <a:satOff val="11239"/>
              <a:lumOff val="-6405"/>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9071" y="2765253"/>
        <a:ext cx="28169" cy="5633"/>
      </dsp:txXfrm>
    </dsp:sp>
    <dsp:sp modelId="{83E94BCF-A942-4F10-A0F0-36D4343D14DD}">
      <dsp:nvSpPr>
        <dsp:cNvPr id="0" name=""/>
        <dsp:cNvSpPr/>
      </dsp:nvSpPr>
      <dsp:spPr>
        <a:xfrm>
          <a:off x="719011" y="2033206"/>
          <a:ext cx="2449546" cy="1469728"/>
        </a:xfrm>
        <a:prstGeom prst="rect">
          <a:avLst/>
        </a:prstGeom>
        <a:gradFill rotWithShape="0">
          <a:gsLst>
            <a:gs pos="0">
              <a:schemeClr val="accent4">
                <a:hueOff val="-7361661"/>
                <a:satOff val="8429"/>
                <a:lumOff val="-4804"/>
                <a:alphaOff val="0"/>
                <a:satMod val="103000"/>
                <a:lumMod val="102000"/>
                <a:tint val="94000"/>
              </a:schemeClr>
            </a:gs>
            <a:gs pos="50000">
              <a:schemeClr val="accent4">
                <a:hueOff val="-7361661"/>
                <a:satOff val="8429"/>
                <a:lumOff val="-4804"/>
                <a:alphaOff val="0"/>
                <a:satMod val="110000"/>
                <a:lumMod val="100000"/>
                <a:shade val="100000"/>
              </a:schemeClr>
            </a:gs>
            <a:gs pos="100000">
              <a:schemeClr val="accent4">
                <a:hueOff val="-7361661"/>
                <a:satOff val="8429"/>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030" tIns="125992" rIns="120030" bIns="125992" numCol="1" spcCol="1270" anchor="ctr" anchorCtr="0">
          <a:noAutofit/>
        </a:bodyPr>
        <a:lstStyle/>
        <a:p>
          <a:pPr marL="0" lvl="0" indent="0" algn="ctr" defTabSz="933450">
            <a:lnSpc>
              <a:spcPct val="90000"/>
            </a:lnSpc>
            <a:spcBef>
              <a:spcPct val="0"/>
            </a:spcBef>
            <a:spcAft>
              <a:spcPct val="35000"/>
            </a:spcAft>
            <a:buNone/>
          </a:pPr>
          <a:r>
            <a:rPr lang="en-US" sz="2100" kern="1200"/>
            <a:t>Use appropriate data collection procedures</a:t>
          </a:r>
        </a:p>
      </dsp:txBody>
      <dsp:txXfrm>
        <a:off x="719011" y="2033206"/>
        <a:ext cx="2449546" cy="1469728"/>
      </dsp:txXfrm>
    </dsp:sp>
    <dsp:sp modelId="{5D07FF62-8744-4978-80E9-8A2DCF575CB3}">
      <dsp:nvSpPr>
        <dsp:cNvPr id="0" name=""/>
        <dsp:cNvSpPr/>
      </dsp:nvSpPr>
      <dsp:spPr>
        <a:xfrm>
          <a:off x="1943784" y="3501134"/>
          <a:ext cx="3012942" cy="532795"/>
        </a:xfrm>
        <a:custGeom>
          <a:avLst/>
          <a:gdLst/>
          <a:ahLst/>
          <a:cxnLst/>
          <a:rect l="0" t="0" r="0" b="0"/>
          <a:pathLst>
            <a:path>
              <a:moveTo>
                <a:pt x="3012942" y="0"/>
              </a:moveTo>
              <a:lnTo>
                <a:pt x="3012942" y="283497"/>
              </a:lnTo>
              <a:lnTo>
                <a:pt x="0" y="283497"/>
              </a:lnTo>
              <a:lnTo>
                <a:pt x="0" y="532795"/>
              </a:lnTo>
            </a:path>
          </a:pathLst>
        </a:custGeom>
        <a:noFill/>
        <a:ln w="6350" cap="flat" cmpd="sng" algn="ctr">
          <a:solidFill>
            <a:schemeClr val="accent4">
              <a:hueOff val="-14723321"/>
              <a:satOff val="16858"/>
              <a:lumOff val="-9607"/>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3626" y="3764715"/>
        <a:ext cx="153258" cy="5633"/>
      </dsp:txXfrm>
    </dsp:sp>
    <dsp:sp modelId="{81B4AB34-6659-4120-BB8A-CBC0620FD7AB}">
      <dsp:nvSpPr>
        <dsp:cNvPr id="0" name=""/>
        <dsp:cNvSpPr/>
      </dsp:nvSpPr>
      <dsp:spPr>
        <a:xfrm>
          <a:off x="3731953" y="2033206"/>
          <a:ext cx="2449546" cy="1469728"/>
        </a:xfrm>
        <a:prstGeom prst="rect">
          <a:avLst/>
        </a:prstGeom>
        <a:gradFill rotWithShape="0">
          <a:gsLst>
            <a:gs pos="0">
              <a:schemeClr val="accent4">
                <a:hueOff val="-11042491"/>
                <a:satOff val="12643"/>
                <a:lumOff val="-7205"/>
                <a:alphaOff val="0"/>
                <a:satMod val="103000"/>
                <a:lumMod val="102000"/>
                <a:tint val="94000"/>
              </a:schemeClr>
            </a:gs>
            <a:gs pos="50000">
              <a:schemeClr val="accent4">
                <a:hueOff val="-11042491"/>
                <a:satOff val="12643"/>
                <a:lumOff val="-7205"/>
                <a:alphaOff val="0"/>
                <a:satMod val="110000"/>
                <a:lumMod val="100000"/>
                <a:shade val="100000"/>
              </a:schemeClr>
            </a:gs>
            <a:gs pos="100000">
              <a:schemeClr val="accent4">
                <a:hueOff val="-11042491"/>
                <a:satOff val="12643"/>
                <a:lumOff val="-72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030" tIns="125992" rIns="120030" bIns="125992" numCol="1" spcCol="1270" anchor="ctr" anchorCtr="0">
          <a:noAutofit/>
        </a:bodyPr>
        <a:lstStyle/>
        <a:p>
          <a:pPr marL="0" lvl="0" indent="0" algn="ctr" defTabSz="933450">
            <a:lnSpc>
              <a:spcPct val="90000"/>
            </a:lnSpc>
            <a:spcBef>
              <a:spcPct val="0"/>
            </a:spcBef>
            <a:spcAft>
              <a:spcPct val="35000"/>
            </a:spcAft>
            <a:buNone/>
          </a:pPr>
          <a:r>
            <a:rPr lang="en-US" sz="2100" kern="1200"/>
            <a:t>Analyze and interpret data within a design</a:t>
          </a:r>
        </a:p>
      </dsp:txBody>
      <dsp:txXfrm>
        <a:off x="3731953" y="2033206"/>
        <a:ext cx="2449546" cy="1469728"/>
      </dsp:txXfrm>
    </dsp:sp>
    <dsp:sp modelId="{60488B5E-7073-457B-86BB-BBA0FBF36705}">
      <dsp:nvSpPr>
        <dsp:cNvPr id="0" name=""/>
        <dsp:cNvSpPr/>
      </dsp:nvSpPr>
      <dsp:spPr>
        <a:xfrm>
          <a:off x="719011" y="4066330"/>
          <a:ext cx="2449546" cy="1469728"/>
        </a:xfrm>
        <a:prstGeom prst="rect">
          <a:avLst/>
        </a:prstGeom>
        <a:gradFill rotWithShape="0">
          <a:gsLst>
            <a:gs pos="0">
              <a:schemeClr val="accent4">
                <a:hueOff val="-14723321"/>
                <a:satOff val="16858"/>
                <a:lumOff val="-9607"/>
                <a:alphaOff val="0"/>
                <a:satMod val="103000"/>
                <a:lumMod val="102000"/>
                <a:tint val="94000"/>
              </a:schemeClr>
            </a:gs>
            <a:gs pos="50000">
              <a:schemeClr val="accent4">
                <a:hueOff val="-14723321"/>
                <a:satOff val="16858"/>
                <a:lumOff val="-9607"/>
                <a:alphaOff val="0"/>
                <a:satMod val="110000"/>
                <a:lumMod val="100000"/>
                <a:shade val="100000"/>
              </a:schemeClr>
            </a:gs>
            <a:gs pos="100000">
              <a:schemeClr val="accent4">
                <a:hueOff val="-14723321"/>
                <a:satOff val="16858"/>
                <a:lumOff val="-96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030" tIns="125992" rIns="120030" bIns="125992" numCol="1" spcCol="1270" anchor="ctr" anchorCtr="0">
          <a:noAutofit/>
        </a:bodyPr>
        <a:lstStyle/>
        <a:p>
          <a:pPr marL="0" lvl="0" indent="0" algn="ctr" defTabSz="933450">
            <a:lnSpc>
              <a:spcPct val="90000"/>
            </a:lnSpc>
            <a:spcBef>
              <a:spcPct val="0"/>
            </a:spcBef>
            <a:spcAft>
              <a:spcPct val="35000"/>
            </a:spcAft>
            <a:buNone/>
          </a:pPr>
          <a:r>
            <a:rPr lang="en-US" sz="2100" kern="1200"/>
            <a:t>Write report consistent with your design</a:t>
          </a:r>
        </a:p>
      </dsp:txBody>
      <dsp:txXfrm>
        <a:off x="719011" y="4066330"/>
        <a:ext cx="2449546" cy="1469728"/>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AA462-AB74-4F9D-ACC0-8E63D2CA26CD}">
      <dsp:nvSpPr>
        <dsp:cNvPr id="0" name=""/>
        <dsp:cNvSpPr/>
      </dsp:nvSpPr>
      <dsp:spPr>
        <a:xfrm>
          <a:off x="0" y="240515"/>
          <a:ext cx="6364224" cy="1193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Unobtrusive Observations</a:t>
          </a:r>
          <a:r>
            <a:rPr lang="en-US" sz="3000" kern="1200"/>
            <a:t>: Made with minimum research participation.</a:t>
          </a:r>
        </a:p>
      </dsp:txBody>
      <dsp:txXfrm>
        <a:off x="58257" y="298772"/>
        <a:ext cx="6247710" cy="1076886"/>
      </dsp:txXfrm>
    </dsp:sp>
    <dsp:sp modelId="{7284AD03-C47E-4A4B-A463-8A6A0FEF000D}">
      <dsp:nvSpPr>
        <dsp:cNvPr id="0" name=""/>
        <dsp:cNvSpPr/>
      </dsp:nvSpPr>
      <dsp:spPr>
        <a:xfrm>
          <a:off x="0" y="1520315"/>
          <a:ext cx="6364224" cy="1193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Key Cultural Ideas to watch.</a:t>
          </a:r>
        </a:p>
      </dsp:txBody>
      <dsp:txXfrm>
        <a:off x="58257" y="1578572"/>
        <a:ext cx="6247710" cy="1076886"/>
      </dsp:txXfrm>
    </dsp:sp>
    <dsp:sp modelId="{1A2C6974-8D49-40D2-BDF5-435FAC1B617D}">
      <dsp:nvSpPr>
        <dsp:cNvPr id="0" name=""/>
        <dsp:cNvSpPr/>
      </dsp:nvSpPr>
      <dsp:spPr>
        <a:xfrm>
          <a:off x="0" y="2800115"/>
          <a:ext cx="6364224" cy="11934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Proxemics</a:t>
          </a:r>
          <a:r>
            <a:rPr lang="en-US" sz="3000" kern="1200"/>
            <a:t> – how people use physical space</a:t>
          </a:r>
        </a:p>
      </dsp:txBody>
      <dsp:txXfrm>
        <a:off x="58257" y="2858372"/>
        <a:ext cx="6247710" cy="1076886"/>
      </dsp:txXfrm>
    </dsp:sp>
    <dsp:sp modelId="{EC03971A-E1BC-49E7-8DBD-EA633164546D}">
      <dsp:nvSpPr>
        <dsp:cNvPr id="0" name=""/>
        <dsp:cNvSpPr/>
      </dsp:nvSpPr>
      <dsp:spPr>
        <a:xfrm>
          <a:off x="0" y="4079916"/>
          <a:ext cx="6364224" cy="1193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Kinesics</a:t>
          </a:r>
          <a:r>
            <a:rPr lang="en-US" sz="3000" kern="1200"/>
            <a:t> – how people convey meaning through body language</a:t>
          </a:r>
        </a:p>
      </dsp:txBody>
      <dsp:txXfrm>
        <a:off x="58257" y="4138173"/>
        <a:ext cx="6247710" cy="1076886"/>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3B069-09AA-4765-8C08-26DE557FEB0B}">
      <dsp:nvSpPr>
        <dsp:cNvPr id="0" name=""/>
        <dsp:cNvSpPr/>
      </dsp:nvSpPr>
      <dsp:spPr>
        <a:xfrm>
          <a:off x="3080" y="441960"/>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Exploratory</a:t>
          </a:r>
        </a:p>
      </dsp:txBody>
      <dsp:txXfrm>
        <a:off x="3080" y="441960"/>
        <a:ext cx="2444055" cy="1466433"/>
      </dsp:txXfrm>
    </dsp:sp>
    <dsp:sp modelId="{CAC8002C-F4EC-4F79-9159-95788E5F358B}">
      <dsp:nvSpPr>
        <dsp:cNvPr id="0" name=""/>
        <dsp:cNvSpPr/>
      </dsp:nvSpPr>
      <dsp:spPr>
        <a:xfrm>
          <a:off x="2691541" y="441960"/>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In-depth</a:t>
          </a:r>
        </a:p>
      </dsp:txBody>
      <dsp:txXfrm>
        <a:off x="2691541" y="441960"/>
        <a:ext cx="2444055" cy="1466433"/>
      </dsp:txXfrm>
    </dsp:sp>
    <dsp:sp modelId="{44DD9A05-AE8E-4563-BA03-2448DCAE5DDC}">
      <dsp:nvSpPr>
        <dsp:cNvPr id="0" name=""/>
        <dsp:cNvSpPr/>
      </dsp:nvSpPr>
      <dsp:spPr>
        <a:xfrm>
          <a:off x="5380002" y="441960"/>
          <a:ext cx="2444055" cy="14664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Key Informant</a:t>
          </a:r>
        </a:p>
      </dsp:txBody>
      <dsp:txXfrm>
        <a:off x="5380002" y="441960"/>
        <a:ext cx="2444055" cy="1466433"/>
      </dsp:txXfrm>
    </dsp:sp>
    <dsp:sp modelId="{584DB0F3-95A8-452D-BC09-94C6182B9A35}">
      <dsp:nvSpPr>
        <dsp:cNvPr id="0" name=""/>
        <dsp:cNvSpPr/>
      </dsp:nvSpPr>
      <dsp:spPr>
        <a:xfrm>
          <a:off x="8068463" y="441960"/>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Open-ended</a:t>
          </a:r>
        </a:p>
      </dsp:txBody>
      <dsp:txXfrm>
        <a:off x="8068463" y="441960"/>
        <a:ext cx="2444055" cy="1466433"/>
      </dsp:txXfrm>
    </dsp:sp>
    <dsp:sp modelId="{23B604AA-CEB7-4BB6-B067-953DF970E548}">
      <dsp:nvSpPr>
        <dsp:cNvPr id="0" name=""/>
        <dsp:cNvSpPr/>
      </dsp:nvSpPr>
      <dsp:spPr>
        <a:xfrm>
          <a:off x="1347311" y="2152799"/>
          <a:ext cx="2444055" cy="14664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Semi-Structured</a:t>
          </a:r>
        </a:p>
      </dsp:txBody>
      <dsp:txXfrm>
        <a:off x="1347311" y="2152799"/>
        <a:ext cx="2444055" cy="1466433"/>
      </dsp:txXfrm>
    </dsp:sp>
    <dsp:sp modelId="{EA3EB6F2-7C35-4183-ABC1-794284DB1738}">
      <dsp:nvSpPr>
        <dsp:cNvPr id="0" name=""/>
        <dsp:cNvSpPr/>
      </dsp:nvSpPr>
      <dsp:spPr>
        <a:xfrm>
          <a:off x="4035772" y="2152799"/>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Life History</a:t>
          </a:r>
        </a:p>
      </dsp:txBody>
      <dsp:txXfrm>
        <a:off x="4035772" y="2152799"/>
        <a:ext cx="2444055" cy="1466433"/>
      </dsp:txXfrm>
    </dsp:sp>
    <dsp:sp modelId="{C7B4DE64-6BF2-47DE-8E98-776D4ADAE47C}">
      <dsp:nvSpPr>
        <dsp:cNvPr id="0" name=""/>
        <dsp:cNvSpPr/>
      </dsp:nvSpPr>
      <dsp:spPr>
        <a:xfrm>
          <a:off x="6724233" y="2152799"/>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Oral History</a:t>
          </a:r>
        </a:p>
      </dsp:txBody>
      <dsp:txXfrm>
        <a:off x="6724233" y="2152799"/>
        <a:ext cx="2444055" cy="1466433"/>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F2955-5AB2-4134-B5FF-348D2B135C98}">
      <dsp:nvSpPr>
        <dsp:cNvPr id="0" name=""/>
        <dsp:cNvSpPr/>
      </dsp:nvSpPr>
      <dsp:spPr>
        <a:xfrm>
          <a:off x="0" y="5817"/>
          <a:ext cx="10506456" cy="69688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3AE36A8-89D0-4F85-AAD8-8943ECF14EBE}">
      <dsp:nvSpPr>
        <dsp:cNvPr id="0" name=""/>
        <dsp:cNvSpPr/>
      </dsp:nvSpPr>
      <dsp:spPr>
        <a:xfrm>
          <a:off x="210807" y="162616"/>
          <a:ext cx="383661" cy="3832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3FA96A-F98B-4A90-BC65-9DD8BFE27A11}">
      <dsp:nvSpPr>
        <dsp:cNvPr id="0" name=""/>
        <dsp:cNvSpPr/>
      </dsp:nvSpPr>
      <dsp:spPr>
        <a:xfrm>
          <a:off x="805277" y="5817"/>
          <a:ext cx="9664798" cy="762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68" tIns="80668" rIns="80668" bIns="80668" numCol="1" spcCol="1270" anchor="ctr" anchorCtr="0">
          <a:noAutofit/>
        </a:bodyPr>
        <a:lstStyle/>
        <a:p>
          <a:pPr marL="0" lvl="0" indent="0" algn="l" defTabSz="622300">
            <a:lnSpc>
              <a:spcPct val="100000"/>
            </a:lnSpc>
            <a:spcBef>
              <a:spcPct val="0"/>
            </a:spcBef>
            <a:spcAft>
              <a:spcPct val="35000"/>
            </a:spcAft>
            <a:buNone/>
          </a:pPr>
          <a:r>
            <a:rPr lang="en-US" sz="1400" kern="1200"/>
            <a:t>Grounded theory is useful when no satisfactory theory exists on a given topic or in relatively new areas of inquiry that lack theoretical concepts for describing and explaining what goes on.</a:t>
          </a:r>
        </a:p>
      </dsp:txBody>
      <dsp:txXfrm>
        <a:off x="805277" y="5817"/>
        <a:ext cx="9664798" cy="762218"/>
      </dsp:txXfrm>
    </dsp:sp>
    <dsp:sp modelId="{3CDBFD8D-15F7-4FA6-9619-C008303C7D00}">
      <dsp:nvSpPr>
        <dsp:cNvPr id="0" name=""/>
        <dsp:cNvSpPr/>
      </dsp:nvSpPr>
      <dsp:spPr>
        <a:xfrm>
          <a:off x="0" y="958590"/>
          <a:ext cx="10506456" cy="69688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D0799F9-F2E0-49C8-8A14-0BCC4EFAA9BA}">
      <dsp:nvSpPr>
        <dsp:cNvPr id="0" name=""/>
        <dsp:cNvSpPr/>
      </dsp:nvSpPr>
      <dsp:spPr>
        <a:xfrm>
          <a:off x="210807" y="1115389"/>
          <a:ext cx="383661" cy="3832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0F6690-958E-4E4F-9BEF-941BF8FCA9CE}">
      <dsp:nvSpPr>
        <dsp:cNvPr id="0" name=""/>
        <dsp:cNvSpPr/>
      </dsp:nvSpPr>
      <dsp:spPr>
        <a:xfrm>
          <a:off x="805277" y="958590"/>
          <a:ext cx="9664798" cy="762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68" tIns="80668" rIns="80668" bIns="80668" numCol="1" spcCol="1270" anchor="ctr" anchorCtr="0">
          <a:noAutofit/>
        </a:bodyPr>
        <a:lstStyle/>
        <a:p>
          <a:pPr marL="0" lvl="0" indent="0" algn="l" defTabSz="622300">
            <a:lnSpc>
              <a:spcPct val="100000"/>
            </a:lnSpc>
            <a:spcBef>
              <a:spcPct val="0"/>
            </a:spcBef>
            <a:spcAft>
              <a:spcPct val="35000"/>
            </a:spcAft>
            <a:buNone/>
          </a:pPr>
          <a:r>
            <a:rPr lang="en-US" sz="1400" kern="1200"/>
            <a:t>In grounded theory research it is discouraged to conduct a literature review before data collection and analysis. </a:t>
          </a:r>
        </a:p>
      </dsp:txBody>
      <dsp:txXfrm>
        <a:off x="805277" y="958590"/>
        <a:ext cx="9664798" cy="762218"/>
      </dsp:txXfrm>
    </dsp:sp>
    <dsp:sp modelId="{BBBCBF5D-8711-4B78-84A2-4740AA8FB45B}">
      <dsp:nvSpPr>
        <dsp:cNvPr id="0" name=""/>
        <dsp:cNvSpPr/>
      </dsp:nvSpPr>
      <dsp:spPr>
        <a:xfrm>
          <a:off x="0" y="1911363"/>
          <a:ext cx="10506456" cy="69688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8167DA-8E3B-40E3-A666-4B55C182000F}">
      <dsp:nvSpPr>
        <dsp:cNvPr id="0" name=""/>
        <dsp:cNvSpPr/>
      </dsp:nvSpPr>
      <dsp:spPr>
        <a:xfrm>
          <a:off x="210807" y="2068162"/>
          <a:ext cx="383661" cy="3832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2AFAA3-B2E3-4BDB-AD18-58BDECCF216F}">
      <dsp:nvSpPr>
        <dsp:cNvPr id="0" name=""/>
        <dsp:cNvSpPr/>
      </dsp:nvSpPr>
      <dsp:spPr>
        <a:xfrm>
          <a:off x="805277" y="1911363"/>
          <a:ext cx="9664798" cy="762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68" tIns="80668" rIns="80668" bIns="80668" numCol="1" spcCol="1270" anchor="ctr" anchorCtr="0">
          <a:noAutofit/>
        </a:bodyPr>
        <a:lstStyle/>
        <a:p>
          <a:pPr marL="0" lvl="0" indent="0" algn="l" defTabSz="622300">
            <a:lnSpc>
              <a:spcPct val="100000"/>
            </a:lnSpc>
            <a:spcBef>
              <a:spcPct val="0"/>
            </a:spcBef>
            <a:spcAft>
              <a:spcPct val="35000"/>
            </a:spcAft>
            <a:buNone/>
          </a:pPr>
          <a:r>
            <a:rPr lang="en-US" sz="1400" kern="1200"/>
            <a:t>Reviewing the literature at an early stage is considered a constraining exercise rather than a guiding one. </a:t>
          </a:r>
        </a:p>
      </dsp:txBody>
      <dsp:txXfrm>
        <a:off x="805277" y="1911363"/>
        <a:ext cx="9664798" cy="762218"/>
      </dsp:txXfrm>
    </dsp:sp>
    <dsp:sp modelId="{A1C80354-0331-4091-9FF3-FA4BA260DBD6}">
      <dsp:nvSpPr>
        <dsp:cNvPr id="0" name=""/>
        <dsp:cNvSpPr/>
      </dsp:nvSpPr>
      <dsp:spPr>
        <a:xfrm>
          <a:off x="0" y="2864136"/>
          <a:ext cx="10506456" cy="69688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67CE3F-8976-4960-B9C6-BA576906C8E9}">
      <dsp:nvSpPr>
        <dsp:cNvPr id="0" name=""/>
        <dsp:cNvSpPr/>
      </dsp:nvSpPr>
      <dsp:spPr>
        <a:xfrm>
          <a:off x="210807" y="3020936"/>
          <a:ext cx="383661" cy="3832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4F9087-E4D8-45C1-8AEB-AADA55FCB4F6}">
      <dsp:nvSpPr>
        <dsp:cNvPr id="0" name=""/>
        <dsp:cNvSpPr/>
      </dsp:nvSpPr>
      <dsp:spPr>
        <a:xfrm>
          <a:off x="805277" y="2864136"/>
          <a:ext cx="9664798" cy="762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68" tIns="80668" rIns="80668" bIns="80668" numCol="1" spcCol="1270" anchor="ctr" anchorCtr="0">
          <a:noAutofit/>
        </a:bodyPr>
        <a:lstStyle/>
        <a:p>
          <a:pPr marL="0" lvl="0" indent="0" algn="l" defTabSz="622300">
            <a:lnSpc>
              <a:spcPct val="100000"/>
            </a:lnSpc>
            <a:spcBef>
              <a:spcPct val="0"/>
            </a:spcBef>
            <a:spcAft>
              <a:spcPct val="35000"/>
            </a:spcAft>
            <a:buNone/>
          </a:pPr>
          <a:r>
            <a:rPr lang="en-US" sz="1400" kern="1200"/>
            <a:t>It is suggested that the literature is read in later stages of a study so that theoretical concepts emerging from the data are not “contaminated” with old ideas. </a:t>
          </a:r>
        </a:p>
      </dsp:txBody>
      <dsp:txXfrm>
        <a:off x="805277" y="2864136"/>
        <a:ext cx="9664798" cy="762218"/>
      </dsp:txXfrm>
    </dsp:sp>
    <dsp:sp modelId="{98733BEC-E167-4D58-B119-2475EE2906DE}">
      <dsp:nvSpPr>
        <dsp:cNvPr id="0" name=""/>
        <dsp:cNvSpPr/>
      </dsp:nvSpPr>
      <dsp:spPr>
        <a:xfrm>
          <a:off x="0" y="3816910"/>
          <a:ext cx="10506456" cy="69688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783E4A3-71BD-48EE-A054-024FEF01A613}">
      <dsp:nvSpPr>
        <dsp:cNvPr id="0" name=""/>
        <dsp:cNvSpPr/>
      </dsp:nvSpPr>
      <dsp:spPr>
        <a:xfrm>
          <a:off x="211013" y="3973709"/>
          <a:ext cx="383661" cy="3832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838DCF-7C79-4380-8443-D7CAFA565AC0}">
      <dsp:nvSpPr>
        <dsp:cNvPr id="0" name=""/>
        <dsp:cNvSpPr/>
      </dsp:nvSpPr>
      <dsp:spPr>
        <a:xfrm>
          <a:off x="805689" y="3816910"/>
          <a:ext cx="9625232" cy="762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68" tIns="80668" rIns="80668" bIns="80668" numCol="1" spcCol="1270" anchor="ctr" anchorCtr="0">
          <a:noAutofit/>
        </a:bodyPr>
        <a:lstStyle/>
        <a:p>
          <a:pPr marL="0" lvl="0" indent="0" algn="l" defTabSz="622300">
            <a:lnSpc>
              <a:spcPct val="100000"/>
            </a:lnSpc>
            <a:spcBef>
              <a:spcPct val="0"/>
            </a:spcBef>
            <a:spcAft>
              <a:spcPct val="35000"/>
            </a:spcAft>
            <a:buNone/>
          </a:pPr>
          <a:r>
            <a:rPr lang="en-US" sz="1400" kern="1200"/>
            <a:t>Yet, much grounded theory has been criticised for not being truly grounded in the data, because it is almost impossible for researchers to approach a study with a completely open mind; is not only knowledge acquired through studying the literature that researchers bring with them to the data but also their personal and professional experiences more generally </a:t>
          </a:r>
        </a:p>
      </dsp:txBody>
      <dsp:txXfrm>
        <a:off x="805689" y="3816910"/>
        <a:ext cx="9625232" cy="762218"/>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77D03-9124-4BEE-9C3C-C0A2A4BDA31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ECAED-3F39-4573-930C-BFB439F84C1A}">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By the end of this chapter students are expected to: </a:t>
          </a:r>
        </a:p>
      </dsp:txBody>
      <dsp:txXfrm>
        <a:off x="0" y="2703"/>
        <a:ext cx="6900512" cy="921789"/>
      </dsp:txXfrm>
    </dsp:sp>
    <dsp:sp modelId="{4931A6AF-5B68-401A-BB9D-6DC5EA180331}">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5FE72-99F2-47B0-A03D-6C96E1580DCA}">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understand a range of qualitative data analysis methods that are commonly applied in varied social research disciplines with emphasis on thematic analysis, visual analysis, and grounded theory analysis;</a:t>
          </a:r>
        </a:p>
      </dsp:txBody>
      <dsp:txXfrm>
        <a:off x="0" y="924492"/>
        <a:ext cx="6900512" cy="921789"/>
      </dsp:txXfrm>
    </dsp:sp>
    <dsp:sp modelId="{2AB3E244-4E2B-48A9-962C-33333116169E}">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3A0A5-DCBD-417B-8289-4008CCE05D36}">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critically evaluate the advantages and disadvantages of these methods and select those most appropriate for application in their own study;  </a:t>
          </a:r>
        </a:p>
      </dsp:txBody>
      <dsp:txXfrm>
        <a:off x="0" y="1846281"/>
        <a:ext cx="6900512" cy="921789"/>
      </dsp:txXfrm>
    </dsp:sp>
    <dsp:sp modelId="{F5139E8F-6ED1-4321-96D1-A921C5F0A6E0}">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59A92-762E-4FE8-A681-59599F875762}">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possess adequate coding knowledge and skill to apply in the analysis of real world da-ta;</a:t>
          </a:r>
        </a:p>
      </dsp:txBody>
      <dsp:txXfrm>
        <a:off x="0" y="2768070"/>
        <a:ext cx="6900512" cy="921789"/>
      </dsp:txXfrm>
    </dsp:sp>
    <dsp:sp modelId="{2E860DD9-1904-40DF-BBE2-126A54F341F9}">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4BA5-3894-475B-910E-86BF8AEB72B5}">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be able to generate substantive meanings from multiple pieces of empirical data and progressively proceed to higher levels of abstraction and conceptualisation in explain-ing a social phenomenon; </a:t>
          </a:r>
        </a:p>
      </dsp:txBody>
      <dsp:txXfrm>
        <a:off x="0" y="3689859"/>
        <a:ext cx="6900512" cy="921789"/>
      </dsp:txXfrm>
    </dsp:sp>
    <dsp:sp modelId="{33389CE4-A3ED-4D02-8FEC-123681EA6A19}">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B458E-BE45-4385-A01B-7430B1A562A4}">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assemble and present the results of qualitative data analysis in a written report.</a:t>
          </a:r>
        </a:p>
      </dsp:txBody>
      <dsp:txXfrm>
        <a:off x="0" y="4611648"/>
        <a:ext cx="6900512" cy="921789"/>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387FE-B207-4E16-B57D-5DA6F58BBEA0}">
      <dsp:nvSpPr>
        <dsp:cNvPr id="0" name=""/>
        <dsp:cNvSpPr/>
      </dsp:nvSpPr>
      <dsp:spPr>
        <a:xfrm>
          <a:off x="707108" y="611474"/>
          <a:ext cx="881725" cy="8817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DCE7ED-D175-4F29-BA7B-67A1F9AB1549}">
      <dsp:nvSpPr>
        <dsp:cNvPr id="0" name=""/>
        <dsp:cNvSpPr/>
      </dsp:nvSpPr>
      <dsp:spPr>
        <a:xfrm>
          <a:off x="168276" y="2204980"/>
          <a:ext cx="1959391" cy="31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Qualitative data cannot be meaningfully </a:t>
          </a:r>
          <a:r>
            <a:rPr lang="en-US" sz="1400" kern="1200" dirty="0" err="1"/>
            <a:t>analysed</a:t>
          </a:r>
          <a:r>
            <a:rPr lang="en-US" sz="1400" kern="1200" dirty="0"/>
            <a:t> without careful consideration of the context in which they are generated. Researchers must provide adequate contextual information (e.g. who they generated the data with and why, in what circumstances, over what period of time, etc.) so that any factors possibly affecting the data are foregrounded and discussed.</a:t>
          </a:r>
        </a:p>
      </dsp:txBody>
      <dsp:txXfrm>
        <a:off x="168276" y="2204980"/>
        <a:ext cx="1959391" cy="3150000"/>
      </dsp:txXfrm>
    </dsp:sp>
    <dsp:sp modelId="{D5B8BA51-6F04-4604-88C5-28B017171C01}">
      <dsp:nvSpPr>
        <dsp:cNvPr id="0" name=""/>
        <dsp:cNvSpPr/>
      </dsp:nvSpPr>
      <dsp:spPr>
        <a:xfrm>
          <a:off x="3009393" y="611474"/>
          <a:ext cx="881725" cy="8817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A4BAE5-71FA-47BB-89BB-7499C692514A}">
      <dsp:nvSpPr>
        <dsp:cNvPr id="0" name=""/>
        <dsp:cNvSpPr/>
      </dsp:nvSpPr>
      <dsp:spPr>
        <a:xfrm>
          <a:off x="2470560" y="2204980"/>
          <a:ext cx="1959391" cy="31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Another key aspect of the context is the researcher’s subjectivity and its influence on results. </a:t>
          </a:r>
        </a:p>
      </dsp:txBody>
      <dsp:txXfrm>
        <a:off x="2470560" y="2204980"/>
        <a:ext cx="1959391" cy="3150000"/>
      </dsp:txXfrm>
    </dsp:sp>
    <dsp:sp modelId="{3A3BB6E3-4DF0-4F2C-A562-A5FACD7AFA36}">
      <dsp:nvSpPr>
        <dsp:cNvPr id="0" name=""/>
        <dsp:cNvSpPr/>
      </dsp:nvSpPr>
      <dsp:spPr>
        <a:xfrm>
          <a:off x="5311677" y="611474"/>
          <a:ext cx="881725" cy="8817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B88FF-7CF3-431C-9B7E-59A9D2398D8D}">
      <dsp:nvSpPr>
        <dsp:cNvPr id="0" name=""/>
        <dsp:cNvSpPr/>
      </dsp:nvSpPr>
      <dsp:spPr>
        <a:xfrm>
          <a:off x="4772844" y="2204980"/>
          <a:ext cx="1959391" cy="31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a:t>Researchers should make explicit the theoretical and philosophical lens through which they examine a given social phenomenon. </a:t>
          </a:r>
        </a:p>
      </dsp:txBody>
      <dsp:txXfrm>
        <a:off x="4772844" y="2204980"/>
        <a:ext cx="1959391" cy="3150000"/>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759A1-B393-44B0-B59E-0652569B742E}">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5987B30-7A46-465F-9FDE-6FA573DFA8D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D6EBA3-6C7C-4E1D-964A-1BE39D033EBF}">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kern="1200"/>
            <a:t>Thematic analysis is a flexible method that can be used to address most types of research question, from studying what participants think about a phenomenon to exploring what they do in relation to it and why they do it. </a:t>
          </a:r>
        </a:p>
      </dsp:txBody>
      <dsp:txXfrm>
        <a:off x="1058686" y="1808"/>
        <a:ext cx="9456913" cy="916611"/>
      </dsp:txXfrm>
    </dsp:sp>
    <dsp:sp modelId="{ABC99E6D-48F2-43D2-899F-535D12F8DB1D}">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0B6DBB6-6AFD-4344-A4A4-3A46238A6B56}">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A0D61B4-04A4-45F7-9A0D-60576AEBBA72}">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kern="1200"/>
            <a:t>It can also be applied to different types of data (such as interviews, documents, photographs, or other visual material) and to datasets of different sizes (from only one participant to as many as 50 or more). </a:t>
          </a:r>
        </a:p>
      </dsp:txBody>
      <dsp:txXfrm>
        <a:off x="1058686" y="1147573"/>
        <a:ext cx="9456913" cy="916611"/>
      </dsp:txXfrm>
    </dsp:sp>
    <dsp:sp modelId="{68EFCB19-8C55-40A3-AD2B-3D1C34E54B5E}">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AE4CD2-B71E-46C2-96F7-A7D803EE5FB5}">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0C11C3-6416-40C4-A403-30B9556FF9E9}">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kern="1200"/>
            <a:t>Thematic analysis is also theoretically flexible and can be applied within any ontological, epistemological, or theoretical framework, from positivism and post-positivism to critical theory and social constructionism. </a:t>
          </a:r>
        </a:p>
      </dsp:txBody>
      <dsp:txXfrm>
        <a:off x="1058686" y="2293338"/>
        <a:ext cx="9456913" cy="916611"/>
      </dsp:txXfrm>
    </dsp:sp>
    <dsp:sp modelId="{339BBE63-6061-4A9D-9EB7-F1A263A4CA3D}">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0152B67-A4EE-4510-805D-B786AA8699E3}">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509884-B9AC-4314-B080-C5E604B99F98}">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kern="1200"/>
            <a:t>Unlike other methods, thematic analysis has not been developed by a specific person or group of researchers and is often used interchangeably with term “content analysis”. </a:t>
          </a:r>
        </a:p>
      </dsp:txBody>
      <dsp:txXfrm>
        <a:off x="1058686" y="3439103"/>
        <a:ext cx="9456913" cy="9166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030C2-6905-45E7-B6F4-6D1D8122EC15}">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3383F-D4C4-451E-90C2-90890AB24DB6}">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D2B8F7-4B89-4413-85F5-905FBF5E6430}">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b="1" kern="1200"/>
            <a:t>Theory</a:t>
          </a:r>
          <a:r>
            <a:rPr lang="en-US" sz="1700" kern="1200"/>
            <a:t> is the attempt to explain an observable event, with the explanation being couched in more abstract terms than those used to describe it.</a:t>
          </a:r>
        </a:p>
      </dsp:txBody>
      <dsp:txXfrm>
        <a:off x="1058686" y="1808"/>
        <a:ext cx="9456913" cy="916611"/>
      </dsp:txXfrm>
    </dsp:sp>
    <dsp:sp modelId="{53D04353-1797-4552-A166-DF7E41FF3B95}">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9BA6B-395C-4006-9994-781DAEDAA9FD}">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711A44-1D0F-4433-8D40-0CBBFE34222D}">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Theory generation or </a:t>
          </a:r>
          <a:r>
            <a:rPr lang="en-US" sz="1700" b="1" kern="1200"/>
            <a:t>inductive reasoning</a:t>
          </a:r>
          <a:r>
            <a:rPr lang="en-US" sz="1700" kern="1200"/>
            <a:t>: when one starts with specific observations and infers a general conclusion from them. </a:t>
          </a:r>
        </a:p>
      </dsp:txBody>
      <dsp:txXfrm>
        <a:off x="1058686" y="1147573"/>
        <a:ext cx="9456913" cy="916611"/>
      </dsp:txXfrm>
    </dsp:sp>
    <dsp:sp modelId="{AE9E3F5C-B25C-4684-9D34-075361824A20}">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FEC6F-8D15-4B8A-9A27-0719BB8432B8}">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D4A56F-4760-4764-B727-653BCC0D4AB0}">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But how do we test the “correctness” of a theory once we have generated it? This is a process known as theory verification or </a:t>
          </a:r>
          <a:r>
            <a:rPr lang="en-US" sz="1700" b="1" kern="1200"/>
            <a:t>deductive reasoning </a:t>
          </a:r>
          <a:r>
            <a:rPr lang="en-US" sz="1700" kern="1200"/>
            <a:t>in which one starts from a general conclusion and applies it to specific cases or situations to see if it applies. </a:t>
          </a:r>
        </a:p>
      </dsp:txBody>
      <dsp:txXfrm>
        <a:off x="1058686" y="2293338"/>
        <a:ext cx="9456913" cy="916611"/>
      </dsp:txXfrm>
    </dsp:sp>
    <dsp:sp modelId="{E2D122C4-3243-4B86-85BE-BAED3ADB1FE2}">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04A887-9044-4B4B-8DCA-4BE7908B3A37}">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066D8-5B2D-48C1-9BD0-AE0165E9ADF6}">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In practice, research follows </a:t>
          </a:r>
          <a:r>
            <a:rPr lang="en-US" sz="1700" i="1" u="sng" kern="1200"/>
            <a:t>a cyclical path of inductive-deductive reasoning</a:t>
          </a:r>
          <a:r>
            <a:rPr lang="en-US" sz="1700" kern="1200"/>
            <a:t>.</a:t>
          </a:r>
        </a:p>
      </dsp:txBody>
      <dsp:txXfrm>
        <a:off x="1058686" y="3439103"/>
        <a:ext cx="9456913" cy="916611"/>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A8CF4-7C5E-4D8F-A5C1-E8EC29B7DE1C}">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B4DCCB6-A3F3-4AD2-9734-915E627533F9}">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15E846-8E56-4E83-B3A0-DE29FFFC8A00}">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The next step is to begin reading and re-reading the transcripts to gain a good grasp of what participants are saying. </a:t>
          </a:r>
        </a:p>
      </dsp:txBody>
      <dsp:txXfrm>
        <a:off x="1437631" y="531"/>
        <a:ext cx="9077968" cy="1244702"/>
      </dsp:txXfrm>
    </dsp:sp>
    <dsp:sp modelId="{B55B8F4B-01AD-43B7-B292-01284FD3E168}">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4006C0-4CB3-4D15-BF2C-2EF5693436D6}">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E10EEE-63B1-460F-9AEC-4F75EEB63364}">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During data familiarisation, the researcher primarily looks at the semantic (obvious) meanings of what participants say. </a:t>
          </a:r>
        </a:p>
      </dsp:txBody>
      <dsp:txXfrm>
        <a:off x="1437631" y="1556410"/>
        <a:ext cx="9077968" cy="1244702"/>
      </dsp:txXfrm>
    </dsp:sp>
    <dsp:sp modelId="{0A73E829-B4E8-4622-B0CB-867F738157FF}">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DAE2CE5-7CF8-46D1-814B-B4207F9E04F3}">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125F89-BF6F-4D18-92DB-B552652D9E16}">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However, s/he is also expected to start engaging with the data more interpretatively by noting down any latent meanings that may be discerned (i.e. what specific words or phrases could mean beyond their obvious content). </a:t>
          </a:r>
        </a:p>
      </dsp:txBody>
      <dsp:txXfrm>
        <a:off x="1437631" y="3112289"/>
        <a:ext cx="9077968" cy="1244702"/>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992BA-5291-47C5-A50C-AA93DE29B160}">
      <dsp:nvSpPr>
        <dsp:cNvPr id="0" name=""/>
        <dsp:cNvSpPr/>
      </dsp:nvSpPr>
      <dsp:spPr>
        <a:xfrm>
          <a:off x="0" y="1080567"/>
          <a:ext cx="2957512" cy="18780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B11D3-6B07-496B-B486-06C254538A04}">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Coding involves (a) identifying words, phrases, or other segments of data in the transcripts which offer potential answers to the research questions and (b) assigning labels to them that summarise their meaning. These labels (tags) are known as “codes”. Codes do not just capture the surface meanings of the data; they encapsulate the researcher’s interpretations of it as well. </a:t>
          </a:r>
        </a:p>
      </dsp:txBody>
      <dsp:txXfrm>
        <a:off x="383617" y="1447754"/>
        <a:ext cx="2847502" cy="1768010"/>
      </dsp:txXfrm>
    </dsp:sp>
    <dsp:sp modelId="{07D32F6B-E240-41F1-A9EB-263E535549FD}">
      <dsp:nvSpPr>
        <dsp:cNvPr id="0" name=""/>
        <dsp:cNvSpPr/>
      </dsp:nvSpPr>
      <dsp:spPr>
        <a:xfrm>
          <a:off x="3614737" y="1080567"/>
          <a:ext cx="2957512" cy="18780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27E9869-C02F-4114-A36D-42AF64694BE3}">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Eventually, most data in the transcripts should have a code attached to them, except for those clearly irrelevant to the topic or research questions. </a:t>
          </a:r>
        </a:p>
      </dsp:txBody>
      <dsp:txXfrm>
        <a:off x="3998355" y="1447754"/>
        <a:ext cx="2847502" cy="1768010"/>
      </dsp:txXfrm>
    </dsp:sp>
    <dsp:sp modelId="{5A10A2A7-0D6C-4A7A-AE6C-A66EA7535900}">
      <dsp:nvSpPr>
        <dsp:cNvPr id="0" name=""/>
        <dsp:cNvSpPr/>
      </dsp:nvSpPr>
      <dsp:spPr>
        <a:xfrm>
          <a:off x="7229475" y="1080567"/>
          <a:ext cx="2957512" cy="187802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3FF1CC-2ABE-461F-ABA6-6CCA58DA3CEF}">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Once the first round of coding is complete, the researcher may go through the data once again for a second round to ensure that relevant data has not been missed and that coding has been done thoroughly and consistently.</a:t>
          </a:r>
        </a:p>
      </dsp:txBody>
      <dsp:txXfrm>
        <a:off x="7613092" y="1447754"/>
        <a:ext cx="2847502" cy="1768010"/>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270DE-B899-46BB-966F-01E94C6AABE9}">
      <dsp:nvSpPr>
        <dsp:cNvPr id="0" name=""/>
        <dsp:cNvSpPr/>
      </dsp:nvSpPr>
      <dsp:spPr>
        <a:xfrm>
          <a:off x="1283" y="314546"/>
          <a:ext cx="4505585" cy="286104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F06E0B-875A-43AF-82E4-0249F74F8421}">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Each theme must be checked against all coded data relevant to that theme to ensure there is a good fit between the two. Compiling all the data extracts associated with all the codes that are relevant to a specific theme helps to do this </a:t>
          </a:r>
        </a:p>
      </dsp:txBody>
      <dsp:txXfrm>
        <a:off x="585701" y="873933"/>
        <a:ext cx="4337991" cy="2693452"/>
      </dsp:txXfrm>
    </dsp:sp>
    <dsp:sp modelId="{11DDF8B4-3C58-459E-B2D9-1E1D2C750543}">
      <dsp:nvSpPr>
        <dsp:cNvPr id="0" name=""/>
        <dsp:cNvSpPr/>
      </dsp:nvSpPr>
      <dsp:spPr>
        <a:xfrm>
          <a:off x="5508110" y="314546"/>
          <a:ext cx="4505585" cy="286104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727C96-9DCC-4284-BE36-E7C72FAE449F}">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 researcher must also examine and highlight how individual themes are related and connected to one another. </a:t>
          </a:r>
        </a:p>
      </dsp:txBody>
      <dsp:txXfrm>
        <a:off x="6092527" y="873933"/>
        <a:ext cx="4337991" cy="2693452"/>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03E45-D1B1-42D2-9788-178587937F1B}">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4BE04-7C69-4CB4-B5DA-9A98B791DDF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One should begin with presenting the core themes identified, and then, use relevant data extracts to illustrate the core concepts or ideas underlying these themes. </a:t>
          </a:r>
        </a:p>
      </dsp:txBody>
      <dsp:txXfrm>
        <a:off x="0" y="2703"/>
        <a:ext cx="6900512" cy="1843578"/>
      </dsp:txXfrm>
    </dsp:sp>
    <dsp:sp modelId="{32F37C13-2978-4686-B928-B1EB787F802E}">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89994-305C-4889-9B5E-79FE7EBE22EF}">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It is also important to contextualise the analysis in relation to existing theory and research. </a:t>
          </a:r>
        </a:p>
      </dsp:txBody>
      <dsp:txXfrm>
        <a:off x="0" y="1846281"/>
        <a:ext cx="6900512" cy="1843578"/>
      </dsp:txXfrm>
    </dsp:sp>
    <dsp:sp modelId="{246E6B89-DF97-4BD9-AFDB-6BF838046533}">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18FCC-2AB3-403F-8822-0E2A55194C46}">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To achieve this, one does not only need to include a literature review section in the final report, but, in the analysis and/or discussion sections, the researcher must also re-engage with the relevant literature to highlight points of agreement or contradictions and to offer some possible explanations </a:t>
          </a:r>
        </a:p>
      </dsp:txBody>
      <dsp:txXfrm>
        <a:off x="0" y="3689859"/>
        <a:ext cx="6900512" cy="1843578"/>
      </dsp:txXfrm>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681E8-313C-4CBE-85BC-3214AEC579C9}">
      <dsp:nvSpPr>
        <dsp:cNvPr id="0" name=""/>
        <dsp:cNvSpPr/>
      </dsp:nvSpPr>
      <dsp:spPr>
        <a:xfrm>
          <a:off x="1283" y="314546"/>
          <a:ext cx="4505585" cy="286104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699834E-93EC-43BC-9C99-36A6E058F22E}">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Open coding </a:t>
          </a:r>
          <a:r>
            <a:rPr lang="en-US" sz="2200" kern="1200"/>
            <a:t>aims to identify meaningful units of text (words, phrases, sentences, or larger sections) and generate from these data abstract conceptual categories that can be used to build theory in later stages of the analysis. </a:t>
          </a:r>
        </a:p>
      </dsp:txBody>
      <dsp:txXfrm>
        <a:off x="585701" y="873933"/>
        <a:ext cx="4337991" cy="2693452"/>
      </dsp:txXfrm>
    </dsp:sp>
    <dsp:sp modelId="{0DB239CF-25F0-404A-A398-4E195EF0F19A}">
      <dsp:nvSpPr>
        <dsp:cNvPr id="0" name=""/>
        <dsp:cNvSpPr/>
      </dsp:nvSpPr>
      <dsp:spPr>
        <a:xfrm>
          <a:off x="5508110" y="314546"/>
          <a:ext cx="4505585" cy="286104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A795E9-723E-418B-B334-0BC2715C41A2}">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These conceptual categories are known as “substantive codes” and are more abstract than the pieces of data they describe.</a:t>
          </a:r>
        </a:p>
      </dsp:txBody>
      <dsp:txXfrm>
        <a:off x="6092527" y="873933"/>
        <a:ext cx="4337991" cy="2693452"/>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196CE-E98F-4DDA-9CF8-810DC27D602C}">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16B3FE9-42A4-42A9-A4DF-88A497F0E06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449357-4328-48C5-BBF4-DED83E97C72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100000"/>
            </a:lnSpc>
            <a:spcBef>
              <a:spcPct val="0"/>
            </a:spcBef>
            <a:spcAft>
              <a:spcPct val="35000"/>
            </a:spcAft>
            <a:buNone/>
          </a:pPr>
          <a:r>
            <a:rPr lang="en-US" sz="2500" b="1" kern="1200"/>
            <a:t>Axial coding </a:t>
          </a:r>
          <a:r>
            <a:rPr lang="en-US" sz="2500" kern="1200"/>
            <a:t>involves finding interconnections between the substantive codes generated during the open coding stage. </a:t>
          </a:r>
        </a:p>
      </dsp:txBody>
      <dsp:txXfrm>
        <a:off x="1437631" y="531"/>
        <a:ext cx="9077968" cy="1244702"/>
      </dsp:txXfrm>
    </dsp:sp>
    <dsp:sp modelId="{BEBC3805-6821-4D96-A012-5381789F5F09}">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50EC80C-2D41-4357-82B2-15C1D9DCF7C0}">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E024A0-E76A-4EFE-A162-9EE51CFF4B3B}">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100000"/>
            </a:lnSpc>
            <a:spcBef>
              <a:spcPct val="0"/>
            </a:spcBef>
            <a:spcAft>
              <a:spcPct val="35000"/>
            </a:spcAft>
            <a:buNone/>
          </a:pPr>
          <a:r>
            <a:rPr lang="en-US" sz="2500" kern="1200"/>
            <a:t>The word “axial” denotes the idea of putting an axis through the data that connects the categories identified in open coding. </a:t>
          </a:r>
        </a:p>
      </dsp:txBody>
      <dsp:txXfrm>
        <a:off x="1437631" y="1556410"/>
        <a:ext cx="9077968" cy="1244702"/>
      </dsp:txXfrm>
    </dsp:sp>
    <dsp:sp modelId="{7E9DCE7A-C2F5-4261-8965-35548A95D701}">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EAEA1E-51FE-4344-86B1-4C94B6C5F734}">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E0F2FBB-9002-4305-ADA5-9FAEB00C9755}">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100000"/>
            </a:lnSpc>
            <a:spcBef>
              <a:spcPct val="0"/>
            </a:spcBef>
            <a:spcAft>
              <a:spcPct val="35000"/>
            </a:spcAft>
            <a:buNone/>
          </a:pPr>
          <a:r>
            <a:rPr lang="en-US" sz="2500" kern="1200"/>
            <a:t>These axial codes are also referred to as “theoretical codes”.</a:t>
          </a:r>
        </a:p>
      </dsp:txBody>
      <dsp:txXfrm>
        <a:off x="1437631" y="3112289"/>
        <a:ext cx="9077968" cy="1244702"/>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32E8-1552-4850-B615-1ED756EBE9FB}">
      <dsp:nvSpPr>
        <dsp:cNvPr id="0" name=""/>
        <dsp:cNvSpPr/>
      </dsp:nvSpPr>
      <dsp:spPr>
        <a:xfrm>
          <a:off x="0" y="53108"/>
          <a:ext cx="5387501" cy="875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Five types of secondary analysis of qualitative data: </a:t>
          </a:r>
        </a:p>
      </dsp:txBody>
      <dsp:txXfrm>
        <a:off x="42722" y="95830"/>
        <a:ext cx="5302057" cy="789716"/>
      </dsp:txXfrm>
    </dsp:sp>
    <dsp:sp modelId="{37AE95BA-9756-4625-9E19-33988FE9A471}">
      <dsp:nvSpPr>
        <dsp:cNvPr id="0" name=""/>
        <dsp:cNvSpPr/>
      </dsp:nvSpPr>
      <dsp:spPr>
        <a:xfrm>
          <a:off x="0" y="928269"/>
          <a:ext cx="5387501" cy="3369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5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 supplementary analysis, where an issue that was not addressed in the primary study is subject to a more in-depth analysis, </a:t>
          </a:r>
        </a:p>
        <a:p>
          <a:pPr marL="171450" lvl="1" indent="-171450" algn="l" defTabSz="755650">
            <a:lnSpc>
              <a:spcPct val="90000"/>
            </a:lnSpc>
            <a:spcBef>
              <a:spcPct val="0"/>
            </a:spcBef>
            <a:spcAft>
              <a:spcPct val="20000"/>
            </a:spcAft>
            <a:buChar char="•"/>
          </a:pPr>
          <a:r>
            <a:rPr lang="en-US" sz="1700" kern="1200"/>
            <a:t>b. supra analysis, where the aims of the secondary study transcend those of the original research, </a:t>
          </a:r>
        </a:p>
        <a:p>
          <a:pPr marL="171450" lvl="1" indent="-171450" algn="l" defTabSz="755650">
            <a:lnSpc>
              <a:spcPct val="90000"/>
            </a:lnSpc>
            <a:spcBef>
              <a:spcPct val="0"/>
            </a:spcBef>
            <a:spcAft>
              <a:spcPct val="20000"/>
            </a:spcAft>
            <a:buChar char="•"/>
          </a:pPr>
          <a:r>
            <a:rPr lang="en-US" sz="1700" kern="1200"/>
            <a:t>c. re-analysis, where data is reexamined to confirm findings of a primary study, </a:t>
          </a:r>
        </a:p>
        <a:p>
          <a:pPr marL="171450" lvl="1" indent="-171450" algn="l" defTabSz="755650">
            <a:lnSpc>
              <a:spcPct val="90000"/>
            </a:lnSpc>
            <a:spcBef>
              <a:spcPct val="0"/>
            </a:spcBef>
            <a:spcAft>
              <a:spcPct val="20000"/>
            </a:spcAft>
            <a:buChar char="•"/>
          </a:pPr>
          <a:r>
            <a:rPr lang="en-US" sz="1700" kern="1200"/>
            <a:t>d. amplified analysis, where two or more existing datasets may be compared or combined for the scopes of a secondary analysis and </a:t>
          </a:r>
        </a:p>
        <a:p>
          <a:pPr marL="171450" lvl="1" indent="-171450" algn="l" defTabSz="755650">
            <a:lnSpc>
              <a:spcPct val="90000"/>
            </a:lnSpc>
            <a:spcBef>
              <a:spcPct val="0"/>
            </a:spcBef>
            <a:spcAft>
              <a:spcPct val="20000"/>
            </a:spcAft>
            <a:buChar char="•"/>
          </a:pPr>
          <a:r>
            <a:rPr lang="en-US" sz="1700" kern="1200"/>
            <a:t>e. assorted analysis, where the re-employment of existing data is carried out alongside the gathering and analysis of primary data for the same study.</a:t>
          </a:r>
        </a:p>
      </dsp:txBody>
      <dsp:txXfrm>
        <a:off x="0" y="928269"/>
        <a:ext cx="5387501" cy="3369960"/>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97CF-277D-45AE-968F-2425ABC637B0}">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A292DCA-BF91-4353-B056-132F297B9980}">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9A5E75-A2BE-44D1-B15A-9394B7C17E8E}">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kern="1200"/>
            <a:t>government statistics, such as demographic data, technical reports, social media accounts, blogs, websites, website analytics, sales data, academic data, such as university registration information, historical archives, biographies, sound recordings, such as podcasts or archive radio productions, videos, newspaper articles and mass media products in general, books, practically every kind of content.</a:t>
          </a:r>
        </a:p>
      </dsp:txBody>
      <dsp:txXfrm>
        <a:off x="1437631" y="531"/>
        <a:ext cx="9077968" cy="1244702"/>
      </dsp:txXfrm>
    </dsp:sp>
    <dsp:sp modelId="{E789600B-6F3F-4F9A-8B6C-AD455E33B66F}">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A02060C-7BE1-4450-B08A-2849C6419B2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9F10FF-32B6-4A7B-B9F1-F443E4F29F8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kern="1200"/>
            <a:t>Depending on the scope of the investigation, the researcher(s) may look for the proper kind of data that meets the demands of the study.</a:t>
          </a:r>
        </a:p>
      </dsp:txBody>
      <dsp:txXfrm>
        <a:off x="1437631" y="1556410"/>
        <a:ext cx="9077968" cy="1244702"/>
      </dsp:txXfrm>
    </dsp:sp>
    <dsp:sp modelId="{2B84F437-7B64-4535-8D17-1D7A2FC1A118}">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4901861-55A5-4860-BDEE-41DBF5EC4574}">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44CBC7-52C3-4D81-AE73-96A9D9258DB1}">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kern="1200"/>
            <a:t>Besides personal traditional search in libraries and the Internet, large volumes of secondary data can be collected by dedicated software which are called bots (from robots) that per-form automatic web scraping to find the needed data.</a:t>
          </a:r>
        </a:p>
      </dsp:txBody>
      <dsp:txXfrm>
        <a:off x="1437631" y="3112289"/>
        <a:ext cx="9077968" cy="1244702"/>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7591C-CEA6-4322-8197-BA9073F39234}">
      <dsp:nvSpPr>
        <dsp:cNvPr id="0" name=""/>
        <dsp:cNvSpPr/>
      </dsp:nvSpPr>
      <dsp:spPr>
        <a:xfrm>
          <a:off x="0" y="0"/>
          <a:ext cx="538750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BD57ED-D080-4F19-B082-D16701F29A3B}">
      <dsp:nvSpPr>
        <dsp:cNvPr id="0" name=""/>
        <dsp:cNvSpPr/>
      </dsp:nvSpPr>
      <dsp:spPr>
        <a:xfrm>
          <a:off x="0" y="0"/>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It can broaden and deepen knowledge by providing another aspect and further comprehensive understanding of the nature of an issue. </a:t>
          </a:r>
        </a:p>
      </dsp:txBody>
      <dsp:txXfrm>
        <a:off x="0" y="0"/>
        <a:ext cx="5387501" cy="1087834"/>
      </dsp:txXfrm>
    </dsp:sp>
    <dsp:sp modelId="{695A82EB-F506-40AE-8AD1-26BE763F5AC2}">
      <dsp:nvSpPr>
        <dsp:cNvPr id="0" name=""/>
        <dsp:cNvSpPr/>
      </dsp:nvSpPr>
      <dsp:spPr>
        <a:xfrm>
          <a:off x="0" y="1087834"/>
          <a:ext cx="538750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C592A-51BC-41C4-AC96-9D992058427F}">
      <dsp:nvSpPr>
        <dsp:cNvPr id="0" name=""/>
        <dsp:cNvSpPr/>
      </dsp:nvSpPr>
      <dsp:spPr>
        <a:xfrm>
          <a:off x="0" y="1087834"/>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Using already collected data may save resources, such as time and money. </a:t>
          </a:r>
        </a:p>
      </dsp:txBody>
      <dsp:txXfrm>
        <a:off x="0" y="1087834"/>
        <a:ext cx="5387501" cy="1087834"/>
      </dsp:txXfrm>
    </dsp:sp>
    <dsp:sp modelId="{154F5A93-12CA-49B0-BE3B-65BD7615384D}">
      <dsp:nvSpPr>
        <dsp:cNvPr id="0" name=""/>
        <dsp:cNvSpPr/>
      </dsp:nvSpPr>
      <dsp:spPr>
        <a:xfrm>
          <a:off x="0" y="2175669"/>
          <a:ext cx="538750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36809-8333-4BC7-A0FC-73EEAB9F87B5}">
      <dsp:nvSpPr>
        <dsp:cNvPr id="0" name=""/>
        <dsp:cNvSpPr/>
      </dsp:nvSpPr>
      <dsp:spPr>
        <a:xfrm>
          <a:off x="0" y="2175669"/>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employment of secondary analysis may protect identities and privacy while providing new aspects. </a:t>
          </a:r>
        </a:p>
      </dsp:txBody>
      <dsp:txXfrm>
        <a:off x="0" y="2175669"/>
        <a:ext cx="5387501" cy="1087834"/>
      </dsp:txXfrm>
    </dsp:sp>
    <dsp:sp modelId="{D3B077EF-9863-4F99-9702-C97C4A147B80}">
      <dsp:nvSpPr>
        <dsp:cNvPr id="0" name=""/>
        <dsp:cNvSpPr/>
      </dsp:nvSpPr>
      <dsp:spPr>
        <a:xfrm>
          <a:off x="0" y="3263503"/>
          <a:ext cx="538750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711E4-261A-4CD5-AEA0-2AD89224992E}">
      <dsp:nvSpPr>
        <dsp:cNvPr id="0" name=""/>
        <dsp:cNvSpPr/>
      </dsp:nvSpPr>
      <dsp:spPr>
        <a:xfrm>
          <a:off x="0" y="3263503"/>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Allows the researcher(s) to compare data over time and longitudinal studies are facilitated.</a:t>
          </a:r>
        </a:p>
      </dsp:txBody>
      <dsp:txXfrm>
        <a:off x="0" y="3263503"/>
        <a:ext cx="5387501" cy="1087834"/>
      </dsp:txXfrm>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AFE6F-D4FB-4CFD-AD32-248BDC401762}">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43E889E-FBE8-4AEF-A5D9-918DB81E2542}">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E001D2B-FA14-493E-9075-C11934DBCCFB}">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It is a social scientific methodology in which the goal is to identify patterns, themes, and meanings in recorded communication and decipher messages contained in texts of various formats including news media, policy documents, and even video or novels. </a:t>
          </a:r>
        </a:p>
      </dsp:txBody>
      <dsp:txXfrm>
        <a:off x="1437631" y="531"/>
        <a:ext cx="9077968" cy="1244702"/>
      </dsp:txXfrm>
    </dsp:sp>
    <dsp:sp modelId="{34D369D6-CE87-4B1B-A8F8-347BFC5C9777}">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2AAA6E-43A2-4131-8419-7E381AFF59CE}">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350E49-848F-48DD-8325-A14A1C3F0F81}">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It mainly refers to written texts such as books, newspapers, magazines, parliamentary speeches, press releases, slogans, etc., </a:t>
          </a:r>
        </a:p>
      </dsp:txBody>
      <dsp:txXfrm>
        <a:off x="1437631" y="1556410"/>
        <a:ext cx="9077968" cy="1244702"/>
      </dsp:txXfrm>
    </dsp:sp>
    <dsp:sp modelId="{5C13C9A0-0405-4608-918D-3705275B5009}">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9D8BDC6-5B94-4A7E-B86B-AA2FFFBDF8C7}">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DD5B37-DFD9-4328-85FA-CCD91F13994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Analyses involve radio broadcasts, spoken word, interviews, photographs or images such as analyses of motion pictures, newsreels, cartoons, television programs, illustrated magazines, etc. </a:t>
          </a:r>
        </a:p>
      </dsp:txBody>
      <dsp:txXfrm>
        <a:off x="1437631" y="3112289"/>
        <a:ext cx="9077968" cy="12447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3344D-F28D-4FD6-914F-36AA526463BD}">
      <dsp:nvSpPr>
        <dsp:cNvPr id="0" name=""/>
        <dsp:cNvSpPr/>
      </dsp:nvSpPr>
      <dsp:spPr>
        <a:xfrm>
          <a:off x="0" y="496322"/>
          <a:ext cx="10515600" cy="6762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Positivism</a:t>
          </a:r>
          <a:r>
            <a:rPr lang="en-US" sz="1700" kern="1200"/>
            <a:t> holds that social reality is an objective entity existing independently of human perception. That is, social phenomena are governed by universal cause-and-effect laws in exactly the same way as natural phenomena are. </a:t>
          </a:r>
        </a:p>
      </dsp:txBody>
      <dsp:txXfrm>
        <a:off x="33012" y="529334"/>
        <a:ext cx="10449576" cy="610236"/>
      </dsp:txXfrm>
    </dsp:sp>
    <dsp:sp modelId="{E414C4EB-D6CA-419B-B184-12B212D817EB}">
      <dsp:nvSpPr>
        <dsp:cNvPr id="0" name=""/>
        <dsp:cNvSpPr/>
      </dsp:nvSpPr>
      <dsp:spPr>
        <a:xfrm>
          <a:off x="0" y="1221542"/>
          <a:ext cx="10515600" cy="676260"/>
        </a:xfrm>
        <a:prstGeom prst="roundRect">
          <a:avLst/>
        </a:prstGeom>
        <a:gradFill rotWithShape="0">
          <a:gsLst>
            <a:gs pos="0">
              <a:schemeClr val="accent4">
                <a:hueOff val="-3680830"/>
                <a:satOff val="4214"/>
                <a:lumOff val="-2402"/>
                <a:alphaOff val="0"/>
                <a:satMod val="103000"/>
                <a:lumMod val="102000"/>
                <a:tint val="94000"/>
              </a:schemeClr>
            </a:gs>
            <a:gs pos="50000">
              <a:schemeClr val="accent4">
                <a:hueOff val="-3680830"/>
                <a:satOff val="4214"/>
                <a:lumOff val="-2402"/>
                <a:alphaOff val="0"/>
                <a:satMod val="110000"/>
                <a:lumMod val="100000"/>
                <a:shade val="100000"/>
              </a:schemeClr>
            </a:gs>
            <a:gs pos="100000">
              <a:schemeClr val="accent4">
                <a:hueOff val="-3680830"/>
                <a:satOff val="4214"/>
                <a:lumOff val="-24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Hence, human behaviour, as well as the behaviour of human systems, can be predicted and controlled if these laws are discovered. </a:t>
          </a:r>
        </a:p>
      </dsp:txBody>
      <dsp:txXfrm>
        <a:off x="33012" y="1254554"/>
        <a:ext cx="10449576" cy="610236"/>
      </dsp:txXfrm>
    </dsp:sp>
    <dsp:sp modelId="{573561DA-1FE7-4B16-933D-5BC918FF13FD}">
      <dsp:nvSpPr>
        <dsp:cNvPr id="0" name=""/>
        <dsp:cNvSpPr/>
      </dsp:nvSpPr>
      <dsp:spPr>
        <a:xfrm>
          <a:off x="0" y="1946762"/>
          <a:ext cx="10515600" cy="676260"/>
        </a:xfrm>
        <a:prstGeom prst="roundRect">
          <a:avLst/>
        </a:prstGeom>
        <a:gradFill rotWithShape="0">
          <a:gsLst>
            <a:gs pos="0">
              <a:schemeClr val="accent4">
                <a:hueOff val="-7361661"/>
                <a:satOff val="8429"/>
                <a:lumOff val="-4804"/>
                <a:alphaOff val="0"/>
                <a:satMod val="103000"/>
                <a:lumMod val="102000"/>
                <a:tint val="94000"/>
              </a:schemeClr>
            </a:gs>
            <a:gs pos="50000">
              <a:schemeClr val="accent4">
                <a:hueOff val="-7361661"/>
                <a:satOff val="8429"/>
                <a:lumOff val="-4804"/>
                <a:alphaOff val="0"/>
                <a:satMod val="110000"/>
                <a:lumMod val="100000"/>
                <a:shade val="100000"/>
              </a:schemeClr>
            </a:gs>
            <a:gs pos="100000">
              <a:schemeClr val="accent4">
                <a:hueOff val="-7361661"/>
                <a:satOff val="8429"/>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Care must be taken so that these observations are not distorted by the observer’s prejudices but that they represent pure and accurate “facts” about the world as it really is.</a:t>
          </a:r>
        </a:p>
      </dsp:txBody>
      <dsp:txXfrm>
        <a:off x="33012" y="1979774"/>
        <a:ext cx="10449576" cy="610236"/>
      </dsp:txXfrm>
    </dsp:sp>
    <dsp:sp modelId="{4E7D9257-C779-4E3D-864E-D18978269B91}">
      <dsp:nvSpPr>
        <dsp:cNvPr id="0" name=""/>
        <dsp:cNvSpPr/>
      </dsp:nvSpPr>
      <dsp:spPr>
        <a:xfrm>
          <a:off x="0" y="2671982"/>
          <a:ext cx="10515600" cy="676260"/>
        </a:xfrm>
        <a:prstGeom prst="roundRect">
          <a:avLst/>
        </a:prstGeom>
        <a:gradFill rotWithShape="0">
          <a:gsLst>
            <a:gs pos="0">
              <a:schemeClr val="accent4">
                <a:hueOff val="-11042491"/>
                <a:satOff val="12643"/>
                <a:lumOff val="-7205"/>
                <a:alphaOff val="0"/>
                <a:satMod val="103000"/>
                <a:lumMod val="102000"/>
                <a:tint val="94000"/>
              </a:schemeClr>
            </a:gs>
            <a:gs pos="50000">
              <a:schemeClr val="accent4">
                <a:hueOff val="-11042491"/>
                <a:satOff val="12643"/>
                <a:lumOff val="-7205"/>
                <a:alphaOff val="0"/>
                <a:satMod val="110000"/>
                <a:lumMod val="100000"/>
                <a:shade val="100000"/>
              </a:schemeClr>
            </a:gs>
            <a:gs pos="100000">
              <a:schemeClr val="accent4">
                <a:hueOff val="-11042491"/>
                <a:satOff val="12643"/>
                <a:lumOff val="-72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Positivism has been criticised for failing to acknowledge that no human representation of reality can be truly objective (valid).</a:t>
          </a:r>
        </a:p>
      </dsp:txBody>
      <dsp:txXfrm>
        <a:off x="33012" y="2704994"/>
        <a:ext cx="10449576" cy="610236"/>
      </dsp:txXfrm>
    </dsp:sp>
    <dsp:sp modelId="{A04C66B0-1BCA-4E58-BE76-F00F5F6FEDD9}">
      <dsp:nvSpPr>
        <dsp:cNvPr id="0" name=""/>
        <dsp:cNvSpPr/>
      </dsp:nvSpPr>
      <dsp:spPr>
        <a:xfrm>
          <a:off x="0" y="3397202"/>
          <a:ext cx="10515600" cy="676260"/>
        </a:xfrm>
        <a:prstGeom prst="roundRect">
          <a:avLst/>
        </a:prstGeom>
        <a:gradFill rotWithShape="0">
          <a:gsLst>
            <a:gs pos="0">
              <a:schemeClr val="accent4">
                <a:hueOff val="-14723321"/>
                <a:satOff val="16858"/>
                <a:lumOff val="-9607"/>
                <a:alphaOff val="0"/>
                <a:satMod val="103000"/>
                <a:lumMod val="102000"/>
                <a:tint val="94000"/>
              </a:schemeClr>
            </a:gs>
            <a:gs pos="50000">
              <a:schemeClr val="accent4">
                <a:hueOff val="-14723321"/>
                <a:satOff val="16858"/>
                <a:lumOff val="-9607"/>
                <a:alphaOff val="0"/>
                <a:satMod val="110000"/>
                <a:lumMod val="100000"/>
                <a:shade val="100000"/>
              </a:schemeClr>
            </a:gs>
            <a:gs pos="100000">
              <a:schemeClr val="accent4">
                <a:hueOff val="-14723321"/>
                <a:satOff val="16858"/>
                <a:lumOff val="-96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That led to </a:t>
          </a:r>
          <a:r>
            <a:rPr lang="en-US" sz="1700" b="1" kern="1200"/>
            <a:t>post-positivism </a:t>
          </a:r>
          <a:r>
            <a:rPr lang="en-US" sz="1700" kern="1200"/>
            <a:t>(objectivity+influence of human biases).</a:t>
          </a:r>
        </a:p>
      </dsp:txBody>
      <dsp:txXfrm>
        <a:off x="33012" y="3430214"/>
        <a:ext cx="10449576" cy="610236"/>
      </dsp:txXfrm>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2BC3D-2C9B-434B-B6F5-825277FE0D3F}">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925C331-DA3A-4BDE-9F74-C27E053F53A5}">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E51F79-A5ED-4A67-BD6F-E85BE6F12FCF}">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44550">
            <a:lnSpc>
              <a:spcPct val="100000"/>
            </a:lnSpc>
            <a:spcBef>
              <a:spcPct val="0"/>
            </a:spcBef>
            <a:spcAft>
              <a:spcPct val="35000"/>
            </a:spcAft>
            <a:buNone/>
          </a:pPr>
          <a:r>
            <a:rPr lang="en-US" sz="1900" kern="1200"/>
            <a:t>It is a systematic technique of compressing and transforming the multitude of words in a text into fewer content categories, which are based on specific coding rules, allowing researchers to study large volumes of data through a systematic methodology.</a:t>
          </a:r>
        </a:p>
      </dsp:txBody>
      <dsp:txXfrm>
        <a:off x="1509882" y="708097"/>
        <a:ext cx="9005717" cy="1307257"/>
      </dsp:txXfrm>
    </dsp:sp>
    <dsp:sp modelId="{F5E8619B-4540-4D1E-8EA1-312D7FBD3CF3}">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269B99C-F04E-446F-9342-80E146E44C79}">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119C32-3CB6-4AF3-9CE3-663D4145A5CC}">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44550">
            <a:lnSpc>
              <a:spcPct val="100000"/>
            </a:lnSpc>
            <a:spcBef>
              <a:spcPct val="0"/>
            </a:spcBef>
            <a:spcAft>
              <a:spcPct val="35000"/>
            </a:spcAft>
            <a:buNone/>
          </a:pPr>
          <a:r>
            <a:rPr lang="en-US" sz="1900" kern="1200"/>
            <a:t>It can be both quantitative, where the focus is set to counting, measuring and presenting frequencies and qualitative, where the focus is set to interpreting and under-standing and, also, mixed. </a:t>
          </a:r>
        </a:p>
      </dsp:txBody>
      <dsp:txXfrm>
        <a:off x="1509882" y="2342169"/>
        <a:ext cx="9005717" cy="1307257"/>
      </dsp:txXfrm>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FA258-E305-452C-8AE7-4AC8862CBDD7}">
      <dsp:nvSpPr>
        <dsp:cNvPr id="0" name=""/>
        <dsp:cNvSpPr/>
      </dsp:nvSpPr>
      <dsp:spPr>
        <a:xfrm>
          <a:off x="618228" y="115582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A5AF47-35A5-4AB9-A618-9D6550B12049}">
      <dsp:nvSpPr>
        <dsp:cNvPr id="0" name=""/>
        <dsp:cNvSpPr/>
      </dsp:nvSpPr>
      <dsp:spPr>
        <a:xfrm>
          <a:off x="123228" y="2299601"/>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It is a research method where textual, visual, or aural material is categorized through a systematic coding and quantification of content process in order to be analyzed and conclusions to be drawn. </a:t>
          </a:r>
        </a:p>
      </dsp:txBody>
      <dsp:txXfrm>
        <a:off x="123228" y="2299601"/>
        <a:ext cx="1800000" cy="1080000"/>
      </dsp:txXfrm>
    </dsp:sp>
    <dsp:sp modelId="{9977A1F8-B907-4E6D-9234-943D2C6BD446}">
      <dsp:nvSpPr>
        <dsp:cNvPr id="0" name=""/>
        <dsp:cNvSpPr/>
      </dsp:nvSpPr>
      <dsp:spPr>
        <a:xfrm>
          <a:off x="2733228" y="115582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314CB-7960-44CE-812B-E739A61E9476}">
      <dsp:nvSpPr>
        <dsp:cNvPr id="0" name=""/>
        <dsp:cNvSpPr/>
      </dsp:nvSpPr>
      <dsp:spPr>
        <a:xfrm>
          <a:off x="2238228" y="2299601"/>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It aims to develop numerical data that will be studied statistically.</a:t>
          </a:r>
        </a:p>
      </dsp:txBody>
      <dsp:txXfrm>
        <a:off x="2238228" y="2299601"/>
        <a:ext cx="1800000" cy="1080000"/>
      </dsp:txXfrm>
    </dsp:sp>
    <dsp:sp modelId="{2061EE45-5DEE-4AF8-87AB-2DC08A980634}">
      <dsp:nvSpPr>
        <dsp:cNvPr id="0" name=""/>
        <dsp:cNvSpPr/>
      </dsp:nvSpPr>
      <dsp:spPr>
        <a:xfrm>
          <a:off x="4848228" y="115582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CC14EE-A6E3-4D38-A76F-64623807BF2E}">
      <dsp:nvSpPr>
        <dsp:cNvPr id="0" name=""/>
        <dsp:cNvSpPr/>
      </dsp:nvSpPr>
      <dsp:spPr>
        <a:xfrm>
          <a:off x="4353228" y="2299601"/>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Sequentially, the material is selected (sampling process). </a:t>
          </a:r>
        </a:p>
      </dsp:txBody>
      <dsp:txXfrm>
        <a:off x="4353228" y="2299601"/>
        <a:ext cx="1800000" cy="1080000"/>
      </dsp:txXfrm>
    </dsp:sp>
    <dsp:sp modelId="{27DBFB34-2141-44E6-9B6E-147A3D6E62F6}">
      <dsp:nvSpPr>
        <dsp:cNvPr id="0" name=""/>
        <dsp:cNvSpPr/>
      </dsp:nvSpPr>
      <dsp:spPr>
        <a:xfrm>
          <a:off x="6963228" y="115582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6CBE4-7614-4001-ACC2-21FCA34CB2DF}">
      <dsp:nvSpPr>
        <dsp:cNvPr id="0" name=""/>
        <dsp:cNvSpPr/>
      </dsp:nvSpPr>
      <dsp:spPr>
        <a:xfrm>
          <a:off x="6468228" y="2299601"/>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At this point the coding unit (words, phrases, images, etc.) is also decided. </a:t>
          </a:r>
        </a:p>
      </dsp:txBody>
      <dsp:txXfrm>
        <a:off x="6468228" y="2299601"/>
        <a:ext cx="1800000" cy="1080000"/>
      </dsp:txXfrm>
    </dsp:sp>
    <dsp:sp modelId="{B78AE157-5D8E-4583-879F-AE1D12ED8C2F}">
      <dsp:nvSpPr>
        <dsp:cNvPr id="0" name=""/>
        <dsp:cNvSpPr/>
      </dsp:nvSpPr>
      <dsp:spPr>
        <a:xfrm>
          <a:off x="9078228" y="115582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C2712-174A-47F5-A2E4-C7975696A2DF}">
      <dsp:nvSpPr>
        <dsp:cNvPr id="0" name=""/>
        <dsp:cNvSpPr/>
      </dsp:nvSpPr>
      <dsp:spPr>
        <a:xfrm>
          <a:off x="8583228" y="2299601"/>
          <a:ext cx="18000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Afterwards, a coding scheme should be developed to assign coding units to particular categories or concepts which are then registered in a codebook.</a:t>
          </a:r>
        </a:p>
      </dsp:txBody>
      <dsp:txXfrm>
        <a:off x="8583228" y="2299601"/>
        <a:ext cx="1800000" cy="1080000"/>
      </dsp:txXfrm>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0C6F-EB91-4337-BE7C-A9FA0758CFD2}">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8BDE017-718D-42D1-B797-3E626FD4FA0A}">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6744D09-0BAA-4B6A-977C-4C9C9A42123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100000"/>
            </a:lnSpc>
            <a:spcBef>
              <a:spcPct val="0"/>
            </a:spcBef>
            <a:spcAft>
              <a:spcPct val="35000"/>
            </a:spcAft>
            <a:buNone/>
          </a:pPr>
          <a:r>
            <a:rPr lang="en-US" sz="1600" kern="1200"/>
            <a:t>It is employed when exploration of complex phenomena, such as attitudes, beliefs, and behaviors is demanded.</a:t>
          </a:r>
        </a:p>
      </dsp:txBody>
      <dsp:txXfrm>
        <a:off x="1437631" y="531"/>
        <a:ext cx="9077968" cy="1244702"/>
      </dsp:txXfrm>
    </dsp:sp>
    <dsp:sp modelId="{070163CA-15C8-453A-A085-6EDED5C3CB7C}">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10474DF-67CD-4D5A-9CD6-DEDB44133384}">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EFFDD3D-53F4-4178-A2A4-D0D6602DFD8A}">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100000"/>
            </a:lnSpc>
            <a:spcBef>
              <a:spcPct val="0"/>
            </a:spcBef>
            <a:spcAft>
              <a:spcPct val="35000"/>
            </a:spcAft>
            <a:buNone/>
          </a:pPr>
          <a:r>
            <a:rPr lang="en-US" sz="1600" b="1" kern="1200"/>
            <a:t>Inductive content analysis </a:t>
          </a:r>
          <a:r>
            <a:rPr lang="en-US" sz="1600" kern="1200"/>
            <a:t>involves a process of collecting and analyzing data without preconceived categories or theories. In that way the researcher’s analysis while identifying emerging patterns, themes, and concepts emerges from the data through careful examination and constant comparison. </a:t>
          </a:r>
        </a:p>
      </dsp:txBody>
      <dsp:txXfrm>
        <a:off x="1437631" y="1556410"/>
        <a:ext cx="9077968" cy="1244702"/>
      </dsp:txXfrm>
    </dsp:sp>
    <dsp:sp modelId="{A1025E9E-9A28-491B-BF6E-294B597BCDA5}">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936C4E5-1B41-46DD-9091-8B5E617E1F3B}">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FD38E1-4751-4E71-949A-F677B8E81C8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100000"/>
            </a:lnSpc>
            <a:spcBef>
              <a:spcPct val="0"/>
            </a:spcBef>
            <a:spcAft>
              <a:spcPct val="35000"/>
            </a:spcAft>
            <a:buNone/>
          </a:pPr>
          <a:r>
            <a:rPr lang="en-US" sz="1600" kern="1200"/>
            <a:t>However, qualitative content analysis does not exclude deductive reasoning which is an approach that begins with a theoretical framework and tests hypotheses. </a:t>
          </a:r>
        </a:p>
      </dsp:txBody>
      <dsp:txXfrm>
        <a:off x="1437631" y="3112289"/>
        <a:ext cx="9077968" cy="1244702"/>
      </dsp:txXfrm>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3D635-6E65-4760-8570-EFF7F468D218}">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1FCD5-2588-4060-8599-FFDA14D61DC5}">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Students will be able to define mixed methods research as research tools that combine the qualitative and quantitative approaches and realize their employment. </a:t>
          </a:r>
        </a:p>
      </dsp:txBody>
      <dsp:txXfrm>
        <a:off x="0" y="2703"/>
        <a:ext cx="6900512" cy="1843578"/>
      </dsp:txXfrm>
    </dsp:sp>
    <dsp:sp modelId="{3C5BD6B4-CD67-4DBA-B224-93C3433CA189}">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98068-684F-4D4B-A6EE-98A3916F1BBF}">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By comprehending and identifying the basic features of the various methods that fall under this category, will be able to plan and develop the steps involved in a mixed methods research approach within the different phases of the research process leading to successful data analysis. </a:t>
          </a:r>
        </a:p>
      </dsp:txBody>
      <dsp:txXfrm>
        <a:off x="0" y="1846281"/>
        <a:ext cx="6900512" cy="1843578"/>
      </dsp:txXfrm>
    </dsp:sp>
    <dsp:sp modelId="{B1742DA7-93F0-4DFB-AAA0-5C831C01D1DD}">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56A2B-6EE2-4778-87E1-1411E293775F}">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They will be able to choose appropriately among various mixed methods design depending on the situations and furthermore they may describe the advantages and disadvantages of the different methods. combining quantitative and qualitative data in mixed methods evaluation.</a:t>
          </a:r>
        </a:p>
      </dsp:txBody>
      <dsp:txXfrm>
        <a:off x="0" y="3689859"/>
        <a:ext cx="6900512" cy="1843578"/>
      </dsp:txXfrm>
    </dsp:sp>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DEFF9-1B24-4AD9-92A8-67BD7A2FD2C6}">
      <dsp:nvSpPr>
        <dsp:cNvPr id="0" name=""/>
        <dsp:cNvSpPr/>
      </dsp:nvSpPr>
      <dsp:spPr>
        <a:xfrm>
          <a:off x="0" y="682"/>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6716A01-7A10-4590-8B31-FC47BCFCE3BE}">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33EABB-1D56-4331-BFA7-F7BC2CCA6193}">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711200">
            <a:lnSpc>
              <a:spcPct val="100000"/>
            </a:lnSpc>
            <a:spcBef>
              <a:spcPct val="0"/>
            </a:spcBef>
            <a:spcAft>
              <a:spcPct val="35000"/>
            </a:spcAft>
            <a:buNone/>
          </a:pPr>
          <a:r>
            <a:rPr lang="en-US" sz="1600" kern="1200"/>
            <a:t>Involves the employment of both quantitative and qualitative data to answer the research questions linking the two databases in a creative way. </a:t>
          </a:r>
        </a:p>
      </dsp:txBody>
      <dsp:txXfrm>
        <a:off x="1844034" y="682"/>
        <a:ext cx="4401230" cy="1596566"/>
      </dsp:txXfrm>
    </dsp:sp>
    <dsp:sp modelId="{6019FF3E-74E1-4857-98CE-F8F5CF6F0446}">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0B55D24-24CE-4EDD-8C76-38192E1366EA}">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359FB0-9949-47A6-8F39-B038FF23B9CA}">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711200">
            <a:lnSpc>
              <a:spcPct val="100000"/>
            </a:lnSpc>
            <a:spcBef>
              <a:spcPct val="0"/>
            </a:spcBef>
            <a:spcAft>
              <a:spcPct val="35000"/>
            </a:spcAft>
            <a:buNone/>
          </a:pPr>
          <a:r>
            <a:rPr lang="en-US" sz="1600" kern="1200"/>
            <a:t>Since quant and qual methods provide different types of information neither is sufficient, by itself, to capture the details of a situation, thus mixed research designs may overcome this limitation. </a:t>
          </a:r>
        </a:p>
      </dsp:txBody>
      <dsp:txXfrm>
        <a:off x="1844034" y="1996390"/>
        <a:ext cx="4401230" cy="1596566"/>
      </dsp:txXfrm>
    </dsp:sp>
    <dsp:sp modelId="{10A7189D-127B-4DF6-B0F0-11B151830D21}">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A347A79-C311-413E-9010-7512001585F9}">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535854-61A3-44E9-9383-AE56EFD1DEF1}">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711200">
            <a:lnSpc>
              <a:spcPct val="100000"/>
            </a:lnSpc>
            <a:spcBef>
              <a:spcPct val="0"/>
            </a:spcBef>
            <a:spcAft>
              <a:spcPct val="35000"/>
            </a:spcAft>
            <a:buNone/>
          </a:pPr>
          <a:r>
            <a:rPr lang="en-US" sz="1600" kern="1200"/>
            <a:t>The adoption of mixed methods design is growing in the academic society. </a:t>
          </a:r>
        </a:p>
      </dsp:txBody>
      <dsp:txXfrm>
        <a:off x="1844034" y="3992098"/>
        <a:ext cx="4401230" cy="1596566"/>
      </dsp:txXfrm>
    </dsp:sp>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A663C-FBA5-4563-8BE3-5B17141C747B}">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D5FE9-85A7-44DD-B0B7-9A192AFF7F7D}">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The three key features are: </a:t>
          </a:r>
        </a:p>
      </dsp:txBody>
      <dsp:txXfrm>
        <a:off x="0" y="2703"/>
        <a:ext cx="6900512" cy="921789"/>
      </dsp:txXfrm>
    </dsp:sp>
    <dsp:sp modelId="{F1DE3E3D-5E5E-45C6-A94C-875BD684EA98}">
      <dsp:nvSpPr>
        <dsp:cNvPr id="0" name=""/>
        <dsp:cNvSpPr/>
      </dsp:nvSpPr>
      <dsp:spPr>
        <a:xfrm>
          <a:off x="0" y="92449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3AA92-23CA-4909-9972-F834EA605BE0}">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the collection </a:t>
          </a:r>
          <a:r>
            <a:rPr lang="en-US" sz="1800" kern="1200"/>
            <a:t>of quantitative and qualitative data, </a:t>
          </a:r>
        </a:p>
      </dsp:txBody>
      <dsp:txXfrm>
        <a:off x="0" y="924492"/>
        <a:ext cx="6900512" cy="921789"/>
      </dsp:txXfrm>
    </dsp:sp>
    <dsp:sp modelId="{6D91F23F-FF7E-4085-BBB3-B0628B4C54EE}">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C4964-15EA-49BE-AC47-309E36EC8E25}">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the analysis </a:t>
          </a:r>
          <a:r>
            <a:rPr lang="en-US" sz="1800" kern="1200"/>
            <a:t>of these two datasets and finally the mixing of the two datasets in a meaningful way,</a:t>
          </a:r>
        </a:p>
      </dsp:txBody>
      <dsp:txXfrm>
        <a:off x="0" y="1846281"/>
        <a:ext cx="6900512" cy="921789"/>
      </dsp:txXfrm>
    </dsp:sp>
    <dsp:sp modelId="{155D6F80-3A4B-45C2-A7B9-BD68604A19B3}">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E6E90-DE38-4C35-B98F-FEB312AA7281}">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and the development </a:t>
          </a:r>
          <a:r>
            <a:rPr lang="en-US" sz="1800" kern="1200"/>
            <a:t>of an overall interpretation while framing the study within larger philosophical assumptions, beliefs or orientations.</a:t>
          </a:r>
        </a:p>
      </dsp:txBody>
      <dsp:txXfrm>
        <a:off x="0" y="2768070"/>
        <a:ext cx="6900512" cy="921789"/>
      </dsp:txXfrm>
    </dsp:sp>
    <dsp:sp modelId="{A0BBBFEC-0F70-4976-9FCD-3449623E54B0}">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E0330-063E-465E-9D16-FC7483915084}">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Credibility is achieved when using different methods to collect data on the same subject. </a:t>
          </a:r>
        </a:p>
      </dsp:txBody>
      <dsp:txXfrm>
        <a:off x="0" y="3689859"/>
        <a:ext cx="6900512" cy="921789"/>
      </dsp:txXfrm>
    </dsp:sp>
    <dsp:sp modelId="{FEBAC0FE-05F2-452F-A4C2-34F991C2384F}">
      <dsp:nvSpPr>
        <dsp:cNvPr id="0" name=""/>
        <dsp:cNvSpPr/>
      </dsp:nvSpPr>
      <dsp:spPr>
        <a:xfrm>
          <a:off x="0" y="461164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7F47E-80A7-4D9A-9DC1-E79A4F4B6FAE}">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By converging different types of data, the validity of the conclusions is strengthened, and this process is called </a:t>
          </a:r>
          <a:r>
            <a:rPr lang="en-US" sz="1800" b="1" kern="1200"/>
            <a:t>triangulation</a:t>
          </a:r>
          <a:r>
            <a:rPr lang="en-US" sz="1800" kern="1200"/>
            <a:t>.</a:t>
          </a:r>
        </a:p>
      </dsp:txBody>
      <dsp:txXfrm>
        <a:off x="0" y="4611648"/>
        <a:ext cx="6900512" cy="921789"/>
      </dsp:txXfrm>
    </dsp:sp>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5A379-F795-467C-B225-A27B6E090AD3}">
      <dsp:nvSpPr>
        <dsp:cNvPr id="0" name=""/>
        <dsp:cNvSpPr/>
      </dsp:nvSpPr>
      <dsp:spPr>
        <a:xfrm>
          <a:off x="64293" y="1462718"/>
          <a:ext cx="825521" cy="82552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EFB75-8A32-454E-9BB5-43A63AA96EE8}">
      <dsp:nvSpPr>
        <dsp:cNvPr id="0" name=""/>
        <dsp:cNvSpPr/>
      </dsp:nvSpPr>
      <dsp:spPr>
        <a:xfrm>
          <a:off x="237652" y="1636078"/>
          <a:ext cx="478802" cy="478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797C8C-B0C5-40D8-8916-98B0ED24D5FA}">
      <dsp:nvSpPr>
        <dsp:cNvPr id="0" name=""/>
        <dsp:cNvSpPr/>
      </dsp:nvSpPr>
      <dsp:spPr>
        <a:xfrm>
          <a:off x="1066712" y="1462718"/>
          <a:ext cx="1945872" cy="82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 first stage should involve literature review </a:t>
          </a:r>
        </a:p>
      </dsp:txBody>
      <dsp:txXfrm>
        <a:off x="1066712" y="1462718"/>
        <a:ext cx="1945872" cy="825521"/>
      </dsp:txXfrm>
    </dsp:sp>
    <dsp:sp modelId="{0C6B884E-7FE5-4148-B69E-F9BA128BBA45}">
      <dsp:nvSpPr>
        <dsp:cNvPr id="0" name=""/>
        <dsp:cNvSpPr/>
      </dsp:nvSpPr>
      <dsp:spPr>
        <a:xfrm>
          <a:off x="3351638" y="1462718"/>
          <a:ext cx="825521" cy="82552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72AB0-C236-4BD9-B15D-4A120DBA7C42}">
      <dsp:nvSpPr>
        <dsp:cNvPr id="0" name=""/>
        <dsp:cNvSpPr/>
      </dsp:nvSpPr>
      <dsp:spPr>
        <a:xfrm>
          <a:off x="3524998" y="1636078"/>
          <a:ext cx="478802" cy="478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C32ED4-371B-4D47-8136-F9FDE2811967}">
      <dsp:nvSpPr>
        <dsp:cNvPr id="0" name=""/>
        <dsp:cNvSpPr/>
      </dsp:nvSpPr>
      <dsp:spPr>
        <a:xfrm>
          <a:off x="4354058" y="1462718"/>
          <a:ext cx="1945872" cy="82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Afterwards, the formulation of the research questions will follow and there are two approaches on the issue:</a:t>
          </a:r>
        </a:p>
      </dsp:txBody>
      <dsp:txXfrm>
        <a:off x="4354058" y="1462718"/>
        <a:ext cx="1945872" cy="825521"/>
      </dsp:txXfrm>
    </dsp:sp>
    <dsp:sp modelId="{4CD64EB0-8336-4BAD-905A-A6A0A877CD39}">
      <dsp:nvSpPr>
        <dsp:cNvPr id="0" name=""/>
        <dsp:cNvSpPr/>
      </dsp:nvSpPr>
      <dsp:spPr>
        <a:xfrm>
          <a:off x="64293" y="3225591"/>
          <a:ext cx="825521" cy="82552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EE269-0DF9-4F2A-AC42-74DB73846D61}">
      <dsp:nvSpPr>
        <dsp:cNvPr id="0" name=""/>
        <dsp:cNvSpPr/>
      </dsp:nvSpPr>
      <dsp:spPr>
        <a:xfrm>
          <a:off x="237652" y="3398951"/>
          <a:ext cx="478802" cy="478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C4C3D5-3215-4F73-BCE5-FB494A80DAB3}">
      <dsp:nvSpPr>
        <dsp:cNvPr id="0" name=""/>
        <dsp:cNvSpPr/>
      </dsp:nvSpPr>
      <dsp:spPr>
        <a:xfrm>
          <a:off x="1066712" y="3225591"/>
          <a:ext cx="1945872" cy="82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 first one suggests that a single question is the prime one and is expanded to quantitative and qualitative sub questions. </a:t>
          </a:r>
        </a:p>
      </dsp:txBody>
      <dsp:txXfrm>
        <a:off x="1066712" y="3225591"/>
        <a:ext cx="1945872" cy="825521"/>
      </dsp:txXfrm>
    </dsp:sp>
    <dsp:sp modelId="{1E1C3845-DD49-4D49-83A1-32E68B6C4DE6}">
      <dsp:nvSpPr>
        <dsp:cNvPr id="0" name=""/>
        <dsp:cNvSpPr/>
      </dsp:nvSpPr>
      <dsp:spPr>
        <a:xfrm>
          <a:off x="3351638" y="3225591"/>
          <a:ext cx="825521" cy="82552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D4986-031F-4404-BB0D-29D4762CB6B6}">
      <dsp:nvSpPr>
        <dsp:cNvPr id="0" name=""/>
        <dsp:cNvSpPr/>
      </dsp:nvSpPr>
      <dsp:spPr>
        <a:xfrm>
          <a:off x="3524998" y="3398951"/>
          <a:ext cx="478802" cy="478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AD9793-0508-4B97-AC9C-36FC320D4A4C}">
      <dsp:nvSpPr>
        <dsp:cNvPr id="0" name=""/>
        <dsp:cNvSpPr/>
      </dsp:nvSpPr>
      <dsp:spPr>
        <a:xfrm>
          <a:off x="4354058" y="3225591"/>
          <a:ext cx="1945872" cy="82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The second suggests that separate quantitative and qualitative questions are set, followed by a question regarding the nature of their integration.</a:t>
          </a:r>
        </a:p>
      </dsp:txBody>
      <dsp:txXfrm>
        <a:off x="4354058" y="3225591"/>
        <a:ext cx="1945872" cy="825521"/>
      </dsp:txXfrm>
    </dsp:sp>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BA1FD-2614-419A-A12F-A5DCC9832068}">
      <dsp:nvSpPr>
        <dsp:cNvPr id="0" name=""/>
        <dsp:cNvSpPr/>
      </dsp:nvSpPr>
      <dsp:spPr>
        <a:xfrm>
          <a:off x="2473" y="441958"/>
          <a:ext cx="879889" cy="87988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12E79E6-8D4B-43CC-8B2F-E5367CE2C012}">
      <dsp:nvSpPr>
        <dsp:cNvPr id="0" name=""/>
        <dsp:cNvSpPr/>
      </dsp:nvSpPr>
      <dsp:spPr>
        <a:xfrm>
          <a:off x="187250" y="626734"/>
          <a:ext cx="510335" cy="5103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9BEFFB-7A58-4000-81FA-503237A6869C}">
      <dsp:nvSpPr>
        <dsp:cNvPr id="0" name=""/>
        <dsp:cNvSpPr/>
      </dsp:nvSpPr>
      <dsp:spPr>
        <a:xfrm>
          <a:off x="1070910" y="441958"/>
          <a:ext cx="2074024" cy="87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 basic approach commences by deciding whether the research will be performed </a:t>
          </a:r>
          <a:r>
            <a:rPr lang="en-US" sz="1100" b="1" kern="1200"/>
            <a:t>sequential and/or concurrent</a:t>
          </a:r>
          <a:r>
            <a:rPr lang="en-US" sz="1100" kern="1200"/>
            <a:t>. </a:t>
          </a:r>
        </a:p>
      </dsp:txBody>
      <dsp:txXfrm>
        <a:off x="1070910" y="441958"/>
        <a:ext cx="2074024" cy="879889"/>
      </dsp:txXfrm>
    </dsp:sp>
    <dsp:sp modelId="{EE1E783B-E1D1-4045-95C4-C61B116787EE}">
      <dsp:nvSpPr>
        <dsp:cNvPr id="0" name=""/>
        <dsp:cNvSpPr/>
      </dsp:nvSpPr>
      <dsp:spPr>
        <a:xfrm>
          <a:off x="3506318" y="441958"/>
          <a:ext cx="879889" cy="87988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61ED23-17AA-4B00-A839-386126CB6A7B}">
      <dsp:nvSpPr>
        <dsp:cNvPr id="0" name=""/>
        <dsp:cNvSpPr/>
      </dsp:nvSpPr>
      <dsp:spPr>
        <a:xfrm>
          <a:off x="3691094" y="626734"/>
          <a:ext cx="510335" cy="5103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976A96-185D-460F-A5CD-27EE9A63BC89}">
      <dsp:nvSpPr>
        <dsp:cNvPr id="0" name=""/>
        <dsp:cNvSpPr/>
      </dsp:nvSpPr>
      <dsp:spPr>
        <a:xfrm>
          <a:off x="4574754" y="441958"/>
          <a:ext cx="2074024" cy="87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Sequential means that there will be two stages when collecting the data, while concurrent means that all data will be collected simultaneously. </a:t>
          </a:r>
        </a:p>
      </dsp:txBody>
      <dsp:txXfrm>
        <a:off x="4574754" y="441958"/>
        <a:ext cx="2074024" cy="879889"/>
      </dsp:txXfrm>
    </dsp:sp>
    <dsp:sp modelId="{42131088-967C-472C-B05E-9BB36C869E60}">
      <dsp:nvSpPr>
        <dsp:cNvPr id="0" name=""/>
        <dsp:cNvSpPr/>
      </dsp:nvSpPr>
      <dsp:spPr>
        <a:xfrm>
          <a:off x="2473" y="2229437"/>
          <a:ext cx="879889" cy="87988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472A38E-54DB-4D58-9EEB-C62D02C0773B}">
      <dsp:nvSpPr>
        <dsp:cNvPr id="0" name=""/>
        <dsp:cNvSpPr/>
      </dsp:nvSpPr>
      <dsp:spPr>
        <a:xfrm>
          <a:off x="187250" y="2414214"/>
          <a:ext cx="510335" cy="5103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9CC924-8102-4136-969F-FCA770926FF3}">
      <dsp:nvSpPr>
        <dsp:cNvPr id="0" name=""/>
        <dsp:cNvSpPr/>
      </dsp:nvSpPr>
      <dsp:spPr>
        <a:xfrm>
          <a:off x="1070910" y="2229437"/>
          <a:ext cx="2074024" cy="87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 decision regarding the timing of collecting the qualitative and quantitative components is very important. </a:t>
          </a:r>
        </a:p>
      </dsp:txBody>
      <dsp:txXfrm>
        <a:off x="1070910" y="2229437"/>
        <a:ext cx="2074024" cy="879889"/>
      </dsp:txXfrm>
    </dsp:sp>
    <dsp:sp modelId="{3B9DB714-C0F8-4411-8A34-93CA7A5905C8}">
      <dsp:nvSpPr>
        <dsp:cNvPr id="0" name=""/>
        <dsp:cNvSpPr/>
      </dsp:nvSpPr>
      <dsp:spPr>
        <a:xfrm>
          <a:off x="3506318" y="2229437"/>
          <a:ext cx="879889" cy="87988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10166D-C25F-499E-BB59-8608CE3D8A35}">
      <dsp:nvSpPr>
        <dsp:cNvPr id="0" name=""/>
        <dsp:cNvSpPr/>
      </dsp:nvSpPr>
      <dsp:spPr>
        <a:xfrm>
          <a:off x="3691094" y="2414214"/>
          <a:ext cx="510335" cy="5103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AA39D40-7ACC-49F6-A156-9339382F3AEB}">
      <dsp:nvSpPr>
        <dsp:cNvPr id="0" name=""/>
        <dsp:cNvSpPr/>
      </dsp:nvSpPr>
      <dsp:spPr>
        <a:xfrm>
          <a:off x="4574754" y="2229437"/>
          <a:ext cx="2074024" cy="87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Another very important factor in mixed research design is the integration of the quantitative and qualitative results which might be very challenging. </a:t>
          </a:r>
        </a:p>
      </dsp:txBody>
      <dsp:txXfrm>
        <a:off x="4574754" y="2229437"/>
        <a:ext cx="2074024" cy="879889"/>
      </dsp:txXfrm>
    </dsp:sp>
    <dsp:sp modelId="{74A9D5E9-5A2A-43F7-8B10-C05752C3CAB2}">
      <dsp:nvSpPr>
        <dsp:cNvPr id="0" name=""/>
        <dsp:cNvSpPr/>
      </dsp:nvSpPr>
      <dsp:spPr>
        <a:xfrm>
          <a:off x="2473" y="4016916"/>
          <a:ext cx="879889" cy="87988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9F0D4B3-DB9E-448E-8781-DE465B733DC1}">
      <dsp:nvSpPr>
        <dsp:cNvPr id="0" name=""/>
        <dsp:cNvSpPr/>
      </dsp:nvSpPr>
      <dsp:spPr>
        <a:xfrm>
          <a:off x="187250" y="4201693"/>
          <a:ext cx="510335" cy="5103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0401A45-8F71-4EC0-A25F-AB2169AE3DD0}">
      <dsp:nvSpPr>
        <dsp:cNvPr id="0" name=""/>
        <dsp:cNvSpPr/>
      </dsp:nvSpPr>
      <dsp:spPr>
        <a:xfrm>
          <a:off x="1070910" y="4016916"/>
          <a:ext cx="2074024" cy="87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 first step after collecting the data is the evaluation of each research scientific impact autonomously. </a:t>
          </a:r>
        </a:p>
      </dsp:txBody>
      <dsp:txXfrm>
        <a:off x="1070910" y="4016916"/>
        <a:ext cx="2074024" cy="879889"/>
      </dsp:txXfrm>
    </dsp:sp>
    <dsp:sp modelId="{2528EF47-F115-4B8F-A744-37A656B94012}">
      <dsp:nvSpPr>
        <dsp:cNvPr id="0" name=""/>
        <dsp:cNvSpPr/>
      </dsp:nvSpPr>
      <dsp:spPr>
        <a:xfrm>
          <a:off x="3506318" y="4016916"/>
          <a:ext cx="879889" cy="87988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E24C675-8DF9-4AF2-A58F-1D918E64EE51}">
      <dsp:nvSpPr>
        <dsp:cNvPr id="0" name=""/>
        <dsp:cNvSpPr/>
      </dsp:nvSpPr>
      <dsp:spPr>
        <a:xfrm>
          <a:off x="3691094" y="4201693"/>
          <a:ext cx="510335" cy="5103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6DDCFE-D90C-461D-B59A-C7D2CF4C02E1}">
      <dsp:nvSpPr>
        <dsp:cNvPr id="0" name=""/>
        <dsp:cNvSpPr/>
      </dsp:nvSpPr>
      <dsp:spPr>
        <a:xfrm>
          <a:off x="4574754" y="4016916"/>
          <a:ext cx="2074024" cy="879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At the end, while writing the manuscript, the reader should be informed by the title but also within the text that mixed methodology is implemented.</a:t>
          </a:r>
        </a:p>
      </dsp:txBody>
      <dsp:txXfrm>
        <a:off x="4574754" y="4016916"/>
        <a:ext cx="2074024" cy="879889"/>
      </dsp:txXfrm>
    </dsp:sp>
  </dsp:spTree>
</dsp:drawing>
</file>

<file path=ppt/diagrams/drawing1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97AE2-C5EB-4DF6-A376-E19BEC9EFE89}">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791F7A8-9279-42D8-A222-BE47EAEA3EC3}">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F561E2-5B66-48E8-93EF-8B3FF6D10B10}">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11200">
            <a:lnSpc>
              <a:spcPct val="100000"/>
            </a:lnSpc>
            <a:spcBef>
              <a:spcPct val="0"/>
            </a:spcBef>
            <a:spcAft>
              <a:spcPct val="35000"/>
            </a:spcAft>
            <a:buNone/>
          </a:pPr>
          <a:r>
            <a:rPr lang="en-US" sz="1600" kern="1200"/>
            <a:t>The main advantage of employing mixed methods research is that the researcher by using both qualitative and quantitative research methods for the issue under study is able to use the strength of one method (quantitative: numbers, trends, generalizability &amp; qualitative: words, context, meaning) to compensate for the weakness of the other and therefore comprehend thorough the phenomenon. </a:t>
          </a:r>
        </a:p>
      </dsp:txBody>
      <dsp:txXfrm>
        <a:off x="1509882" y="708097"/>
        <a:ext cx="9005717" cy="1307257"/>
      </dsp:txXfrm>
    </dsp:sp>
    <dsp:sp modelId="{B1A03D0C-A79B-47A2-B9B4-B2B831D51E56}">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0AA9CFF-F5C8-4BC8-879D-1BA1C37FA9E8}">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5C5E21B-F571-4996-B536-305EB4748803}">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11200">
            <a:lnSpc>
              <a:spcPct val="100000"/>
            </a:lnSpc>
            <a:spcBef>
              <a:spcPct val="0"/>
            </a:spcBef>
            <a:spcAft>
              <a:spcPct val="35000"/>
            </a:spcAft>
            <a:buNone/>
          </a:pPr>
          <a:r>
            <a:rPr lang="en-US" sz="1600" kern="1200"/>
            <a:t>Since mixed research methods are not limited to research method, they allow the researcher to handle a broad range of research questions and by collecting different kind of data stronger evidence is provided.</a:t>
          </a:r>
        </a:p>
      </dsp:txBody>
      <dsp:txXfrm>
        <a:off x="1509882" y="2342169"/>
        <a:ext cx="9005717" cy="1307257"/>
      </dsp:txXfrm>
    </dsp:sp>
  </dsp:spTree>
</dsp:drawing>
</file>

<file path=ppt/diagrams/drawing1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E9C24-ABE7-4C6F-9340-1F8676FBC4C2}">
      <dsp:nvSpPr>
        <dsp:cNvPr id="0" name=""/>
        <dsp:cNvSpPr/>
      </dsp:nvSpPr>
      <dsp:spPr>
        <a:xfrm>
          <a:off x="134291" y="612"/>
          <a:ext cx="4332795" cy="27513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2FB237F-8631-4BB2-B900-6B0FEE3444A8}">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Mixed methods research can be time-consuming and need more resources since it requires collecting and analysing two types of data.</a:t>
          </a:r>
        </a:p>
      </dsp:txBody>
      <dsp:txXfrm>
        <a:off x="696297" y="538547"/>
        <a:ext cx="4171627" cy="2590157"/>
      </dsp:txXfrm>
    </dsp:sp>
    <dsp:sp modelId="{03B7B369-7C5C-4D0E-8923-842858DEEA6F}">
      <dsp:nvSpPr>
        <dsp:cNvPr id="0" name=""/>
        <dsp:cNvSpPr/>
      </dsp:nvSpPr>
      <dsp:spPr>
        <a:xfrm>
          <a:off x="5429930" y="612"/>
          <a:ext cx="4332795" cy="27513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B7A1173-B113-477E-BC63-74C26320419C}">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If the researcher is one and not a team, s/he may not be familiar with analysing both quantitative and qualitative data and thus may find difficulties in interpreting the results and drawing conclusions.</a:t>
          </a:r>
        </a:p>
      </dsp:txBody>
      <dsp:txXfrm>
        <a:off x="5991936" y="538547"/>
        <a:ext cx="4171627" cy="25901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3ED27-6610-432B-B539-0F8EB7AF33CD}">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71E53-2B23-4C9A-B923-F87743E2F4A4}">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BD0FDE-6C94-4E89-98F7-3306B6A5BAF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b="1" kern="1200"/>
            <a:t>Post-modernism</a:t>
          </a:r>
          <a:r>
            <a:rPr lang="en-US" sz="1800" kern="1200"/>
            <a:t> emerged as a reaction to positivism. It straightforwardly rejected the destructive illusion that there is an external, objective reality, knowable through the application of the supposedly impersonal norms and procedures of “science”. </a:t>
          </a:r>
        </a:p>
      </dsp:txBody>
      <dsp:txXfrm>
        <a:off x="1437631" y="531"/>
        <a:ext cx="9077968" cy="1244702"/>
      </dsp:txXfrm>
    </dsp:sp>
    <dsp:sp modelId="{DFA4AB1F-57C1-4B28-AE64-BBB5531F89FE}">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90A05-47A9-45AA-90C8-E413053A57C5}">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7F79D5-3402-4DDF-B12A-A8261FF509F3}">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Reality cannot be studied independently of human sense-making, because what we call “reality” is the very product of human action, interaction, history, and culture. </a:t>
          </a:r>
        </a:p>
      </dsp:txBody>
      <dsp:txXfrm>
        <a:off x="1437631" y="1556410"/>
        <a:ext cx="9077968" cy="1244702"/>
      </dsp:txXfrm>
    </dsp:sp>
    <dsp:sp modelId="{BB4F2AE5-6D79-41C8-A7D0-9A0B6D15A76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D6F25-7B3B-4024-8071-2C015E97F76D}">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E41F5A-CF58-4091-BC73-77F10DC2F143}">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Hence, postmodern researchers focus on uncovering people’s subjective interpretations of these phenomena and the ways in which they actively shape these. Humans are considered active makers of their social worlds rather than passive pawns governed by universal laws.</a:t>
          </a:r>
        </a:p>
      </dsp:txBody>
      <dsp:txXfrm>
        <a:off x="1437631" y="3112289"/>
        <a:ext cx="9077968" cy="1244702"/>
      </dsp:txXfrm>
    </dsp:sp>
  </dsp:spTree>
</dsp:drawing>
</file>

<file path=ppt/diagrams/drawing1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602B7-D29E-4BB8-879E-05BA4E65EF2D}">
      <dsp:nvSpPr>
        <dsp:cNvPr id="0" name=""/>
        <dsp:cNvSpPr/>
      </dsp:nvSpPr>
      <dsp:spPr>
        <a:xfrm>
          <a:off x="0" y="2124"/>
          <a:ext cx="53875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4044A-BEC3-47BC-8608-6B80DBEDBBE4}">
      <dsp:nvSpPr>
        <dsp:cNvPr id="0" name=""/>
        <dsp:cNvSpPr/>
      </dsp:nvSpPr>
      <dsp:spPr>
        <a:xfrm>
          <a:off x="0" y="2124"/>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It is a complex process that builds on the previously mentioned designs and by using it becomes necessary to consider several dimensions of analysis but also how they are dependent on each other. </a:t>
          </a:r>
        </a:p>
      </dsp:txBody>
      <dsp:txXfrm>
        <a:off x="0" y="2124"/>
        <a:ext cx="5387501" cy="1449029"/>
      </dsp:txXfrm>
    </dsp:sp>
    <dsp:sp modelId="{76B44335-4F61-49F8-861D-2CD815B811A5}">
      <dsp:nvSpPr>
        <dsp:cNvPr id="0" name=""/>
        <dsp:cNvSpPr/>
      </dsp:nvSpPr>
      <dsp:spPr>
        <a:xfrm>
          <a:off x="0" y="1451154"/>
          <a:ext cx="53875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6363D-0BF3-4C32-BFB3-1EF0CB8DD456}">
      <dsp:nvSpPr>
        <dsp:cNvPr id="0" name=""/>
        <dsp:cNvSpPr/>
      </dsp:nvSpPr>
      <dsp:spPr>
        <a:xfrm>
          <a:off x="0" y="1451154"/>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It is considered the one when more than two research phases (series of phases) that may be sequential or concurrent are combined within one study addressing an overall program objective. </a:t>
          </a:r>
        </a:p>
      </dsp:txBody>
      <dsp:txXfrm>
        <a:off x="0" y="1451154"/>
        <a:ext cx="5387501" cy="1449029"/>
      </dsp:txXfrm>
    </dsp:sp>
    <dsp:sp modelId="{FE282BFA-98EE-4C3E-9129-A4B613688120}">
      <dsp:nvSpPr>
        <dsp:cNvPr id="0" name=""/>
        <dsp:cNvSpPr/>
      </dsp:nvSpPr>
      <dsp:spPr>
        <a:xfrm>
          <a:off x="0" y="2900183"/>
          <a:ext cx="53875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87B3A-AFA8-4445-B39E-4850399550F5}">
      <dsp:nvSpPr>
        <dsp:cNvPr id="0" name=""/>
        <dsp:cNvSpPr/>
      </dsp:nvSpPr>
      <dsp:spPr>
        <a:xfrm>
          <a:off x="0" y="2900183"/>
          <a:ext cx="5387501"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This design is often used in program evaluation, where quantitative and qualitative approaches are used over time to support, develop, adapt, and evaluate individual aspects of a program.</a:t>
          </a:r>
        </a:p>
      </dsp:txBody>
      <dsp:txXfrm>
        <a:off x="0" y="2900183"/>
        <a:ext cx="5387501" cy="1449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DE662-1D6D-4AE8-99EF-EECF091D6A4B}">
      <dsp:nvSpPr>
        <dsp:cNvPr id="0" name=""/>
        <dsp:cNvSpPr/>
      </dsp:nvSpPr>
      <dsp:spPr>
        <a:xfrm>
          <a:off x="0" y="39943"/>
          <a:ext cx="6666833" cy="131110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Quantitative research </a:t>
          </a:r>
          <a:r>
            <a:rPr lang="en-US" sz="1500" kern="1200"/>
            <a:t>is always associated with positivistic thinking, whereas </a:t>
          </a:r>
          <a:r>
            <a:rPr lang="en-US" sz="1500" b="1" kern="1200"/>
            <a:t>qualitative research </a:t>
          </a:r>
          <a:r>
            <a:rPr lang="en-US" sz="1500" kern="1200"/>
            <a:t>is grounded on a post-modernist philosophy. </a:t>
          </a:r>
        </a:p>
      </dsp:txBody>
      <dsp:txXfrm>
        <a:off x="64003" y="103946"/>
        <a:ext cx="6538827" cy="1183102"/>
      </dsp:txXfrm>
    </dsp:sp>
    <dsp:sp modelId="{621C323F-475B-480E-98D6-DF94D161160D}">
      <dsp:nvSpPr>
        <dsp:cNvPr id="0" name=""/>
        <dsp:cNvSpPr/>
      </dsp:nvSpPr>
      <dsp:spPr>
        <a:xfrm>
          <a:off x="0" y="1394251"/>
          <a:ext cx="6666833" cy="131110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Such conclusion is neither entirely correct, nor necessarily wrong. </a:t>
          </a:r>
        </a:p>
      </dsp:txBody>
      <dsp:txXfrm>
        <a:off x="64003" y="1458254"/>
        <a:ext cx="6538827" cy="1183102"/>
      </dsp:txXfrm>
    </dsp:sp>
    <dsp:sp modelId="{CDC75A6E-97C0-4674-A38B-8939C2243FA2}">
      <dsp:nvSpPr>
        <dsp:cNvPr id="0" name=""/>
        <dsp:cNvSpPr/>
      </dsp:nvSpPr>
      <dsp:spPr>
        <a:xfrm>
          <a:off x="0" y="2748559"/>
          <a:ext cx="6666833" cy="131110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Even though it applies to many cases, quantitative research may also be part of a post-modernist approach to doing social science, whereas qualitative research may be applied and interpreted in a positivistic way.</a:t>
          </a:r>
        </a:p>
      </dsp:txBody>
      <dsp:txXfrm>
        <a:off x="64003" y="2812562"/>
        <a:ext cx="6538827" cy="1183102"/>
      </dsp:txXfrm>
    </dsp:sp>
    <dsp:sp modelId="{2CCB76EA-0DA3-4D57-804A-667E54DF653C}">
      <dsp:nvSpPr>
        <dsp:cNvPr id="0" name=""/>
        <dsp:cNvSpPr/>
      </dsp:nvSpPr>
      <dsp:spPr>
        <a:xfrm>
          <a:off x="0" y="4102868"/>
          <a:ext cx="6666833" cy="131110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Quantitative methods involve the generation and analysis of data that can be codified into numbers and subjected to statistical analysis, whereas qualitative research involves the generation of data that are not numerical (e.g. sounds, images, text, etc.) and which are analysed as such, using  methods other than statistics </a:t>
          </a:r>
        </a:p>
      </dsp:txBody>
      <dsp:txXfrm>
        <a:off x="64003" y="4166871"/>
        <a:ext cx="6538827" cy="11831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AACED-CA19-4FDF-9630-29510370A033}">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BFF0C-4241-48E5-A78E-D966695C1A41}">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021D0A-53A3-440D-8956-DE0781C5F3AE}">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Upon completion of the study of this chapter the students will be able to understand the notions of social research strategies and research design, to plan a research project and to formulate research questions and research hypotheses. </a:t>
          </a:r>
        </a:p>
      </dsp:txBody>
      <dsp:txXfrm>
        <a:off x="1509882" y="708097"/>
        <a:ext cx="9005717" cy="1307257"/>
      </dsp:txXfrm>
    </dsp:sp>
    <dsp:sp modelId="{386C1FBC-0FB4-406F-A549-E38BC6990204}">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37820-1421-49D9-BC98-5293F5732632}">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EC37F4-DEDA-44B1-BA39-380BA18CB10F}">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By comprehending and identifying the basic features of the two basic research strategies (qualitative and quantitative) and the basic steps of planning and implementing a research project, students will be able to plan their own research project and state their research question(s) and hypotheses. </a:t>
          </a:r>
        </a:p>
      </dsp:txBody>
      <dsp:txXfrm>
        <a:off x="1509882" y="2342169"/>
        <a:ext cx="9005717" cy="13072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A560-E004-4DCE-B117-BB41F6EDBA3C}">
      <dsp:nvSpPr>
        <dsp:cNvPr id="0" name=""/>
        <dsp:cNvSpPr/>
      </dsp:nvSpPr>
      <dsp:spPr>
        <a:xfrm>
          <a:off x="0" y="708097"/>
          <a:ext cx="10515600" cy="13072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007E5E6-D56D-42AD-B0B2-2B541523C2B2}">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B2C2B6-CF90-4307-A5FB-514D3F74B2C5}">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55650">
            <a:lnSpc>
              <a:spcPct val="100000"/>
            </a:lnSpc>
            <a:spcBef>
              <a:spcPct val="0"/>
            </a:spcBef>
            <a:spcAft>
              <a:spcPct val="35000"/>
            </a:spcAft>
            <a:buNone/>
          </a:pPr>
          <a:r>
            <a:rPr lang="en-US" sz="1700" kern="1200"/>
            <a:t>By the term </a:t>
          </a:r>
          <a:r>
            <a:rPr lang="en-US" sz="1700" b="1" kern="1200"/>
            <a:t>research strategy</a:t>
          </a:r>
          <a:r>
            <a:rPr lang="en-US" sz="1700" kern="1200"/>
            <a:t>, we mean a general orientation to the conduction of social research. </a:t>
          </a:r>
        </a:p>
      </dsp:txBody>
      <dsp:txXfrm>
        <a:off x="1509882" y="708097"/>
        <a:ext cx="9005717" cy="1307257"/>
      </dsp:txXfrm>
    </dsp:sp>
    <dsp:sp modelId="{D1A0ED41-DBA7-4E2D-955C-389FA3A6B08C}">
      <dsp:nvSpPr>
        <dsp:cNvPr id="0" name=""/>
        <dsp:cNvSpPr/>
      </dsp:nvSpPr>
      <dsp:spPr>
        <a:xfrm>
          <a:off x="0" y="2342169"/>
          <a:ext cx="10515600" cy="130725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8740407-CB50-4622-9C77-C7DF0C0581A3}">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B1B8C2-456B-4C3E-8574-08A6FD5C640D}">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55650">
            <a:lnSpc>
              <a:spcPct val="100000"/>
            </a:lnSpc>
            <a:spcBef>
              <a:spcPct val="0"/>
            </a:spcBef>
            <a:spcAft>
              <a:spcPct val="35000"/>
            </a:spcAft>
            <a:buNone/>
          </a:pPr>
          <a:r>
            <a:rPr lang="en-US" sz="1700" kern="1200"/>
            <a:t>In the realm of social research there are two basic strategies to follow (and their combination): quantitative research strategy, through the implementation of quantitative research methods, and qualitative research strategy, through the implementation of qualitative research methods.</a:t>
          </a:r>
        </a:p>
      </dsp:txBody>
      <dsp:txXfrm>
        <a:off x="1509882" y="2342169"/>
        <a:ext cx="9005717" cy="13072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ED75F-6CF4-4990-BE9E-46142397E528}">
      <dsp:nvSpPr>
        <dsp:cNvPr id="0" name=""/>
        <dsp:cNvSpPr/>
      </dsp:nvSpPr>
      <dsp:spPr>
        <a:xfrm>
          <a:off x="79887" y="151300"/>
          <a:ext cx="896925" cy="89692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6F88CE6-95DF-4646-8861-0EACA3DADE71}">
      <dsp:nvSpPr>
        <dsp:cNvPr id="0" name=""/>
        <dsp:cNvSpPr/>
      </dsp:nvSpPr>
      <dsp:spPr>
        <a:xfrm>
          <a:off x="268241" y="339655"/>
          <a:ext cx="520217" cy="520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46F6FD-46D3-4CCF-9C0D-572CD82F8E7E}">
      <dsp:nvSpPr>
        <dsp:cNvPr id="0" name=""/>
        <dsp:cNvSpPr/>
      </dsp:nvSpPr>
      <dsp:spPr>
        <a:xfrm>
          <a:off x="1169011" y="151300"/>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Quantitative and qualitative research represent different research strategies. </a:t>
          </a:r>
        </a:p>
      </dsp:txBody>
      <dsp:txXfrm>
        <a:off x="1169011" y="151300"/>
        <a:ext cx="2114182" cy="896925"/>
      </dsp:txXfrm>
    </dsp:sp>
    <dsp:sp modelId="{D411DBB1-DD9D-4A46-AD25-5CAA0577BE0C}">
      <dsp:nvSpPr>
        <dsp:cNvPr id="0" name=""/>
        <dsp:cNvSpPr/>
      </dsp:nvSpPr>
      <dsp:spPr>
        <a:xfrm>
          <a:off x="3651574" y="151300"/>
          <a:ext cx="896925" cy="89692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FC766A9-3610-492C-B081-433F52553F78}">
      <dsp:nvSpPr>
        <dsp:cNvPr id="0" name=""/>
        <dsp:cNvSpPr/>
      </dsp:nvSpPr>
      <dsp:spPr>
        <a:xfrm>
          <a:off x="3839928" y="339655"/>
          <a:ext cx="520217" cy="520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0E4F89-528A-4608-824C-045E6375A18C}">
      <dsp:nvSpPr>
        <dsp:cNvPr id="0" name=""/>
        <dsp:cNvSpPr/>
      </dsp:nvSpPr>
      <dsp:spPr>
        <a:xfrm>
          <a:off x="4740698" y="151300"/>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BUT</a:t>
          </a:r>
          <a:r>
            <a:rPr lang="en-US" sz="1100" kern="1200"/>
            <a:t>, one could pinpoint several “common” characteristics that permeate both strategies:</a:t>
          </a:r>
        </a:p>
      </dsp:txBody>
      <dsp:txXfrm>
        <a:off x="4740698" y="151300"/>
        <a:ext cx="2114182" cy="896925"/>
      </dsp:txXfrm>
    </dsp:sp>
    <dsp:sp modelId="{8E00776C-A166-4301-86DE-C8F491344654}">
      <dsp:nvSpPr>
        <dsp:cNvPr id="0" name=""/>
        <dsp:cNvSpPr/>
      </dsp:nvSpPr>
      <dsp:spPr>
        <a:xfrm>
          <a:off x="7223261" y="151300"/>
          <a:ext cx="896925" cy="89692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4DE4F30-A4A7-470D-8133-B734946A1B1F}">
      <dsp:nvSpPr>
        <dsp:cNvPr id="0" name=""/>
        <dsp:cNvSpPr/>
      </dsp:nvSpPr>
      <dsp:spPr>
        <a:xfrm>
          <a:off x="7411616" y="339655"/>
          <a:ext cx="520217" cy="520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C9251CC-F178-49CE-8726-3EC9A0CBD5EC}">
      <dsp:nvSpPr>
        <dsp:cNvPr id="0" name=""/>
        <dsp:cNvSpPr/>
      </dsp:nvSpPr>
      <dsp:spPr>
        <a:xfrm>
          <a:off x="8312386" y="151300"/>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They are both theory-related -literature review is a necessary step for both of them. </a:t>
          </a:r>
        </a:p>
      </dsp:txBody>
      <dsp:txXfrm>
        <a:off x="8312386" y="151300"/>
        <a:ext cx="2114182" cy="896925"/>
      </dsp:txXfrm>
    </dsp:sp>
    <dsp:sp modelId="{D6961020-B350-4A14-B3C4-2D27181807FF}">
      <dsp:nvSpPr>
        <dsp:cNvPr id="0" name=""/>
        <dsp:cNvSpPr/>
      </dsp:nvSpPr>
      <dsp:spPr>
        <a:xfrm>
          <a:off x="79887" y="1819249"/>
          <a:ext cx="896925" cy="89692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1B5414E-D2D7-4B10-8555-7AF476213D8C}">
      <dsp:nvSpPr>
        <dsp:cNvPr id="0" name=""/>
        <dsp:cNvSpPr/>
      </dsp:nvSpPr>
      <dsp:spPr>
        <a:xfrm>
          <a:off x="268241" y="2007603"/>
          <a:ext cx="520217" cy="520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30791C-A3B2-4E37-91E3-E0B4F380910D}">
      <dsp:nvSpPr>
        <dsp:cNvPr id="0" name=""/>
        <dsp:cNvSpPr/>
      </dsp:nvSpPr>
      <dsp:spPr>
        <a:xfrm>
          <a:off x="1169011" y="1819249"/>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They require the formulation of research questions and/or research hypotheses.</a:t>
          </a:r>
        </a:p>
      </dsp:txBody>
      <dsp:txXfrm>
        <a:off x="1169011" y="1819249"/>
        <a:ext cx="2114182" cy="896925"/>
      </dsp:txXfrm>
    </dsp:sp>
    <dsp:sp modelId="{73BB8C0C-B169-48F3-B0ED-E8A52FE15C76}">
      <dsp:nvSpPr>
        <dsp:cNvPr id="0" name=""/>
        <dsp:cNvSpPr/>
      </dsp:nvSpPr>
      <dsp:spPr>
        <a:xfrm>
          <a:off x="3651574" y="1819249"/>
          <a:ext cx="896925" cy="89692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296DC80-6266-433D-9905-3039DA5898CE}">
      <dsp:nvSpPr>
        <dsp:cNvPr id="0" name=""/>
        <dsp:cNvSpPr/>
      </dsp:nvSpPr>
      <dsp:spPr>
        <a:xfrm>
          <a:off x="3839928" y="2007603"/>
          <a:ext cx="520217" cy="5202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3B491D-5A01-43A9-95EB-9A8FE2136323}">
      <dsp:nvSpPr>
        <dsp:cNvPr id="0" name=""/>
        <dsp:cNvSpPr/>
      </dsp:nvSpPr>
      <dsp:spPr>
        <a:xfrm>
          <a:off x="4740698" y="1819249"/>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It is necessary to collect data, although with different research tools and methods. </a:t>
          </a:r>
        </a:p>
      </dsp:txBody>
      <dsp:txXfrm>
        <a:off x="4740698" y="1819249"/>
        <a:ext cx="2114182" cy="896925"/>
      </dsp:txXfrm>
    </dsp:sp>
    <dsp:sp modelId="{398A3E8E-86B8-4FEA-BF00-B6B74FB6EC14}">
      <dsp:nvSpPr>
        <dsp:cNvPr id="0" name=""/>
        <dsp:cNvSpPr/>
      </dsp:nvSpPr>
      <dsp:spPr>
        <a:xfrm>
          <a:off x="7223261" y="1819249"/>
          <a:ext cx="896925" cy="89692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1AAF2CC-B65B-404D-9E14-5125C61E178D}">
      <dsp:nvSpPr>
        <dsp:cNvPr id="0" name=""/>
        <dsp:cNvSpPr/>
      </dsp:nvSpPr>
      <dsp:spPr>
        <a:xfrm>
          <a:off x="7411616" y="2007603"/>
          <a:ext cx="520217" cy="5202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61FDC4-4885-470B-8029-C75D1FC29305}">
      <dsp:nvSpPr>
        <dsp:cNvPr id="0" name=""/>
        <dsp:cNvSpPr/>
      </dsp:nvSpPr>
      <dsp:spPr>
        <a:xfrm>
          <a:off x="8312386" y="1819249"/>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After the collection of data, the next step for both strategies is the process and analysis of the gathered information through different analytical tools. </a:t>
          </a:r>
        </a:p>
      </dsp:txBody>
      <dsp:txXfrm>
        <a:off x="8312386" y="1819249"/>
        <a:ext cx="2114182" cy="896925"/>
      </dsp:txXfrm>
    </dsp:sp>
    <dsp:sp modelId="{14BC1CF5-09F4-4E57-99BB-E700F0A6EAD1}">
      <dsp:nvSpPr>
        <dsp:cNvPr id="0" name=""/>
        <dsp:cNvSpPr/>
      </dsp:nvSpPr>
      <dsp:spPr>
        <a:xfrm>
          <a:off x="79887" y="3487197"/>
          <a:ext cx="896925" cy="89692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A1C570F-CA1F-47FA-B9A1-A63B159B3A2A}">
      <dsp:nvSpPr>
        <dsp:cNvPr id="0" name=""/>
        <dsp:cNvSpPr/>
      </dsp:nvSpPr>
      <dsp:spPr>
        <a:xfrm>
          <a:off x="268241" y="3675551"/>
          <a:ext cx="520217" cy="5202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CB1D09-2FAA-4E55-BED6-70B9D2A19F1F}">
      <dsp:nvSpPr>
        <dsp:cNvPr id="0" name=""/>
        <dsp:cNvSpPr/>
      </dsp:nvSpPr>
      <dsp:spPr>
        <a:xfrm>
          <a:off x="1169011" y="3487197"/>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And, of course, in both cases the last steps of the research are the presentation of the results and the relevant discussion/conclusions.</a:t>
          </a:r>
        </a:p>
      </dsp:txBody>
      <dsp:txXfrm>
        <a:off x="1169011" y="3487197"/>
        <a:ext cx="2114182" cy="8969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3F88D-0CEB-4EC9-8BD1-B19556F18BF2}">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DC9E23-B8A8-48B4-BD24-99C07ED266F9}">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56EA57-160D-4687-B816-D1BCDECAEB2D}">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US" sz="1600" kern="1200" dirty="0"/>
            <a:t>Choices of research strategy, design, or method have to serve answering the specific research question(s) under scrutiny. </a:t>
          </a:r>
        </a:p>
      </dsp:txBody>
      <dsp:txXfrm>
        <a:off x="837512" y="3404"/>
        <a:ext cx="9678087" cy="725119"/>
      </dsp:txXfrm>
    </dsp:sp>
    <dsp:sp modelId="{DA78A537-AC74-448B-9A1A-A4302B8020AE}">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C33E9-3609-4C0B-9689-5D6D821EB8C0}">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04D667-CC28-43CA-B96B-5BCC423EACD2}">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US" sz="1600" kern="1200"/>
            <a:t>If we are interested in teasing out the relative importance of a number of different causes of a social phenomenon, it is quite likely that a quantitative strategy will fit our needs. </a:t>
          </a:r>
        </a:p>
      </dsp:txBody>
      <dsp:txXfrm>
        <a:off x="837512" y="909803"/>
        <a:ext cx="9678087" cy="725119"/>
      </dsp:txXfrm>
    </dsp:sp>
    <dsp:sp modelId="{71EB8C13-843A-499B-9B4E-BF2E5E4C63DD}">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C9176-9994-4F54-B177-521AB565CCA1}">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29FCF0-A08B-4C41-89C0-07CCB520041E}">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US" sz="1600" kern="1200" dirty="0"/>
            <a:t>Alternatively, if we are interested in the world views of members of a certain social group, a qualitative research strategy that is sensitive to how participants interpret their social world may be more appropriate. </a:t>
          </a:r>
        </a:p>
      </dsp:txBody>
      <dsp:txXfrm>
        <a:off x="837512" y="1816202"/>
        <a:ext cx="9678087" cy="725119"/>
      </dsp:txXfrm>
    </dsp:sp>
    <dsp:sp modelId="{588F84E5-65EC-4CE2-9A34-A41E89498336}">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EBB20-6296-42D2-8A3E-5680FB71419B}">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E4ED2-ADA1-4439-B879-710E83B29530}">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US" sz="1600" kern="1200"/>
            <a:t>If a researcher is interested in a topic on which no or virtually no research has been done in the past, the quantitative strategy may be difficult to employ, because there is little prior literature from which to draw leads. </a:t>
          </a:r>
        </a:p>
      </dsp:txBody>
      <dsp:txXfrm>
        <a:off x="837512" y="2722601"/>
        <a:ext cx="9678087" cy="725119"/>
      </dsp:txXfrm>
    </dsp:sp>
    <dsp:sp modelId="{FE7E0809-0FA8-425F-886F-C9D7FA340624}">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7C1FA-B56D-4F50-BA5D-B9B397954BCB}">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915B5-892F-48DB-A568-A792C6B8434D}">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11200">
            <a:lnSpc>
              <a:spcPct val="90000"/>
            </a:lnSpc>
            <a:spcBef>
              <a:spcPct val="0"/>
            </a:spcBef>
            <a:spcAft>
              <a:spcPct val="35000"/>
            </a:spcAft>
            <a:buNone/>
          </a:pPr>
          <a:r>
            <a:rPr lang="en-US" sz="1600" kern="1200"/>
            <a:t>A more exploratory stance may be preferable, and, in this connection, qualitative research may serve the researcher’s needs better.</a:t>
          </a:r>
        </a:p>
      </dsp:txBody>
      <dsp:txXfrm>
        <a:off x="837512" y="3629000"/>
        <a:ext cx="9678087" cy="7251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D76AE-BD81-4E31-BD42-4BB1BE6B306E}">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2FF45-8520-41D2-AE73-6700F47669C5}">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C7989A-6116-446A-A047-D10D271303E7}">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Not all ideas are adequate to become research projects. </a:t>
          </a:r>
        </a:p>
      </dsp:txBody>
      <dsp:txXfrm>
        <a:off x="1172126" y="908559"/>
        <a:ext cx="2114937" cy="897246"/>
      </dsp:txXfrm>
    </dsp:sp>
    <dsp:sp modelId="{B10CDB88-2FC4-4005-A17C-907186C9D569}">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7BA8C-4E80-4C39-B2CD-E62FEC408F1C}">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5DA40-97FD-43DC-8E46-C45AF229C3FF}">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A researcher should try to avoid extremely large “panoptic” subjects, common issues that have been already extensively scrutinized</a:t>
          </a:r>
        </a:p>
      </dsp:txBody>
      <dsp:txXfrm>
        <a:off x="4745088" y="908559"/>
        <a:ext cx="2114937" cy="897246"/>
      </dsp:txXfrm>
    </dsp:sp>
    <dsp:sp modelId="{7DB447DA-BC04-4D0F-8CBF-A16B03C4299E}">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BCE87-7511-4640-8771-235044ABB8E3}">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D4B777-431C-434F-A274-9E65E75C34E9}">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Issues for which there is no research material or access to the material is extremely difficult or impossible </a:t>
          </a:r>
        </a:p>
      </dsp:txBody>
      <dsp:txXfrm>
        <a:off x="8318049" y="908559"/>
        <a:ext cx="2114937" cy="897246"/>
      </dsp:txXfrm>
    </dsp:sp>
    <dsp:sp modelId="{63620EEE-55F7-44EA-808D-344348C0F00B}">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E4ED2-A6DC-4967-B601-9135423B53E9}">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4027B-ECB2-4A51-B6EC-ECBC1483D3F4}">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Issues whose course depends on the completion of other research projects (especially when our time-frame is short)</a:t>
          </a:r>
        </a:p>
      </dsp:txBody>
      <dsp:txXfrm>
        <a:off x="1172126" y="2545532"/>
        <a:ext cx="2114937" cy="897246"/>
      </dsp:txXfrm>
    </dsp:sp>
    <dsp:sp modelId="{ECCB3427-55B0-41D8-9B8B-FB7C239BFA3A}">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F01DB-1432-4345-BB1D-10130FAC52DB}">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020331-05C4-4B4F-93FE-F8D8EE987D8E}">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US" sz="1200" kern="1200"/>
            <a:t>Issues that might violate the codes of ethics and ethics of social re-search</a:t>
          </a:r>
        </a:p>
      </dsp:txBody>
      <dsp:txXfrm>
        <a:off x="4745088"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1652A-056C-46DD-86F4-8A7BF63487ED}">
      <dsp:nvSpPr>
        <dsp:cNvPr id="0" name=""/>
        <dsp:cNvSpPr/>
      </dsp:nvSpPr>
      <dsp:spPr>
        <a:xfrm>
          <a:off x="0" y="4998"/>
          <a:ext cx="6900512" cy="10636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40FB0-94EB-4CBD-801D-C0DAF77DB6B4}">
      <dsp:nvSpPr>
        <dsp:cNvPr id="0" name=""/>
        <dsp:cNvSpPr/>
      </dsp:nvSpPr>
      <dsp:spPr>
        <a:xfrm>
          <a:off x="321762" y="244326"/>
          <a:ext cx="585595" cy="585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2613F-5FEE-48CC-93A8-930DF3F3C37B}">
      <dsp:nvSpPr>
        <dsp:cNvPr id="0" name=""/>
        <dsp:cNvSpPr/>
      </dsp:nvSpPr>
      <dsp:spPr>
        <a:xfrm>
          <a:off x="1229120" y="4998"/>
          <a:ext cx="5615862" cy="11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26" tIns="123126" rIns="123126" bIns="123126" numCol="1" spcCol="1270" anchor="ctr" anchorCtr="0">
          <a:noAutofit/>
        </a:bodyPr>
        <a:lstStyle/>
        <a:p>
          <a:pPr marL="0" lvl="0" indent="0" algn="l" defTabSz="622300">
            <a:lnSpc>
              <a:spcPct val="90000"/>
            </a:lnSpc>
            <a:spcBef>
              <a:spcPct val="0"/>
            </a:spcBef>
            <a:spcAft>
              <a:spcPct val="35000"/>
            </a:spcAft>
            <a:buNone/>
          </a:pPr>
          <a:r>
            <a:rPr lang="en-US" sz="1400" b="1" kern="1200"/>
            <a:t>Publication</a:t>
          </a:r>
          <a:r>
            <a:rPr lang="en-US" sz="1400" kern="1200"/>
            <a:t>: scientific research is expected to be published in recognised journals after being reviewed (assessed) by other scientists in the field</a:t>
          </a:r>
        </a:p>
      </dsp:txBody>
      <dsp:txXfrm>
        <a:off x="1229120" y="4998"/>
        <a:ext cx="5615862" cy="1163398"/>
      </dsp:txXfrm>
    </dsp:sp>
    <dsp:sp modelId="{53962380-B94C-4F74-8C1A-17DB58424750}">
      <dsp:nvSpPr>
        <dsp:cNvPr id="0" name=""/>
        <dsp:cNvSpPr/>
      </dsp:nvSpPr>
      <dsp:spPr>
        <a:xfrm>
          <a:off x="0" y="1459246"/>
          <a:ext cx="6900512" cy="10636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171D7-4E0E-4BE9-83A4-B46C9C3E682E}">
      <dsp:nvSpPr>
        <dsp:cNvPr id="0" name=""/>
        <dsp:cNvSpPr/>
      </dsp:nvSpPr>
      <dsp:spPr>
        <a:xfrm>
          <a:off x="321762" y="1698574"/>
          <a:ext cx="585595" cy="585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C4B564-4180-43F3-832F-896F61486AAF}">
      <dsp:nvSpPr>
        <dsp:cNvPr id="0" name=""/>
        <dsp:cNvSpPr/>
      </dsp:nvSpPr>
      <dsp:spPr>
        <a:xfrm>
          <a:off x="1229120" y="1459246"/>
          <a:ext cx="5615862" cy="11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26" tIns="123126" rIns="123126" bIns="123126" numCol="1" spcCol="1270" anchor="ctr" anchorCtr="0">
          <a:noAutofit/>
        </a:bodyPr>
        <a:lstStyle/>
        <a:p>
          <a:pPr marL="0" lvl="0" indent="0" algn="l" defTabSz="622300">
            <a:lnSpc>
              <a:spcPct val="90000"/>
            </a:lnSpc>
            <a:spcBef>
              <a:spcPct val="0"/>
            </a:spcBef>
            <a:spcAft>
              <a:spcPct val="35000"/>
            </a:spcAft>
            <a:buNone/>
          </a:pPr>
          <a:r>
            <a:rPr lang="en-US" sz="1400" b="1" kern="1200"/>
            <a:t>Adherence to ethical principles that protect the subjects </a:t>
          </a:r>
          <a:r>
            <a:rPr lang="en-US" sz="1400" kern="1200"/>
            <a:t>of research from undue harm and, in the case of human participants, ensure that they freely give their informed consent before they are included in a study.</a:t>
          </a:r>
        </a:p>
      </dsp:txBody>
      <dsp:txXfrm>
        <a:off x="1229120" y="1459246"/>
        <a:ext cx="5615862" cy="1163398"/>
      </dsp:txXfrm>
    </dsp:sp>
    <dsp:sp modelId="{D450ED35-6978-466E-940D-D10405BC1285}">
      <dsp:nvSpPr>
        <dsp:cNvPr id="0" name=""/>
        <dsp:cNvSpPr/>
      </dsp:nvSpPr>
      <dsp:spPr>
        <a:xfrm>
          <a:off x="0" y="2913495"/>
          <a:ext cx="6900512" cy="10636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FC88A-D966-4988-B0D1-3BB2BA110D2F}">
      <dsp:nvSpPr>
        <dsp:cNvPr id="0" name=""/>
        <dsp:cNvSpPr/>
      </dsp:nvSpPr>
      <dsp:spPr>
        <a:xfrm>
          <a:off x="321762" y="3152823"/>
          <a:ext cx="585595" cy="585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1E1BC3-97EA-41F9-8F05-CD8BAB05C0BD}">
      <dsp:nvSpPr>
        <dsp:cNvPr id="0" name=""/>
        <dsp:cNvSpPr/>
      </dsp:nvSpPr>
      <dsp:spPr>
        <a:xfrm>
          <a:off x="1229120" y="2913495"/>
          <a:ext cx="5615862" cy="11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26" tIns="123126" rIns="123126" bIns="123126" numCol="1" spcCol="1270" anchor="ctr" anchorCtr="0">
          <a:noAutofit/>
        </a:bodyPr>
        <a:lstStyle/>
        <a:p>
          <a:pPr marL="0" lvl="0" indent="0" algn="l" defTabSz="622300">
            <a:lnSpc>
              <a:spcPct val="90000"/>
            </a:lnSpc>
            <a:spcBef>
              <a:spcPct val="0"/>
            </a:spcBef>
            <a:spcAft>
              <a:spcPct val="35000"/>
            </a:spcAft>
            <a:buNone/>
          </a:pPr>
          <a:r>
            <a:rPr lang="en-US" sz="1400" b="1" kern="1200"/>
            <a:t>Drawing on a set of “tried and tested” methods </a:t>
          </a:r>
          <a:r>
            <a:rPr lang="en-US" sz="1400" kern="1200"/>
            <a:t>for the collection and analysis of data. </a:t>
          </a:r>
        </a:p>
      </dsp:txBody>
      <dsp:txXfrm>
        <a:off x="1229120" y="2913495"/>
        <a:ext cx="5615862" cy="1163398"/>
      </dsp:txXfrm>
    </dsp:sp>
    <dsp:sp modelId="{DD773AA3-EFCA-4954-A4BD-AC02643023E7}">
      <dsp:nvSpPr>
        <dsp:cNvPr id="0" name=""/>
        <dsp:cNvSpPr/>
      </dsp:nvSpPr>
      <dsp:spPr>
        <a:xfrm>
          <a:off x="0" y="4367743"/>
          <a:ext cx="6900512" cy="106367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C6E3B-5CBD-4DB8-9A69-E0AD7D0D8004}">
      <dsp:nvSpPr>
        <dsp:cNvPr id="0" name=""/>
        <dsp:cNvSpPr/>
      </dsp:nvSpPr>
      <dsp:spPr>
        <a:xfrm>
          <a:off x="322077" y="4607071"/>
          <a:ext cx="585595" cy="585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A7C409-1D3D-4B92-95B4-3004F822BCD4}">
      <dsp:nvSpPr>
        <dsp:cNvPr id="0" name=""/>
        <dsp:cNvSpPr/>
      </dsp:nvSpPr>
      <dsp:spPr>
        <a:xfrm>
          <a:off x="1229749" y="4367743"/>
          <a:ext cx="5555473" cy="11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126" tIns="123126" rIns="123126" bIns="123126" numCol="1" spcCol="1270" anchor="ctr" anchorCtr="0">
          <a:noAutofit/>
        </a:bodyPr>
        <a:lstStyle/>
        <a:p>
          <a:pPr marL="0" lvl="0" indent="0" algn="l" defTabSz="622300">
            <a:lnSpc>
              <a:spcPct val="90000"/>
            </a:lnSpc>
            <a:spcBef>
              <a:spcPct val="0"/>
            </a:spcBef>
            <a:spcAft>
              <a:spcPct val="35000"/>
            </a:spcAft>
            <a:buNone/>
          </a:pPr>
          <a:r>
            <a:rPr lang="en-US" sz="1400" b="1" kern="1200"/>
            <a:t>Making the familiar strange</a:t>
          </a:r>
          <a:r>
            <a:rPr lang="en-US" sz="1400" kern="1200"/>
            <a:t>: this refers to the process of de-familiarising everyday things we know well and take for granted. Putting oneself at a reflexive distance from the object of a study is a key feature of the scientific method, as it is difficult to see things clearly from within a context or situation. </a:t>
          </a:r>
        </a:p>
      </dsp:txBody>
      <dsp:txXfrm>
        <a:off x="1229749" y="4367743"/>
        <a:ext cx="5555473" cy="116339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D0541-69E7-43E8-9725-E31DDADF1E46}">
      <dsp:nvSpPr>
        <dsp:cNvPr id="0" name=""/>
        <dsp:cNvSpPr/>
      </dsp:nvSpPr>
      <dsp:spPr>
        <a:xfrm>
          <a:off x="0" y="4307"/>
          <a:ext cx="6364224" cy="9175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FFF4A-3104-4787-841E-A82B951FB36E}">
      <dsp:nvSpPr>
        <dsp:cNvPr id="0" name=""/>
        <dsp:cNvSpPr/>
      </dsp:nvSpPr>
      <dsp:spPr>
        <a:xfrm>
          <a:off x="277554" y="210753"/>
          <a:ext cx="504644" cy="50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D4136-6CED-4158-A0C0-41A53BD8CE31}">
      <dsp:nvSpPr>
        <dsp:cNvPr id="0" name=""/>
        <dsp:cNvSpPr/>
      </dsp:nvSpPr>
      <dsp:spPr>
        <a:xfrm>
          <a:off x="1059754" y="430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an overview of the theory through the review of the relevant literature, </a:t>
          </a:r>
        </a:p>
      </dsp:txBody>
      <dsp:txXfrm>
        <a:off x="1059754" y="4307"/>
        <a:ext cx="5304469" cy="917536"/>
      </dsp:txXfrm>
    </dsp:sp>
    <dsp:sp modelId="{5B157F4D-6713-4D34-A977-BBB86007C3A6}">
      <dsp:nvSpPr>
        <dsp:cNvPr id="0" name=""/>
        <dsp:cNvSpPr/>
      </dsp:nvSpPr>
      <dsp:spPr>
        <a:xfrm>
          <a:off x="0" y="1151227"/>
          <a:ext cx="6364224" cy="9175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4A57A-BDE8-4D0F-B786-FEFDA082187E}">
      <dsp:nvSpPr>
        <dsp:cNvPr id="0" name=""/>
        <dsp:cNvSpPr/>
      </dsp:nvSpPr>
      <dsp:spPr>
        <a:xfrm>
          <a:off x="277554" y="1357673"/>
          <a:ext cx="504644" cy="50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352876-DDB7-4702-87B8-EE37F182375E}">
      <dsp:nvSpPr>
        <dsp:cNvPr id="0" name=""/>
        <dsp:cNvSpPr/>
      </dsp:nvSpPr>
      <dsp:spPr>
        <a:xfrm>
          <a:off x="1059754" y="115122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the formulation of research questions and research hypotheses, </a:t>
          </a:r>
        </a:p>
      </dsp:txBody>
      <dsp:txXfrm>
        <a:off x="1059754" y="1151227"/>
        <a:ext cx="5304469" cy="917536"/>
      </dsp:txXfrm>
    </dsp:sp>
    <dsp:sp modelId="{7FD30104-C958-41C0-85F4-9218617CE0DD}">
      <dsp:nvSpPr>
        <dsp:cNvPr id="0" name=""/>
        <dsp:cNvSpPr/>
      </dsp:nvSpPr>
      <dsp:spPr>
        <a:xfrm>
          <a:off x="0" y="2298147"/>
          <a:ext cx="6364224" cy="9175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6EB47-56E7-4A40-8059-106F061A84CF}">
      <dsp:nvSpPr>
        <dsp:cNvPr id="0" name=""/>
        <dsp:cNvSpPr/>
      </dsp:nvSpPr>
      <dsp:spPr>
        <a:xfrm>
          <a:off x="277554" y="2504593"/>
          <a:ext cx="504644" cy="504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9B6AF4-A95D-4455-81E4-CEDF0051CB48}">
      <dsp:nvSpPr>
        <dsp:cNvPr id="0" name=""/>
        <dsp:cNvSpPr/>
      </dsp:nvSpPr>
      <dsp:spPr>
        <a:xfrm>
          <a:off x="1059754" y="229814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the data collection, </a:t>
          </a:r>
        </a:p>
      </dsp:txBody>
      <dsp:txXfrm>
        <a:off x="1059754" y="2298147"/>
        <a:ext cx="5304469" cy="917536"/>
      </dsp:txXfrm>
    </dsp:sp>
    <dsp:sp modelId="{B78D9467-FC7D-46EA-8FBE-5E3CFB9C4A04}">
      <dsp:nvSpPr>
        <dsp:cNvPr id="0" name=""/>
        <dsp:cNvSpPr/>
      </dsp:nvSpPr>
      <dsp:spPr>
        <a:xfrm>
          <a:off x="0" y="3445068"/>
          <a:ext cx="6364224" cy="9175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4DA60-87D3-4104-B30F-E4CB01DDFD2B}">
      <dsp:nvSpPr>
        <dsp:cNvPr id="0" name=""/>
        <dsp:cNvSpPr/>
      </dsp:nvSpPr>
      <dsp:spPr>
        <a:xfrm>
          <a:off x="277554" y="3651513"/>
          <a:ext cx="504644" cy="504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43540-19A0-4C5A-9B86-A99A17E380A6}">
      <dsp:nvSpPr>
        <dsp:cNvPr id="0" name=""/>
        <dsp:cNvSpPr/>
      </dsp:nvSpPr>
      <dsp:spPr>
        <a:xfrm>
          <a:off x="1059754" y="344506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the data analysis and interpretation (seeking to answer the research questions and hypotheses), </a:t>
          </a:r>
        </a:p>
      </dsp:txBody>
      <dsp:txXfrm>
        <a:off x="1059754" y="3445068"/>
        <a:ext cx="5304469" cy="917536"/>
      </dsp:txXfrm>
    </dsp:sp>
    <dsp:sp modelId="{51ACCBBB-1E9B-4C35-B7EE-8DA062D52528}">
      <dsp:nvSpPr>
        <dsp:cNvPr id="0" name=""/>
        <dsp:cNvSpPr/>
      </dsp:nvSpPr>
      <dsp:spPr>
        <a:xfrm>
          <a:off x="0" y="4591988"/>
          <a:ext cx="6364224" cy="91753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A01F0-B61B-4754-ADF8-615A7D4DC380}">
      <dsp:nvSpPr>
        <dsp:cNvPr id="0" name=""/>
        <dsp:cNvSpPr/>
      </dsp:nvSpPr>
      <dsp:spPr>
        <a:xfrm>
          <a:off x="277554" y="4798433"/>
          <a:ext cx="504644" cy="504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7E8A7B-1AA9-4ABE-8E52-347988F98324}">
      <dsp:nvSpPr>
        <dsp:cNvPr id="0" name=""/>
        <dsp:cNvSpPr/>
      </dsp:nvSpPr>
      <dsp:spPr>
        <a:xfrm>
          <a:off x="1059754" y="459198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and the discussion including the limitations of the research and new research ideas.</a:t>
          </a:r>
        </a:p>
      </dsp:txBody>
      <dsp:txXfrm>
        <a:off x="1059754" y="4591988"/>
        <a:ext cx="5304469" cy="9175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E58E6-FC1B-4204-B3F6-BA78F7AF5ED2}">
      <dsp:nvSpPr>
        <dsp:cNvPr id="0" name=""/>
        <dsp:cNvSpPr/>
      </dsp:nvSpPr>
      <dsp:spPr>
        <a:xfrm>
          <a:off x="0" y="1808"/>
          <a:ext cx="10515600" cy="91661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1B0C261-2562-486F-B6AB-FE5782531193}">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3C615B-4947-4A2E-9E53-0EF3127E3680}">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b="1" kern="1200" dirty="0"/>
            <a:t>Research hypotheses </a:t>
          </a:r>
          <a:r>
            <a:rPr lang="en-US" sz="1500" kern="1200" dirty="0"/>
            <a:t>aim to interpret the relationship between theory and research findings. </a:t>
          </a:r>
        </a:p>
      </dsp:txBody>
      <dsp:txXfrm>
        <a:off x="1058686" y="1808"/>
        <a:ext cx="9456913" cy="916611"/>
      </dsp:txXfrm>
    </dsp:sp>
    <dsp:sp modelId="{A3DC8E2A-B058-4CFF-A1CE-8E86FE797386}">
      <dsp:nvSpPr>
        <dsp:cNvPr id="0" name=""/>
        <dsp:cNvSpPr/>
      </dsp:nvSpPr>
      <dsp:spPr>
        <a:xfrm>
          <a:off x="0" y="1147573"/>
          <a:ext cx="10515600" cy="9166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175522F-AF0A-4ACC-AE79-3D3C2AB450DE}">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78E17A4-DD5A-4FB0-8F68-182D3FC1E870}">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kern="1200"/>
            <a:t>Research hypotheses describe the questions, making judgments about their answer (according to the theory). </a:t>
          </a:r>
        </a:p>
      </dsp:txBody>
      <dsp:txXfrm>
        <a:off x="1058686" y="1147573"/>
        <a:ext cx="9456913" cy="916611"/>
      </dsp:txXfrm>
    </dsp:sp>
    <dsp:sp modelId="{AB7070CC-055B-482E-82AC-1BDB8D7C4272}">
      <dsp:nvSpPr>
        <dsp:cNvPr id="0" name=""/>
        <dsp:cNvSpPr/>
      </dsp:nvSpPr>
      <dsp:spPr>
        <a:xfrm>
          <a:off x="0" y="2293338"/>
          <a:ext cx="10515600" cy="91661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4C62F03-81EF-4E3E-936E-9B9C1B1863FB}">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7CE86C-FE73-41B5-92BC-B503A7725452}">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kern="1200"/>
            <a:t>Consequently, the results of a research are intended to verify or not the assessments made by research hypotheses. </a:t>
          </a:r>
        </a:p>
      </dsp:txBody>
      <dsp:txXfrm>
        <a:off x="1058686" y="2293338"/>
        <a:ext cx="9456913" cy="916611"/>
      </dsp:txXfrm>
    </dsp:sp>
    <dsp:sp modelId="{8DCEBAD3-5B29-4963-BB68-DA9617E06534}">
      <dsp:nvSpPr>
        <dsp:cNvPr id="0" name=""/>
        <dsp:cNvSpPr/>
      </dsp:nvSpPr>
      <dsp:spPr>
        <a:xfrm>
          <a:off x="0" y="3439103"/>
          <a:ext cx="10515600" cy="91661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B52DB18-2EE2-44FD-8CFD-283ED989D7C2}">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356612-C0E9-43FB-A01D-2E1DA4AC5A76}">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66750">
            <a:lnSpc>
              <a:spcPct val="100000"/>
            </a:lnSpc>
            <a:spcBef>
              <a:spcPct val="0"/>
            </a:spcBef>
            <a:spcAft>
              <a:spcPct val="35000"/>
            </a:spcAft>
            <a:buNone/>
          </a:pPr>
          <a:r>
            <a:rPr lang="en-US" sz="1500" kern="1200"/>
            <a:t>Rejecting a re-search hypothesis </a:t>
          </a:r>
          <a:r>
            <a:rPr lang="en-US" sz="1500" i="1" u="sng" kern="1200"/>
            <a:t>does not necessarily mean that it is wrong or that the implementation of the research is wrong</a:t>
          </a:r>
          <a:r>
            <a:rPr lang="en-US" sz="1500" kern="1200"/>
            <a:t>. It may mean that a theoretical approach does not (fully) apply/correspond to the case of our research.</a:t>
          </a:r>
        </a:p>
      </dsp:txBody>
      <dsp:txXfrm>
        <a:off x="1058686" y="3439103"/>
        <a:ext cx="9456913" cy="91661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3CD16-A99A-4120-B72C-479CF0422532}">
      <dsp:nvSpPr>
        <dsp:cNvPr id="0" name=""/>
        <dsp:cNvSpPr/>
      </dsp:nvSpPr>
      <dsp:spPr>
        <a:xfrm>
          <a:off x="0" y="1808"/>
          <a:ext cx="10515600" cy="91661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4BCF1B8-2275-41B7-80F3-20E43B1F3931}">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397314-D051-42A5-8CF5-A980DDD31F2E}">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t>Research hypothesis assessment starts with a theory or a claim about a specific population parameter. In order to examine if the claim will be confirmed by the research results, we state a pair of research hypotheses:</a:t>
          </a:r>
        </a:p>
      </dsp:txBody>
      <dsp:txXfrm>
        <a:off x="1058686" y="1808"/>
        <a:ext cx="9456913" cy="916611"/>
      </dsp:txXfrm>
    </dsp:sp>
    <dsp:sp modelId="{80C00C03-F11D-427E-9A9A-87CAC2BA6D4D}">
      <dsp:nvSpPr>
        <dsp:cNvPr id="0" name=""/>
        <dsp:cNvSpPr/>
      </dsp:nvSpPr>
      <dsp:spPr>
        <a:xfrm>
          <a:off x="0" y="1147573"/>
          <a:ext cx="10515600" cy="9166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C2BB368-B582-4323-86C4-83679AFB920D}">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F18D1CB-DB2E-468C-BF96-90F97854B6EE}">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b="1" kern="1200"/>
            <a:t>The null/working hypothesis (H0) </a:t>
          </a:r>
          <a:r>
            <a:rPr lang="en-US" sz="1400" kern="1200"/>
            <a:t>usually represents the existing situation as described in our theory. This assumption is true to the point that we have sufficient evidence to reach the opposite conclusion. Whenever a null working hypothesis is speci-fied, an alternative hypothesis is also specified and must be true if the null is false (the two hypotheses are mutually exclusive). </a:t>
          </a:r>
        </a:p>
      </dsp:txBody>
      <dsp:txXfrm>
        <a:off x="1058686" y="1147573"/>
        <a:ext cx="9456913" cy="916611"/>
      </dsp:txXfrm>
    </dsp:sp>
    <dsp:sp modelId="{2CC86339-CEB3-4EFB-BE1A-A478061C2AF2}">
      <dsp:nvSpPr>
        <dsp:cNvPr id="0" name=""/>
        <dsp:cNvSpPr/>
      </dsp:nvSpPr>
      <dsp:spPr>
        <a:xfrm>
          <a:off x="0" y="2293338"/>
          <a:ext cx="10515600" cy="91661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6141831-A52F-4BCD-8D32-184D1C6C74E3}">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39CFE5-708C-4D50-8F4B-CE503B6DC1B8}">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b="1" kern="1200"/>
            <a:t>The alternative hypothesis (H1/HA) </a:t>
          </a:r>
          <a:r>
            <a:rPr lang="en-US" sz="1400" kern="1200"/>
            <a:t>is the opposite of null hypothesis. </a:t>
          </a:r>
        </a:p>
      </dsp:txBody>
      <dsp:txXfrm>
        <a:off x="1058686" y="2293338"/>
        <a:ext cx="9456913" cy="916611"/>
      </dsp:txXfrm>
    </dsp:sp>
    <dsp:sp modelId="{7B19F0C9-2236-48AF-82E2-856FAECE56D2}">
      <dsp:nvSpPr>
        <dsp:cNvPr id="0" name=""/>
        <dsp:cNvSpPr/>
      </dsp:nvSpPr>
      <dsp:spPr>
        <a:xfrm>
          <a:off x="0" y="3439103"/>
          <a:ext cx="10515600" cy="91661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BBD6E60-F223-4F14-8268-5478E48AEAB9}">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E60B6D-4759-4B22-9A9A-1035F194325D}">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t>Thus, the pair of research hypotheses is “exhaustive” in the sense that either the H0 or H1/HA will be true and there is no other (third) option.</a:t>
          </a:r>
        </a:p>
      </dsp:txBody>
      <dsp:txXfrm>
        <a:off x="1058686" y="3439103"/>
        <a:ext cx="9456913" cy="91661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5B07-8E76-4DA5-88C0-67E2A88BC980}">
      <dsp:nvSpPr>
        <dsp:cNvPr id="0" name=""/>
        <dsp:cNvSpPr/>
      </dsp:nvSpPr>
      <dsp:spPr>
        <a:xfrm>
          <a:off x="0" y="1808"/>
          <a:ext cx="10515600" cy="91661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C34E11E-25AB-46E4-8778-E583A4FF7795}">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7CD520-87BB-4CCD-8344-EAB20678AEBA}">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100000"/>
            </a:lnSpc>
            <a:spcBef>
              <a:spcPct val="0"/>
            </a:spcBef>
            <a:spcAft>
              <a:spcPct val="35000"/>
            </a:spcAft>
            <a:buNone/>
          </a:pPr>
          <a:r>
            <a:rPr lang="en-US" sz="2000" kern="1200"/>
            <a:t>The identification of appropriate keywords is a critical step in effectively searching for sources. </a:t>
          </a:r>
        </a:p>
      </dsp:txBody>
      <dsp:txXfrm>
        <a:off x="1058686" y="1808"/>
        <a:ext cx="9456913" cy="916611"/>
      </dsp:txXfrm>
    </dsp:sp>
    <dsp:sp modelId="{AC677861-A615-4B2D-9259-11C7A338619C}">
      <dsp:nvSpPr>
        <dsp:cNvPr id="0" name=""/>
        <dsp:cNvSpPr/>
      </dsp:nvSpPr>
      <dsp:spPr>
        <a:xfrm>
          <a:off x="0" y="1147573"/>
          <a:ext cx="10515600" cy="9166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D96E002-5D2B-40D2-B3E4-2B450DE41A52}">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180063-3858-4152-86B4-2231D78EC55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100000"/>
            </a:lnSpc>
            <a:spcBef>
              <a:spcPct val="0"/>
            </a:spcBef>
            <a:spcAft>
              <a:spcPct val="35000"/>
            </a:spcAft>
            <a:buNone/>
          </a:pPr>
          <a:r>
            <a:rPr lang="en-US" sz="2000" kern="1200"/>
            <a:t>Keywords must align with the research question and represent the core themes of the study. </a:t>
          </a:r>
        </a:p>
      </dsp:txBody>
      <dsp:txXfrm>
        <a:off x="1058686" y="1147573"/>
        <a:ext cx="9456913" cy="916611"/>
      </dsp:txXfrm>
    </dsp:sp>
    <dsp:sp modelId="{8E64F90F-BDE7-4593-B4E9-8D893BAB7B83}">
      <dsp:nvSpPr>
        <dsp:cNvPr id="0" name=""/>
        <dsp:cNvSpPr/>
      </dsp:nvSpPr>
      <dsp:spPr>
        <a:xfrm>
          <a:off x="0" y="2293338"/>
          <a:ext cx="10515600" cy="91661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BC2809E-B3E5-43A8-A030-E91368BB5758}">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845CE5-81D2-49D0-A296-53852B3A54C3}">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100000"/>
            </a:lnSpc>
            <a:spcBef>
              <a:spcPct val="0"/>
            </a:spcBef>
            <a:spcAft>
              <a:spcPct val="35000"/>
            </a:spcAft>
            <a:buNone/>
          </a:pPr>
          <a:r>
            <a:rPr lang="en-US" sz="2000" kern="1200"/>
            <a:t>Combining keywords using Boolean operators (AND, OR) can help refine searches, making them more targeted and reducing irrelevant results. </a:t>
          </a:r>
        </a:p>
      </dsp:txBody>
      <dsp:txXfrm>
        <a:off x="1058686" y="2293338"/>
        <a:ext cx="9456913" cy="916611"/>
      </dsp:txXfrm>
    </dsp:sp>
    <dsp:sp modelId="{4B77CD2A-9C1B-473F-AA53-80E6A549CBA0}">
      <dsp:nvSpPr>
        <dsp:cNvPr id="0" name=""/>
        <dsp:cNvSpPr/>
      </dsp:nvSpPr>
      <dsp:spPr>
        <a:xfrm>
          <a:off x="0" y="3439103"/>
          <a:ext cx="10515600" cy="91661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FD0D750-6F30-42F8-AA90-33980D7B2F8F}">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4C4524-7630-4C5E-B61C-05D063387D74}">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100000"/>
            </a:lnSpc>
            <a:spcBef>
              <a:spcPct val="0"/>
            </a:spcBef>
            <a:spcAft>
              <a:spcPct val="35000"/>
            </a:spcAft>
            <a:buNone/>
          </a:pPr>
          <a:r>
            <a:rPr lang="en-US" sz="2000" kern="1200"/>
            <a:t>For instance, in a study on 'social media influence on political participation,' keywords might include 'social media,' 'political engagement,' 'participation,' and 'voter behavior.'</a:t>
          </a:r>
        </a:p>
      </dsp:txBody>
      <dsp:txXfrm>
        <a:off x="1058686" y="3439103"/>
        <a:ext cx="9456913" cy="91661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953E5-150C-42BE-BE71-91F9065566BC}">
      <dsp:nvSpPr>
        <dsp:cNvPr id="0" name=""/>
        <dsp:cNvSpPr/>
      </dsp:nvSpPr>
      <dsp:spPr>
        <a:xfrm>
          <a:off x="0" y="531"/>
          <a:ext cx="10515600" cy="124470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D9B8D48-29C3-4C0D-BF78-81FCDA601862}">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79313A-202B-4591-86EE-542EF0049CA5}">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100000"/>
            </a:lnSpc>
            <a:spcBef>
              <a:spcPct val="0"/>
            </a:spcBef>
            <a:spcAft>
              <a:spcPct val="35000"/>
            </a:spcAft>
            <a:buNone/>
          </a:pPr>
          <a:r>
            <a:rPr lang="en-US" sz="1600" kern="1200"/>
            <a:t>Once the literature has been collected, the next phase involves critically evaluating each source. </a:t>
          </a:r>
        </a:p>
      </dsp:txBody>
      <dsp:txXfrm>
        <a:off x="1437631" y="531"/>
        <a:ext cx="9077968" cy="1244702"/>
      </dsp:txXfrm>
    </dsp:sp>
    <dsp:sp modelId="{06554DD9-B288-4F91-9076-EDA1D04D5FA1}">
      <dsp:nvSpPr>
        <dsp:cNvPr id="0" name=""/>
        <dsp:cNvSpPr/>
      </dsp:nvSpPr>
      <dsp:spPr>
        <a:xfrm>
          <a:off x="0" y="1556410"/>
          <a:ext cx="10515600" cy="124470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136A62-D983-48CA-BC79-2FB3C034DC9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5ACF5D-4913-450F-8623-15DB4BE7842B}">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100000"/>
            </a:lnSpc>
            <a:spcBef>
              <a:spcPct val="0"/>
            </a:spcBef>
            <a:spcAft>
              <a:spcPct val="35000"/>
            </a:spcAft>
            <a:buNone/>
          </a:pPr>
          <a:r>
            <a:rPr lang="en-US" sz="1600" kern="1200" dirty="0"/>
            <a:t>The evaluation will help the researcher to identify and refine his research questions and objectives, highlight research gaps that are missed in the research that has been done so far, formulate suggestions for further research and help avoid repetition of work that have already been implemented. </a:t>
          </a:r>
        </a:p>
      </dsp:txBody>
      <dsp:txXfrm>
        <a:off x="1437631" y="1556410"/>
        <a:ext cx="9077968" cy="1244702"/>
      </dsp:txXfrm>
    </dsp:sp>
    <dsp:sp modelId="{1486973C-772F-435C-B6BF-9936AE35C4B2}">
      <dsp:nvSpPr>
        <dsp:cNvPr id="0" name=""/>
        <dsp:cNvSpPr/>
      </dsp:nvSpPr>
      <dsp:spPr>
        <a:xfrm>
          <a:off x="0" y="3112289"/>
          <a:ext cx="10515600" cy="124470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98957E6-E506-4FE3-852E-3F523D4A3C0F}">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62FC1C-B1F5-4565-A11F-A1BE25F4DA53}">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100000"/>
            </a:lnSpc>
            <a:spcBef>
              <a:spcPct val="0"/>
            </a:spcBef>
            <a:spcAft>
              <a:spcPct val="35000"/>
            </a:spcAft>
            <a:buNone/>
          </a:pPr>
          <a:r>
            <a:rPr lang="en-US" sz="1600" kern="1200"/>
            <a:t>A critical literature review enables students to identify gaps in the research, inconsistencies in findings, and areas requiring further exploration. </a:t>
          </a:r>
        </a:p>
      </dsp:txBody>
      <dsp:txXfrm>
        <a:off x="1437631" y="3112289"/>
        <a:ext cx="9077968" cy="12447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39953-BCFC-42BA-96CB-3FD724173813}">
      <dsp:nvSpPr>
        <dsp:cNvPr id="0" name=""/>
        <dsp:cNvSpPr/>
      </dsp:nvSpPr>
      <dsp:spPr>
        <a:xfrm>
          <a:off x="0" y="531"/>
          <a:ext cx="10515600" cy="124470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DB823DB-E48C-4F88-A4F9-DEFD8A2A52AC}">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A62CC53-E508-4273-B779-2907D14370DF}">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100000"/>
            </a:lnSpc>
            <a:spcBef>
              <a:spcPct val="0"/>
            </a:spcBef>
            <a:spcAft>
              <a:spcPct val="35000"/>
            </a:spcAft>
            <a:buNone/>
          </a:pPr>
          <a:r>
            <a:rPr lang="en-US" sz="2200" kern="1200" dirty="0"/>
            <a:t>After evaluating the collected sources, researcher should organize the information and synthesize it into a coherent narrative. </a:t>
          </a:r>
        </a:p>
      </dsp:txBody>
      <dsp:txXfrm>
        <a:off x="1437631" y="531"/>
        <a:ext cx="9077968" cy="1244702"/>
      </dsp:txXfrm>
    </dsp:sp>
    <dsp:sp modelId="{E1451C71-7069-49CF-9442-0508225FC2C6}">
      <dsp:nvSpPr>
        <dsp:cNvPr id="0" name=""/>
        <dsp:cNvSpPr/>
      </dsp:nvSpPr>
      <dsp:spPr>
        <a:xfrm>
          <a:off x="0" y="1556410"/>
          <a:ext cx="10515600" cy="124470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1CD3E90-8872-4A09-937A-08EC6D0D2E0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434C74-DB5C-46C6-95AF-F66838D97706}">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100000"/>
            </a:lnSpc>
            <a:spcBef>
              <a:spcPct val="0"/>
            </a:spcBef>
            <a:spcAft>
              <a:spcPct val="35000"/>
            </a:spcAft>
            <a:buNone/>
          </a:pPr>
          <a:r>
            <a:rPr lang="en-US" sz="2200" kern="1200"/>
            <a:t>A good literature review not only summarizes the existing research but also offers critical analysis and highlights relationships between different studies. </a:t>
          </a:r>
        </a:p>
      </dsp:txBody>
      <dsp:txXfrm>
        <a:off x="1437631" y="1556410"/>
        <a:ext cx="9077968" cy="1244702"/>
      </dsp:txXfrm>
    </dsp:sp>
    <dsp:sp modelId="{BA6CD945-5741-479B-A854-1BD3D9E18555}">
      <dsp:nvSpPr>
        <dsp:cNvPr id="0" name=""/>
        <dsp:cNvSpPr/>
      </dsp:nvSpPr>
      <dsp:spPr>
        <a:xfrm>
          <a:off x="0" y="3112289"/>
          <a:ext cx="10515600" cy="124470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CA87DD7-E2F2-439F-AD64-99B6C2A71195}">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6840352-47A2-42A1-BF24-6F967252AE22}">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100000"/>
            </a:lnSpc>
            <a:spcBef>
              <a:spcPct val="0"/>
            </a:spcBef>
            <a:spcAft>
              <a:spcPct val="35000"/>
            </a:spcAft>
            <a:buNone/>
          </a:pPr>
          <a:r>
            <a:rPr lang="en-US" sz="2200" kern="1200"/>
            <a:t>In writing, it's crucial to group similar studies together, compare methodologies and findings, and identify any contradictions in the literature. </a:t>
          </a:r>
        </a:p>
      </dsp:txBody>
      <dsp:txXfrm>
        <a:off x="1437631" y="3112289"/>
        <a:ext cx="9077968" cy="12447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23827-ACD0-4F88-A108-697B4428258E}">
      <dsp:nvSpPr>
        <dsp:cNvPr id="0" name=""/>
        <dsp:cNvSpPr/>
      </dsp:nvSpPr>
      <dsp:spPr>
        <a:xfrm>
          <a:off x="0" y="708097"/>
          <a:ext cx="10515600" cy="130725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3EB2297-3746-4333-9F65-8273A9623660}">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FB4EF3-E9B7-4DAB-B93E-A753A2520439}">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US" sz="2200" kern="1200"/>
            <a:t>Reviews carried out in a systematic way using an adopted or adapted procedure or protocol to guide data curation and analysis, thus enabling transparent disclosure and replicability</a:t>
          </a:r>
        </a:p>
      </dsp:txBody>
      <dsp:txXfrm>
        <a:off x="1509882" y="708097"/>
        <a:ext cx="9005717" cy="1307257"/>
      </dsp:txXfrm>
    </dsp:sp>
    <dsp:sp modelId="{D4FD9D65-7DDB-4D43-99EA-6D20FF5EC695}">
      <dsp:nvSpPr>
        <dsp:cNvPr id="0" name=""/>
        <dsp:cNvSpPr/>
      </dsp:nvSpPr>
      <dsp:spPr>
        <a:xfrm>
          <a:off x="0" y="2342169"/>
          <a:ext cx="10515600" cy="130725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E3275A2-870C-4F08-AF5E-A50B079017D2}">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4D7EB2-4128-404C-9DD4-A16B7753F6D6}">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US" sz="2200" kern="1200"/>
            <a:t>This process allows researchers to present a comprehensive overview of the current state of a field and suggest future research directions for a domain, theory, or method.</a:t>
          </a:r>
        </a:p>
      </dsp:txBody>
      <dsp:txXfrm>
        <a:off x="1509882" y="2342169"/>
        <a:ext cx="9005717" cy="130725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74C14-AC54-4F53-8645-244B1F4B6080}">
      <dsp:nvSpPr>
        <dsp:cNvPr id="0" name=""/>
        <dsp:cNvSpPr/>
      </dsp:nvSpPr>
      <dsp:spPr>
        <a:xfrm>
          <a:off x="0" y="531"/>
          <a:ext cx="10515600" cy="124470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971EF25-992B-478F-BBB2-AD0C30B5E655}">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C3A0DAD-AB0D-42E2-971B-3C9FF549D6BA}">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Systematically evaluates the literature on a specific subject, topic, or research field by quantitatively assessing indicators like authorship, citations, journals, countries, publication years, and methodologies.</a:t>
          </a:r>
        </a:p>
      </dsp:txBody>
      <dsp:txXfrm>
        <a:off x="1437631" y="531"/>
        <a:ext cx="9077968" cy="1244702"/>
      </dsp:txXfrm>
    </dsp:sp>
    <dsp:sp modelId="{4711E6A7-2142-40A8-A7C6-DA3EB579D0CD}">
      <dsp:nvSpPr>
        <dsp:cNvPr id="0" name=""/>
        <dsp:cNvSpPr/>
      </dsp:nvSpPr>
      <dsp:spPr>
        <a:xfrm>
          <a:off x="0" y="1556410"/>
          <a:ext cx="10515600" cy="124470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1F23CC4-4A94-470A-AE77-CAE8B002DA4C}">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788E0B-62B7-4B90-86E0-252C5A28273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The goal is to determine the scope of existing research, identify gaps, and suggest a future research agenda is a scientific approach to literature review. </a:t>
          </a:r>
        </a:p>
      </dsp:txBody>
      <dsp:txXfrm>
        <a:off x="1437631" y="1556410"/>
        <a:ext cx="9077968" cy="1244702"/>
      </dsp:txXfrm>
    </dsp:sp>
    <dsp:sp modelId="{64BE8CC1-1EC1-4B3B-A3D5-02B269AB9B68}">
      <dsp:nvSpPr>
        <dsp:cNvPr id="0" name=""/>
        <dsp:cNvSpPr/>
      </dsp:nvSpPr>
      <dsp:spPr>
        <a:xfrm>
          <a:off x="0" y="3112289"/>
          <a:ext cx="10515600" cy="124470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C9B3B48-3982-4252-8D55-D20BF9E321AA}">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05D547-6241-4A34-AE74-80135D14C00A}">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A bibliometric review is a scientific method that quantitatively analyzes bibliographic data to uncover trends in previous studies on a specific subject, topic, or discipline.</a:t>
          </a:r>
        </a:p>
      </dsp:txBody>
      <dsp:txXfrm>
        <a:off x="1437631" y="3112289"/>
        <a:ext cx="9077968" cy="12447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64108-3E40-4E84-B8DC-FF65CDDF7711}">
      <dsp:nvSpPr>
        <dsp:cNvPr id="0" name=""/>
        <dsp:cNvSpPr/>
      </dsp:nvSpPr>
      <dsp:spPr>
        <a:xfrm>
          <a:off x="0" y="531"/>
          <a:ext cx="10515600" cy="124293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E208C95-490D-461D-835F-55916FA74D5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A55009-CAB5-4284-8933-811AAA84EAE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Writing not only presents our findings but is also vital for persuading our audience of the research’s validity and significance. </a:t>
          </a:r>
        </a:p>
      </dsp:txBody>
      <dsp:txXfrm>
        <a:off x="1435590" y="531"/>
        <a:ext cx="9080009" cy="1242935"/>
      </dsp:txXfrm>
    </dsp:sp>
    <dsp:sp modelId="{DD17A934-D86E-40A1-BFE2-F49AFA6906F0}">
      <dsp:nvSpPr>
        <dsp:cNvPr id="0" name=""/>
        <dsp:cNvSpPr/>
      </dsp:nvSpPr>
      <dsp:spPr>
        <a:xfrm>
          <a:off x="0" y="1554201"/>
          <a:ext cx="10515600" cy="124293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42322E4-48F3-4FE1-9E44-5F4D05D6827A}">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64EEEE-06E2-468C-A628-D3783B85AF6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If findings of studies are not appropriately presented, all the various approaches mentioned in the previous sections will serve nothing. </a:t>
          </a:r>
        </a:p>
      </dsp:txBody>
      <dsp:txXfrm>
        <a:off x="1435590" y="1554201"/>
        <a:ext cx="9080009" cy="1242935"/>
      </dsp:txXfrm>
    </dsp:sp>
    <dsp:sp modelId="{D9B75197-097A-4BEF-96DD-22297C1B09A1}">
      <dsp:nvSpPr>
        <dsp:cNvPr id="0" name=""/>
        <dsp:cNvSpPr/>
      </dsp:nvSpPr>
      <dsp:spPr>
        <a:xfrm>
          <a:off x="0" y="3107870"/>
          <a:ext cx="10515600" cy="124293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4151AC1-BC88-4E3C-8C62-4343050032F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A70BA8-EE1A-4AE5-80F5-53AAD86B9BA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This means that proficient English, or whatever is the usual language one uses, is a minimum requirement for a good social report. </a:t>
          </a:r>
        </a:p>
      </dsp:txBody>
      <dsp:txXfrm>
        <a:off x="1435590" y="3107870"/>
        <a:ext cx="9080009" cy="124293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30FB1-3B76-4617-A1F2-3EE1B2CCA681}">
      <dsp:nvSpPr>
        <dsp:cNvPr id="0" name=""/>
        <dsp:cNvSpPr/>
      </dsp:nvSpPr>
      <dsp:spPr>
        <a:xfrm>
          <a:off x="0" y="531"/>
          <a:ext cx="10515600" cy="124470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B26E6D6-22B1-45C0-9319-BFC11D80581F}">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D5F352-76A3-4971-B6F2-EBED85CF583A}">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Researchers need to persuade readers that their conclusions are believable, important, and plausible. </a:t>
          </a:r>
        </a:p>
      </dsp:txBody>
      <dsp:txXfrm>
        <a:off x="1437631" y="531"/>
        <a:ext cx="9077968" cy="1244702"/>
      </dsp:txXfrm>
    </dsp:sp>
    <dsp:sp modelId="{1680C4CF-C837-422E-84E4-A25BCAC6E4E8}">
      <dsp:nvSpPr>
        <dsp:cNvPr id="0" name=""/>
        <dsp:cNvSpPr/>
      </dsp:nvSpPr>
      <dsp:spPr>
        <a:xfrm>
          <a:off x="0" y="1556410"/>
          <a:ext cx="10515600" cy="124470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6C8041F-0EAC-47AC-9CE6-516311EEFAA1}">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F1CC1-C7E2-4E2F-AB75-C24B4F551E2B}">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It is not sufficient to present findings and fail to convince the audience of their im-portance. </a:t>
          </a:r>
        </a:p>
      </dsp:txBody>
      <dsp:txXfrm>
        <a:off x="1437631" y="1556410"/>
        <a:ext cx="9077968" cy="1244702"/>
      </dsp:txXfrm>
    </dsp:sp>
    <dsp:sp modelId="{F46DC720-40DD-46FF-8795-2FDF83953FB7}">
      <dsp:nvSpPr>
        <dsp:cNvPr id="0" name=""/>
        <dsp:cNvSpPr/>
      </dsp:nvSpPr>
      <dsp:spPr>
        <a:xfrm>
          <a:off x="0" y="3112289"/>
          <a:ext cx="10515600" cy="124470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32C6D3C-3643-4E06-AA3F-CF8C2879119E}">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535ECB-86AE-4BD6-8132-8BB964883F2B}">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Writing up research involves more than reporting findings and conclusions; relevant literature needs to be integrated, the research process has to be accounted for, and the analysis has to be described. </a:t>
          </a:r>
        </a:p>
      </dsp:txBody>
      <dsp:txXfrm>
        <a:off x="1437631" y="3112289"/>
        <a:ext cx="9077968" cy="124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25906-4956-4F04-BE7C-C6DDBAFBD41D}">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46552-CB64-40FA-B401-8B0246C8229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BEE129-9767-4BCB-A271-725BBD919175}">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If research is the systematic search for answers to questions we ask about the world, then </a:t>
          </a:r>
          <a:r>
            <a:rPr lang="en-US" sz="1800" i="1" kern="1200"/>
            <a:t>social research is concerned with questions about the social world, that is, about people and their behaviour in a social context</a:t>
          </a:r>
          <a:r>
            <a:rPr lang="en-US" sz="1800" kern="1200"/>
            <a:t>. </a:t>
          </a:r>
        </a:p>
      </dsp:txBody>
      <dsp:txXfrm>
        <a:off x="1437631" y="531"/>
        <a:ext cx="9077968" cy="1244702"/>
      </dsp:txXfrm>
    </dsp:sp>
    <dsp:sp modelId="{EFEAE82C-75C3-42EE-B797-982F83AE0AE3}">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B713F-6E93-4FF4-95DF-89874B25411C}">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D0023-B437-4AED-8A46-F8CF9265AC66}">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This broad category of research includes topics in varied fields, such as psychology, anthropology or economics.</a:t>
          </a:r>
        </a:p>
      </dsp:txBody>
      <dsp:txXfrm>
        <a:off x="1437631" y="1556410"/>
        <a:ext cx="9077968" cy="1244702"/>
      </dsp:txXfrm>
    </dsp:sp>
    <dsp:sp modelId="{CEEF395D-8700-4DE9-92F3-ABF120260DF8}">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79436-B8F2-43B0-B62C-BB2B7E586969}">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794BF-C230-464C-B58D-8D64CAD8F812}">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Researching the social (constructed) world is often more complicated than researching the physical world. Social phenomena are not stand-alone events; they are interwoven with human belief systems and different people may understand these in completely different ways. </a:t>
          </a:r>
        </a:p>
      </dsp:txBody>
      <dsp:txXfrm>
        <a:off x="1437631" y="3112289"/>
        <a:ext cx="9077968" cy="124470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56F3C-18B3-470C-8B53-1CA89F73648F}">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Introduction:</a:t>
          </a:r>
          <a:r>
            <a:rPr lang="en-US" sz="1300" kern="1200" dirty="0"/>
            <a:t> The topic and its importance are identified within the first couple of sentences. It places the article within the greater context of the literature, describing the contribution of the article.</a:t>
          </a:r>
        </a:p>
      </dsp:txBody>
      <dsp:txXfrm>
        <a:off x="3080" y="587032"/>
        <a:ext cx="2444055" cy="1466433"/>
      </dsp:txXfrm>
    </dsp:sp>
    <dsp:sp modelId="{389BA326-2612-4E75-94FD-9FA734CADF31}">
      <dsp:nvSpPr>
        <dsp:cNvPr id="0" name=""/>
        <dsp:cNvSpPr/>
      </dsp:nvSpPr>
      <dsp:spPr>
        <a:xfrm>
          <a:off x="2691541" y="587032"/>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Theory:</a:t>
          </a:r>
          <a:r>
            <a:rPr lang="en-US" sz="1300" kern="1200"/>
            <a:t> Description of theories relevant to the subject. The article may also go ahead and state the hypotheses that have been tested.</a:t>
          </a:r>
        </a:p>
      </dsp:txBody>
      <dsp:txXfrm>
        <a:off x="2691541" y="587032"/>
        <a:ext cx="2444055" cy="1466433"/>
      </dsp:txXfrm>
    </dsp:sp>
    <dsp:sp modelId="{DA25BE15-0FDA-408F-8DC9-29514C8193E7}">
      <dsp:nvSpPr>
        <dsp:cNvPr id="0" name=""/>
        <dsp:cNvSpPr/>
      </dsp:nvSpPr>
      <dsp:spPr>
        <a:xfrm>
          <a:off x="5380002" y="587032"/>
          <a:ext cx="2444055" cy="14664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Data:</a:t>
          </a:r>
          <a:r>
            <a:rPr lang="en-US" sz="1300" kern="1200"/>
            <a:t> Sampling procedure, including sample size, data collection, and response rate. If secondary data are used, then how they were collected and applied to the research.</a:t>
          </a:r>
        </a:p>
      </dsp:txBody>
      <dsp:txXfrm>
        <a:off x="5380002" y="587032"/>
        <a:ext cx="2444055" cy="1466433"/>
      </dsp:txXfrm>
    </dsp:sp>
    <dsp:sp modelId="{3509E45F-C2DB-4E56-8899-0E1B340E18A2}">
      <dsp:nvSpPr>
        <dsp:cNvPr id="0" name=""/>
        <dsp:cNvSpPr/>
      </dsp:nvSpPr>
      <dsp:spPr>
        <a:xfrm>
          <a:off x="8068463"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Measurement:</a:t>
          </a:r>
          <a:r>
            <a:rPr lang="en-US" sz="1300" kern="1200"/>
            <a:t> Explains how the key concepts are measured, for instance, how social capital is measured by survey questions. </a:t>
          </a:r>
        </a:p>
      </dsp:txBody>
      <dsp:txXfrm>
        <a:off x="8068463" y="587032"/>
        <a:ext cx="2444055" cy="1466433"/>
      </dsp:txXfrm>
    </dsp:sp>
    <dsp:sp modelId="{66BF90CA-BBBA-48BC-B110-E2A0FEBA7E2F}">
      <dsp:nvSpPr>
        <dsp:cNvPr id="0" name=""/>
        <dsp:cNvSpPr/>
      </dsp:nvSpPr>
      <dsp:spPr>
        <a:xfrm>
          <a:off x="3080" y="2297871"/>
          <a:ext cx="2444055" cy="14664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Methods and Models: </a:t>
          </a:r>
          <a:r>
            <a:rPr lang="en-US" sz="1300" kern="1200"/>
            <a:t>Explains the relationships between key variables and how the data are analyzed. </a:t>
          </a:r>
        </a:p>
      </dsp:txBody>
      <dsp:txXfrm>
        <a:off x="3080" y="2297871"/>
        <a:ext cx="2444055" cy="1466433"/>
      </dsp:txXfrm>
    </dsp:sp>
    <dsp:sp modelId="{ACAE9501-B3CE-49A7-8211-AA9AB8C3D0A7}">
      <dsp:nvSpPr>
        <dsp:cNvPr id="0" name=""/>
        <dsp:cNvSpPr/>
      </dsp:nvSpPr>
      <dsp:spPr>
        <a:xfrm>
          <a:off x="2691541" y="2297871"/>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Results: </a:t>
          </a:r>
          <a:r>
            <a:rPr lang="en-US" sz="1300" kern="1200"/>
            <a:t>Lengthy discussion of results and if hypotheses are supported. </a:t>
          </a:r>
        </a:p>
      </dsp:txBody>
      <dsp:txXfrm>
        <a:off x="2691541" y="2297871"/>
        <a:ext cx="2444055" cy="1466433"/>
      </dsp:txXfrm>
    </dsp:sp>
    <dsp:sp modelId="{BF02CE0A-B0C8-444D-B6FA-D9E71A116F32}">
      <dsp:nvSpPr>
        <dsp:cNvPr id="0" name=""/>
        <dsp:cNvSpPr/>
      </dsp:nvSpPr>
      <dsp:spPr>
        <a:xfrm>
          <a:off x="5380002" y="2297871"/>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Conclusion: </a:t>
          </a:r>
          <a:r>
            <a:rPr lang="en-US" sz="1300" kern="1200"/>
            <a:t>Discussion of broader implications of the findings relating back to the introduction and theory, suggesting additional research.</a:t>
          </a:r>
        </a:p>
      </dsp:txBody>
      <dsp:txXfrm>
        <a:off x="5380002" y="2297871"/>
        <a:ext cx="2444055" cy="1466433"/>
      </dsp:txXfrm>
    </dsp:sp>
    <dsp:sp modelId="{D68958BE-1735-4701-A71C-B5FF964B8DC4}">
      <dsp:nvSpPr>
        <dsp:cNvPr id="0" name=""/>
        <dsp:cNvSpPr/>
      </dsp:nvSpPr>
      <dsp:spPr>
        <a:xfrm>
          <a:off x="8068463" y="2297871"/>
          <a:ext cx="2444055" cy="14664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Bibliography:</a:t>
          </a:r>
          <a:r>
            <a:rPr lang="en-US" sz="1300" kern="1200"/>
            <a:t> Should be accurate, use a recognized style (ASA, APA, etc.), and include access dates for online references.</a:t>
          </a:r>
        </a:p>
      </dsp:txBody>
      <dsp:txXfrm>
        <a:off x="8068463" y="2297871"/>
        <a:ext cx="2444055" cy="146643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0FF76-4329-4361-8A27-E233C6B5E48E}">
      <dsp:nvSpPr>
        <dsp:cNvPr id="0" name=""/>
        <dsp:cNvSpPr/>
      </dsp:nvSpPr>
      <dsp:spPr>
        <a:xfrm>
          <a:off x="82613" y="90072"/>
          <a:ext cx="897246" cy="89724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D44A19E-0B53-4C7C-9B19-0628A8A8673D}">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A99792-ED05-4404-A8BA-12F27208C347}">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Introduction: The first few sentences clarify exactly what the article focuses on and tries to create interest on behalf of the reader in the study at hand.</a:t>
          </a:r>
        </a:p>
      </dsp:txBody>
      <dsp:txXfrm>
        <a:off x="1172126" y="90072"/>
        <a:ext cx="2114937" cy="897246"/>
      </dsp:txXfrm>
    </dsp:sp>
    <dsp:sp modelId="{FC37AD44-7652-444E-850F-7345FBEB4C52}">
      <dsp:nvSpPr>
        <dsp:cNvPr id="0" name=""/>
        <dsp:cNvSpPr/>
      </dsp:nvSpPr>
      <dsp:spPr>
        <a:xfrm>
          <a:off x="3655575" y="90072"/>
          <a:ext cx="897246" cy="89724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D90D52D-6F0F-4254-BCFC-F974215A22A1}">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3BA1BB-1E80-46DB-A58A-1EAC392751A8}">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Literature Review or Background: A review of relevant theories and previous research on the topic.</a:t>
          </a:r>
        </a:p>
      </dsp:txBody>
      <dsp:txXfrm>
        <a:off x="4745088" y="90072"/>
        <a:ext cx="2114937" cy="897246"/>
      </dsp:txXfrm>
    </dsp:sp>
    <dsp:sp modelId="{1B90F83F-3CDB-4D5C-A96F-F2269B45F16D}">
      <dsp:nvSpPr>
        <dsp:cNvPr id="0" name=""/>
        <dsp:cNvSpPr/>
      </dsp:nvSpPr>
      <dsp:spPr>
        <a:xfrm>
          <a:off x="7228536" y="90072"/>
          <a:ext cx="897246" cy="89724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E1D4AF1-1E96-4035-94B6-C749171C9260}">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229CFA-A863-455B-B2C1-9A47A34064C9}">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Design and Methods: Gives the rationale for a qualitative methodology, describes the re-search procedure, participant sampling, setting, and the analytical procedures used, includ-ing thematic analysis.</a:t>
          </a:r>
        </a:p>
      </dsp:txBody>
      <dsp:txXfrm>
        <a:off x="8318049" y="90072"/>
        <a:ext cx="2114937" cy="897246"/>
      </dsp:txXfrm>
    </dsp:sp>
    <dsp:sp modelId="{C55C04B9-E704-44D5-9832-8D00367FC25C}">
      <dsp:nvSpPr>
        <dsp:cNvPr id="0" name=""/>
        <dsp:cNvSpPr/>
      </dsp:nvSpPr>
      <dsp:spPr>
        <a:xfrm>
          <a:off x="82613" y="1727045"/>
          <a:ext cx="897246" cy="89724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9F5BE5D-CCFF-4C5C-A1AF-AF67FEE48A70}">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C10A878-1834-4095-9F2E-62FE97A7648F}">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Findings: Presents results and what they mean and why they are important.</a:t>
          </a:r>
        </a:p>
      </dsp:txBody>
      <dsp:txXfrm>
        <a:off x="1172126" y="1727045"/>
        <a:ext cx="2114937" cy="897246"/>
      </dsp:txXfrm>
    </dsp:sp>
    <dsp:sp modelId="{9FEDD707-1E56-4D75-A8D9-CDFD67F5DA5D}">
      <dsp:nvSpPr>
        <dsp:cNvPr id="0" name=""/>
        <dsp:cNvSpPr/>
      </dsp:nvSpPr>
      <dsp:spPr>
        <a:xfrm>
          <a:off x="3655575" y="1727045"/>
          <a:ext cx="897246" cy="89724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633DF29-306C-482F-80A1-6090C703945C}">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5A68F8-110B-4C47-9B7D-AC54425CDFFB}">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Discussion: The findings are related to the research questions and theory presented. Often findings will be divided into different sections; suggestions might be made as to how initial concepts were modified or if new theory was developed.</a:t>
          </a:r>
        </a:p>
      </dsp:txBody>
      <dsp:txXfrm>
        <a:off x="4745088" y="1727045"/>
        <a:ext cx="2114937" cy="897246"/>
      </dsp:txXfrm>
    </dsp:sp>
    <dsp:sp modelId="{7B2A8AE7-1825-480F-8D47-B882B0004D60}">
      <dsp:nvSpPr>
        <dsp:cNvPr id="0" name=""/>
        <dsp:cNvSpPr/>
      </dsp:nvSpPr>
      <dsp:spPr>
        <a:xfrm>
          <a:off x="7228536" y="1727045"/>
          <a:ext cx="897246" cy="89724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3292035-BC36-4AE6-AEFA-B4DA8269128A}">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2A9185-19F1-4FCC-8B4F-E4473A4BE41B}">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Conclusions: This section links back to the introduction and literature review, discussing implications for the field, discipline or public policy. </a:t>
          </a:r>
        </a:p>
      </dsp:txBody>
      <dsp:txXfrm>
        <a:off x="8318049" y="1727045"/>
        <a:ext cx="2114937" cy="897246"/>
      </dsp:txXfrm>
    </dsp:sp>
    <dsp:sp modelId="{75076E45-F7C9-47A4-9963-73CFFB13C785}">
      <dsp:nvSpPr>
        <dsp:cNvPr id="0" name=""/>
        <dsp:cNvSpPr/>
      </dsp:nvSpPr>
      <dsp:spPr>
        <a:xfrm>
          <a:off x="82613" y="3364019"/>
          <a:ext cx="897246" cy="89724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D610615-7D91-4CE5-B83C-AB80E95A5C5A}">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135277-4FF7-4B6B-8714-49B8CEA43CEC}">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Bibliography: Same as in quantitative articles.</a:t>
          </a:r>
        </a:p>
      </dsp:txBody>
      <dsp:txXfrm>
        <a:off x="1172126" y="3364019"/>
        <a:ext cx="2114937" cy="89724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302E6-C1AD-4B4E-B6AE-5DA8F1C5EE76}">
      <dsp:nvSpPr>
        <dsp:cNvPr id="0" name=""/>
        <dsp:cNvSpPr/>
      </dsp:nvSpPr>
      <dsp:spPr>
        <a:xfrm>
          <a:off x="212335" y="469890"/>
          <a:ext cx="1335915" cy="133591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68FEA45-B8A9-4442-ADD0-9A95ECFE1A7B}">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666EAC-5C1E-4DF4-996F-95282B74251A}">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t>Introduction:</a:t>
          </a:r>
          <a:r>
            <a:rPr lang="en-US" sz="1400" kern="1200"/>
            <a:t> In the Introduction, the statement of the problem or issue studied should be given. It should contain a literature review concerning the study in hand and describe gaps dis-covered in earlier research. </a:t>
          </a:r>
        </a:p>
      </dsp:txBody>
      <dsp:txXfrm>
        <a:off x="1834517" y="469890"/>
        <a:ext cx="3148942" cy="1335915"/>
      </dsp:txXfrm>
    </dsp:sp>
    <dsp:sp modelId="{AF6610FE-924B-4F6F-B7FB-297735578364}">
      <dsp:nvSpPr>
        <dsp:cNvPr id="0" name=""/>
        <dsp:cNvSpPr/>
      </dsp:nvSpPr>
      <dsp:spPr>
        <a:xfrm>
          <a:off x="5532139" y="469890"/>
          <a:ext cx="1335915" cy="133591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3D1A488-C8B8-4D93-A63C-4B524889F00E}">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40A56B1-1084-4FCE-ADC7-1F48E556DF5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t>Methods: </a:t>
          </a:r>
          <a:r>
            <a:rPr lang="en-US" sz="1400" kern="1200"/>
            <a:t>In the Methods section, the rationale for using a mixed methods design should be provided, including identification of the design type. </a:t>
          </a:r>
        </a:p>
      </dsp:txBody>
      <dsp:txXfrm>
        <a:off x="7154322" y="469890"/>
        <a:ext cx="3148942" cy="1335915"/>
      </dsp:txXfrm>
    </dsp:sp>
    <dsp:sp modelId="{F9E7EFA9-32CD-471D-A750-19EE95AADF71}">
      <dsp:nvSpPr>
        <dsp:cNvPr id="0" name=""/>
        <dsp:cNvSpPr/>
      </dsp:nvSpPr>
      <dsp:spPr>
        <a:xfrm>
          <a:off x="212335" y="2545532"/>
          <a:ext cx="1335915" cy="133591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2ABDFD7-AFEB-4D24-ABF1-3B6DDB74719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E82397-54A6-4689-AF26-BE3386A5C150}">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t>Results: </a:t>
          </a:r>
          <a:r>
            <a:rPr lang="en-US" sz="1400" kern="1200"/>
            <a:t>The results section may combine quantitative and qualitative results, or there may be two consecutive reports; in this case, the two results sections should be discussed together.</a:t>
          </a:r>
        </a:p>
      </dsp:txBody>
      <dsp:txXfrm>
        <a:off x="1834517" y="2545532"/>
        <a:ext cx="3148942" cy="1335915"/>
      </dsp:txXfrm>
    </dsp:sp>
    <dsp:sp modelId="{87B91500-E422-4453-938D-E7609A5404E7}">
      <dsp:nvSpPr>
        <dsp:cNvPr id="0" name=""/>
        <dsp:cNvSpPr/>
      </dsp:nvSpPr>
      <dsp:spPr>
        <a:xfrm>
          <a:off x="5532139" y="2545532"/>
          <a:ext cx="1335915" cy="133591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2A36B12-B954-49EF-BDC6-EFB1AE77440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768164-4D00-4A4E-ACCB-1E839CE91ED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t>Conclusion: </a:t>
          </a:r>
          <a:r>
            <a:rPr lang="en-US" sz="1400" kern="1200"/>
            <a:t>The Conclusion Section summarises and interprets the findings, and emphasis is on added value from the integration of both quantitative and qualitative data.</a:t>
          </a:r>
        </a:p>
      </dsp:txBody>
      <dsp:txXfrm>
        <a:off x="7154322" y="2545532"/>
        <a:ext cx="3148942" cy="133591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1F4D1-4602-411B-94BF-2155F964D0A0}">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5FC486-3CB8-4FC7-AEF5-BD37FC6E287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3B2E12-9CC2-47E0-8C6A-A39FCEC0430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it is imperative to approach the writing step with meticulous organization and attention to detail. </a:t>
          </a:r>
        </a:p>
      </dsp:txBody>
      <dsp:txXfrm>
        <a:off x="1057183" y="1805"/>
        <a:ext cx="9458416" cy="915310"/>
      </dsp:txXfrm>
    </dsp:sp>
    <dsp:sp modelId="{04BC420C-29C6-4035-A633-71AC33CEDDBA}">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FF1AFE6-0AD4-4EF7-BED2-377326CD699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E10836-C4FE-49C9-890E-5A6E7BD6E922}">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You put yourself in the best possible position to write a well-written dissertation or research paper by becoming familiar with academic standards, giving yourself plenty of time for writing and revisions, and choosing a topic that interests you. </a:t>
          </a:r>
        </a:p>
      </dsp:txBody>
      <dsp:txXfrm>
        <a:off x="1057183" y="1145944"/>
        <a:ext cx="9458416" cy="915310"/>
      </dsp:txXfrm>
    </dsp:sp>
    <dsp:sp modelId="{5643F7DD-51F4-4606-8366-A40C1DCA7A00}">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46E078-C6F5-4654-9212-AD917B1CCD36}">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F574DC-EB91-43A4-B484-DA3881A3A92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This methodical technique improves your capacity to make a significant contribution to your profession while also fortifying your case. </a:t>
          </a:r>
        </a:p>
      </dsp:txBody>
      <dsp:txXfrm>
        <a:off x="1057183" y="2290082"/>
        <a:ext cx="9458416" cy="915310"/>
      </dsp:txXfrm>
    </dsp:sp>
    <dsp:sp modelId="{3345B6C8-8800-4E2D-BFDA-22277E1A7682}">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4AAC974-AEF1-4DC9-BA1C-BD76C453FBD8}">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F9F248-425A-453D-8B6D-FE9697AA417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Good research requires effective writing since it serves as a medium for disseminating your thoughts, discoveries, and contributions to the public.</a:t>
          </a:r>
        </a:p>
      </dsp:txBody>
      <dsp:txXfrm>
        <a:off x="1057183" y="3434221"/>
        <a:ext cx="9458416" cy="91531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D73F1-6DE7-4B81-9193-0A404BD9DC00}">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DEB2DFC-9DC0-470A-A52C-E2E32579401A}">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FA5AEA-897B-4E3E-BDA6-D263619AD780}">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US" sz="2200" kern="1200"/>
            <a:t>Research questions are crucial in that they guide the selection and emphasis of findings, writing in a well-organized framework, and keeping the focus of the study on its real aims. </a:t>
          </a:r>
        </a:p>
      </dsp:txBody>
      <dsp:txXfrm>
        <a:off x="1509882" y="708097"/>
        <a:ext cx="9005717" cy="1307257"/>
      </dsp:txXfrm>
    </dsp:sp>
    <dsp:sp modelId="{8CEA0B1F-F144-452B-AF8F-BB78C4B99BED}">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2E6E55-3586-4607-8AE0-431CA2AF394B}">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67367D-3C39-4241-BA8F-0D5792ABA580}">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US" sz="2200" kern="1200"/>
            <a:t>They enable researchers to evolve an intelligible argument connecting all parts of the research from the literature review to the conclusions, hence making their work more easily understood, persuasive, and influential.</a:t>
          </a:r>
        </a:p>
      </dsp:txBody>
      <dsp:txXfrm>
        <a:off x="1509882" y="2342169"/>
        <a:ext cx="9005717" cy="130725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EF1E-4D8B-47CE-8D0A-3CEAB65DFE3A}">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AC249B57-D209-4A76-A48D-2D1FBD7AEC6A}">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US" sz="1600" kern="1200"/>
            <a:t>Proper citation is important not only in your literature review, but in any parts of your paper, and so is proper form of the citation itself. The good news is that proper citation is quite easy. </a:t>
          </a:r>
        </a:p>
      </dsp:txBody>
      <dsp:txXfrm>
        <a:off x="8061" y="5979"/>
        <a:ext cx="3034531" cy="1820718"/>
      </dsp:txXfrm>
    </dsp:sp>
    <dsp:sp modelId="{5C6862ED-28B5-48E8-824B-49DB826FC78C}">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1802103"/>
              <a:satOff val="2750"/>
              <a:lumOff val="98"/>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5F1F540A-5A19-485A-B6AA-C39115788A35}">
      <dsp:nvSpPr>
        <dsp:cNvPr id="0" name=""/>
        <dsp:cNvSpPr/>
      </dsp:nvSpPr>
      <dsp:spPr>
        <a:xfrm>
          <a:off x="3740534" y="5979"/>
          <a:ext cx="3034531" cy="1820718"/>
        </a:xfrm>
        <a:prstGeom prst="rect">
          <a:avLst/>
        </a:prstGeom>
        <a:gradFill rotWithShape="0">
          <a:gsLst>
            <a:gs pos="0">
              <a:schemeClr val="accent2">
                <a:hueOff val="1441682"/>
                <a:satOff val="2200"/>
                <a:lumOff val="79"/>
                <a:alphaOff val="0"/>
                <a:satMod val="103000"/>
                <a:lumMod val="102000"/>
                <a:tint val="94000"/>
              </a:schemeClr>
            </a:gs>
            <a:gs pos="50000">
              <a:schemeClr val="accent2">
                <a:hueOff val="1441682"/>
                <a:satOff val="2200"/>
                <a:lumOff val="79"/>
                <a:alphaOff val="0"/>
                <a:satMod val="110000"/>
                <a:lumMod val="100000"/>
                <a:shade val="100000"/>
              </a:schemeClr>
            </a:gs>
            <a:gs pos="100000">
              <a:schemeClr val="accent2">
                <a:hueOff val="1441682"/>
                <a:satOff val="2200"/>
                <a:lumOff val="7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US" sz="1600" kern="1200"/>
            <a:t>The not-so-good news is that there are several styles now in wide use:</a:t>
          </a:r>
        </a:p>
      </dsp:txBody>
      <dsp:txXfrm>
        <a:off x="3740534" y="5979"/>
        <a:ext cx="3034531" cy="1820718"/>
      </dsp:txXfrm>
    </dsp:sp>
    <dsp:sp modelId="{0A2A147B-CA9D-4C41-99CC-B605177E1C83}">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3604206"/>
              <a:satOff val="5500"/>
              <a:lumOff val="196"/>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51A9199C-1BBB-4352-8B55-0ED49250F7E5}">
      <dsp:nvSpPr>
        <dsp:cNvPr id="0" name=""/>
        <dsp:cNvSpPr/>
      </dsp:nvSpPr>
      <dsp:spPr>
        <a:xfrm>
          <a:off x="7473007" y="5979"/>
          <a:ext cx="3034531" cy="1820718"/>
        </a:xfrm>
        <a:prstGeom prst="rect">
          <a:avLst/>
        </a:prstGeom>
        <a:gradFill rotWithShape="0">
          <a:gsLst>
            <a:gs pos="0">
              <a:schemeClr val="accent2">
                <a:hueOff val="2883365"/>
                <a:satOff val="4400"/>
                <a:lumOff val="157"/>
                <a:alphaOff val="0"/>
                <a:satMod val="103000"/>
                <a:lumMod val="102000"/>
                <a:tint val="94000"/>
              </a:schemeClr>
            </a:gs>
            <a:gs pos="50000">
              <a:schemeClr val="accent2">
                <a:hueOff val="2883365"/>
                <a:satOff val="4400"/>
                <a:lumOff val="157"/>
                <a:alphaOff val="0"/>
                <a:satMod val="110000"/>
                <a:lumMod val="100000"/>
                <a:shade val="100000"/>
              </a:schemeClr>
            </a:gs>
            <a:gs pos="100000">
              <a:schemeClr val="accent2">
                <a:hueOff val="2883365"/>
                <a:satOff val="4400"/>
                <a:lumOff val="15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US" sz="1600" kern="1200"/>
            <a:t>APA Style (American Psychological Association), 7th Edition</a:t>
          </a:r>
        </a:p>
      </dsp:txBody>
      <dsp:txXfrm>
        <a:off x="7473007" y="5979"/>
        <a:ext cx="3034531" cy="1820718"/>
      </dsp:txXfrm>
    </dsp:sp>
    <dsp:sp modelId="{5F3ABA29-CFF2-4773-AD01-BA6DBDBAEEA1}">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5406309"/>
              <a:satOff val="8249"/>
              <a:lumOff val="295"/>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F141C929-FB73-4453-AC05-B519F389D86E}">
      <dsp:nvSpPr>
        <dsp:cNvPr id="0" name=""/>
        <dsp:cNvSpPr/>
      </dsp:nvSpPr>
      <dsp:spPr>
        <a:xfrm>
          <a:off x="8061" y="2524640"/>
          <a:ext cx="3034531" cy="1820718"/>
        </a:xfrm>
        <a:prstGeom prst="rect">
          <a:avLst/>
        </a:prstGeom>
        <a:gradFill rotWithShape="0">
          <a:gsLst>
            <a:gs pos="0">
              <a:schemeClr val="accent2">
                <a:hueOff val="4325047"/>
                <a:satOff val="6599"/>
                <a:lumOff val="236"/>
                <a:alphaOff val="0"/>
                <a:satMod val="103000"/>
                <a:lumMod val="102000"/>
                <a:tint val="94000"/>
              </a:schemeClr>
            </a:gs>
            <a:gs pos="50000">
              <a:schemeClr val="accent2">
                <a:hueOff val="4325047"/>
                <a:satOff val="6599"/>
                <a:lumOff val="236"/>
                <a:alphaOff val="0"/>
                <a:satMod val="110000"/>
                <a:lumMod val="100000"/>
                <a:shade val="100000"/>
              </a:schemeClr>
            </a:gs>
            <a:gs pos="100000">
              <a:schemeClr val="accent2">
                <a:hueOff val="4325047"/>
                <a:satOff val="6599"/>
                <a:lumOff val="23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US" sz="1600" kern="1200"/>
            <a:t>ASA Style (American Sociological Association), 6th Edition</a:t>
          </a:r>
        </a:p>
      </dsp:txBody>
      <dsp:txXfrm>
        <a:off x="8061" y="2524640"/>
        <a:ext cx="3034531" cy="1820718"/>
      </dsp:txXfrm>
    </dsp:sp>
    <dsp:sp modelId="{29F523C9-2E08-49E6-A3EC-E74EDEE4C699}">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7208412"/>
              <a:satOff val="10999"/>
              <a:lumOff val="393"/>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D3B894AD-D1BC-4232-AA16-725BA07564E2}">
      <dsp:nvSpPr>
        <dsp:cNvPr id="0" name=""/>
        <dsp:cNvSpPr/>
      </dsp:nvSpPr>
      <dsp:spPr>
        <a:xfrm>
          <a:off x="3740534" y="2524640"/>
          <a:ext cx="3034531" cy="1820718"/>
        </a:xfrm>
        <a:prstGeom prst="rect">
          <a:avLst/>
        </a:prstGeom>
        <a:gradFill rotWithShape="0">
          <a:gsLst>
            <a:gs pos="0">
              <a:schemeClr val="accent2">
                <a:hueOff val="5766730"/>
                <a:satOff val="8799"/>
                <a:lumOff val="314"/>
                <a:alphaOff val="0"/>
                <a:satMod val="103000"/>
                <a:lumMod val="102000"/>
                <a:tint val="94000"/>
              </a:schemeClr>
            </a:gs>
            <a:gs pos="50000">
              <a:schemeClr val="accent2">
                <a:hueOff val="5766730"/>
                <a:satOff val="8799"/>
                <a:lumOff val="314"/>
                <a:alphaOff val="0"/>
                <a:satMod val="110000"/>
                <a:lumMod val="100000"/>
                <a:shade val="100000"/>
              </a:schemeClr>
            </a:gs>
            <a:gs pos="100000">
              <a:schemeClr val="accent2">
                <a:hueOff val="5766730"/>
                <a:satOff val="8799"/>
                <a:lumOff val="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US" sz="1600" kern="1200"/>
            <a:t>APSA Style (American Political Science Association), 17th Edition</a:t>
          </a:r>
        </a:p>
      </dsp:txBody>
      <dsp:txXfrm>
        <a:off x="3740534" y="2524640"/>
        <a:ext cx="3034531" cy="1820718"/>
      </dsp:txXfrm>
    </dsp:sp>
    <dsp:sp modelId="{8B874DBA-870C-49F6-B11E-36C7AB272FDA}">
      <dsp:nvSpPr>
        <dsp:cNvPr id="0" name=""/>
        <dsp:cNvSpPr/>
      </dsp:nvSpPr>
      <dsp:spPr>
        <a:xfrm>
          <a:off x="7473007" y="2524640"/>
          <a:ext cx="3034531" cy="1820718"/>
        </a:xfrm>
        <a:prstGeom prst="rect">
          <a:avLst/>
        </a:prstGeom>
        <a:gradFill rotWithShape="0">
          <a:gsLst>
            <a:gs pos="0">
              <a:schemeClr val="accent2">
                <a:hueOff val="7208412"/>
                <a:satOff val="10999"/>
                <a:lumOff val="393"/>
                <a:alphaOff val="0"/>
                <a:satMod val="103000"/>
                <a:lumMod val="102000"/>
                <a:tint val="94000"/>
              </a:schemeClr>
            </a:gs>
            <a:gs pos="50000">
              <a:schemeClr val="accent2">
                <a:hueOff val="7208412"/>
                <a:satOff val="10999"/>
                <a:lumOff val="393"/>
                <a:alphaOff val="0"/>
                <a:satMod val="110000"/>
                <a:lumMod val="100000"/>
                <a:shade val="100000"/>
              </a:schemeClr>
            </a:gs>
            <a:gs pos="100000">
              <a:schemeClr val="accent2">
                <a:hueOff val="7208412"/>
                <a:satOff val="10999"/>
                <a:lumOff val="3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US" sz="1600" kern="1200"/>
            <a:t>MLA Style (Modern Language Association), 9th Edition</a:t>
          </a:r>
        </a:p>
      </dsp:txBody>
      <dsp:txXfrm>
        <a:off x="7473007" y="2524640"/>
        <a:ext cx="3034531" cy="18207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1B880-5A87-4C16-88E3-6FFA8939E7C8}">
      <dsp:nvSpPr>
        <dsp:cNvPr id="0" name=""/>
        <dsp:cNvSpPr/>
      </dsp:nvSpPr>
      <dsp:spPr>
        <a:xfrm>
          <a:off x="0" y="48221"/>
          <a:ext cx="10506456" cy="14297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clarity and professionalism of your writing can be greatly impacted by language and punctuation issues, thus it is imperative that you proofread your dissertation to make sure that these faults are absent. </a:t>
          </a:r>
        </a:p>
      </dsp:txBody>
      <dsp:txXfrm>
        <a:off x="69794" y="118015"/>
        <a:ext cx="10366868" cy="1290152"/>
      </dsp:txXfrm>
    </dsp:sp>
    <dsp:sp modelId="{01586BE4-D82A-4457-8558-1B205ABF2A51}">
      <dsp:nvSpPr>
        <dsp:cNvPr id="0" name=""/>
        <dsp:cNvSpPr/>
      </dsp:nvSpPr>
      <dsp:spPr>
        <a:xfrm>
          <a:off x="0" y="1552841"/>
          <a:ext cx="10506456" cy="1429740"/>
        </a:xfrm>
        <a:prstGeom prst="roundRect">
          <a:avLst/>
        </a:prstGeom>
        <a:gradFill rotWithShape="0">
          <a:gsLst>
            <a:gs pos="0">
              <a:schemeClr val="accent3">
                <a:hueOff val="1689924"/>
                <a:satOff val="-5573"/>
                <a:lumOff val="2843"/>
                <a:alphaOff val="0"/>
                <a:satMod val="103000"/>
                <a:lumMod val="102000"/>
                <a:tint val="94000"/>
              </a:schemeClr>
            </a:gs>
            <a:gs pos="50000">
              <a:schemeClr val="accent3">
                <a:hueOff val="1689924"/>
                <a:satOff val="-5573"/>
                <a:lumOff val="2843"/>
                <a:alphaOff val="0"/>
                <a:satMod val="110000"/>
                <a:lumMod val="100000"/>
                <a:shade val="100000"/>
              </a:schemeClr>
            </a:gs>
            <a:gs pos="100000">
              <a:schemeClr val="accent3">
                <a:hueOff val="1689924"/>
                <a:satOff val="-5573"/>
                <a:lumOff val="2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Carefully reviewing your work before submitting it helps you identify errors that could otherwise damage your research's credibility.</a:t>
          </a:r>
        </a:p>
      </dsp:txBody>
      <dsp:txXfrm>
        <a:off x="69794" y="1622635"/>
        <a:ext cx="10366868" cy="1290152"/>
      </dsp:txXfrm>
    </dsp:sp>
    <dsp:sp modelId="{CF39EA6E-2C79-4CB3-B0D3-789B1DABE0A2}">
      <dsp:nvSpPr>
        <dsp:cNvPr id="0" name=""/>
        <dsp:cNvSpPr/>
      </dsp:nvSpPr>
      <dsp:spPr>
        <a:xfrm>
          <a:off x="0" y="3057461"/>
          <a:ext cx="10506456" cy="1429740"/>
        </a:xfrm>
        <a:prstGeom prst="roundRect">
          <a:avLst/>
        </a:prstGeom>
        <a:gradFill rotWithShape="0">
          <a:gsLst>
            <a:gs pos="0">
              <a:schemeClr val="accent3">
                <a:hueOff val="3379848"/>
                <a:satOff val="-11145"/>
                <a:lumOff val="5685"/>
                <a:alphaOff val="0"/>
                <a:satMod val="103000"/>
                <a:lumMod val="102000"/>
                <a:tint val="94000"/>
              </a:schemeClr>
            </a:gs>
            <a:gs pos="50000">
              <a:schemeClr val="accent3">
                <a:hueOff val="3379848"/>
                <a:satOff val="-11145"/>
                <a:lumOff val="5685"/>
                <a:alphaOff val="0"/>
                <a:satMod val="110000"/>
                <a:lumMod val="100000"/>
                <a:shade val="100000"/>
              </a:schemeClr>
            </a:gs>
            <a:gs pos="100000">
              <a:schemeClr val="accent3">
                <a:hueOff val="3379848"/>
                <a:satOff val="-11145"/>
                <a:lumOff val="56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Making use of the many useful guides and instructions available will help you spot frequent mistakes and raise the standard of your work overall. </a:t>
          </a:r>
        </a:p>
      </dsp:txBody>
      <dsp:txXfrm>
        <a:off x="69794" y="3127255"/>
        <a:ext cx="10366868" cy="129015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B2602-8EAB-4216-8BB0-09576BE46299}">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FC371D0-FFA5-4446-BFBB-BC2A68EFAEDE}">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04DF3CE-BC25-49AC-AE76-DAE7CAFC46A4}">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89000">
            <a:lnSpc>
              <a:spcPct val="100000"/>
            </a:lnSpc>
            <a:spcBef>
              <a:spcPct val="0"/>
            </a:spcBef>
            <a:spcAft>
              <a:spcPct val="35000"/>
            </a:spcAft>
            <a:buNone/>
          </a:pPr>
          <a:r>
            <a:rPr lang="en-US" sz="2000" kern="1200"/>
            <a:t>Upon completion of the study of this chapter students will be able to understand the key debates regarding ethical issues in social research, as well as the most important ethical issues arising when planning and conducting a social research project. </a:t>
          </a:r>
        </a:p>
      </dsp:txBody>
      <dsp:txXfrm>
        <a:off x="1507738" y="707092"/>
        <a:ext cx="9007861" cy="1305401"/>
      </dsp:txXfrm>
    </dsp:sp>
    <dsp:sp modelId="{B42393DE-C40A-4EE6-9DB9-4F3C48BFEF9E}">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10CE1E6-BF70-4BFE-814B-489AF0359D18}">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3F1ECF-6A35-42F8-A970-5D69F8B33A6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89000">
            <a:lnSpc>
              <a:spcPct val="100000"/>
            </a:lnSpc>
            <a:spcBef>
              <a:spcPct val="0"/>
            </a:spcBef>
            <a:spcAft>
              <a:spcPct val="35000"/>
            </a:spcAft>
            <a:buNone/>
          </a:pPr>
          <a:r>
            <a:rPr lang="en-US" sz="2000" kern="1200"/>
            <a:t>In addition, students will comprehend political issues that can influence in a significant way the planning and conduction of social research.</a:t>
          </a:r>
        </a:p>
      </dsp:txBody>
      <dsp:txXfrm>
        <a:off x="1507738" y="2338844"/>
        <a:ext cx="9007861" cy="130540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D8BBD-727A-40CD-97BD-2A3A10373FA4}">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3B37D-3CDE-4051-A409-2E2863C0360B}">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Harm can entail a number of different aspects: physical harm; harm to participants’ development; loss of self-esteem; stress; and ‘inducing subjects to perform reprehensible acts’, </a:t>
          </a:r>
        </a:p>
      </dsp:txBody>
      <dsp:txXfrm>
        <a:off x="0" y="0"/>
        <a:ext cx="6291714" cy="1382683"/>
      </dsp:txXfrm>
    </dsp:sp>
    <dsp:sp modelId="{22721879-5B5E-45C1-BCB8-EC3A56BF77DB}">
      <dsp:nvSpPr>
        <dsp:cNvPr id="0" name=""/>
        <dsp:cNvSpPr/>
      </dsp:nvSpPr>
      <dsp:spPr>
        <a:xfrm>
          <a:off x="0" y="1382683"/>
          <a:ext cx="6291714" cy="0"/>
        </a:xfrm>
        <a:prstGeom prst="line">
          <a:avLst/>
        </a:prstGeom>
        <a:solidFill>
          <a:schemeClr val="accent2">
            <a:hueOff val="2402804"/>
            <a:satOff val="3666"/>
            <a:lumOff val="131"/>
            <a:alphaOff val="0"/>
          </a:schemeClr>
        </a:solidFill>
        <a:ln w="12700" cap="flat" cmpd="sng" algn="ctr">
          <a:solidFill>
            <a:schemeClr val="accent2">
              <a:hueOff val="2402804"/>
              <a:satOff val="3666"/>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183A5-2549-45B0-BEFF-5820AD20831B}">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Researchers must bear in mind many ethical and political considerations along-side scientific ones in designing and executing their research. </a:t>
          </a:r>
        </a:p>
      </dsp:txBody>
      <dsp:txXfrm>
        <a:off x="0" y="1382683"/>
        <a:ext cx="6291714" cy="1382683"/>
      </dsp:txXfrm>
    </dsp:sp>
    <dsp:sp modelId="{2E189753-0CC9-4526-9459-8F1A8C668861}">
      <dsp:nvSpPr>
        <dsp:cNvPr id="0" name=""/>
        <dsp:cNvSpPr/>
      </dsp:nvSpPr>
      <dsp:spPr>
        <a:xfrm>
          <a:off x="0" y="2765367"/>
          <a:ext cx="6291714" cy="0"/>
        </a:xfrm>
        <a:prstGeom prst="line">
          <a:avLst/>
        </a:prstGeom>
        <a:solidFill>
          <a:schemeClr val="accent2">
            <a:hueOff val="4805608"/>
            <a:satOff val="7333"/>
            <a:lumOff val="262"/>
            <a:alphaOff val="0"/>
          </a:schemeClr>
        </a:solidFill>
        <a:ln w="12700" cap="flat" cmpd="sng" algn="ctr">
          <a:solidFill>
            <a:schemeClr val="accent2">
              <a:hueOff val="4805608"/>
              <a:satOff val="7333"/>
              <a:lumOff val="2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83622-BCB0-467B-AB86-67BCE3537849}">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Often, however, clear-cut answers to thorny ethical and political issues are hard to come by </a:t>
          </a:r>
        </a:p>
      </dsp:txBody>
      <dsp:txXfrm>
        <a:off x="0" y="2765367"/>
        <a:ext cx="6291714" cy="1382683"/>
      </dsp:txXfrm>
    </dsp:sp>
    <dsp:sp modelId="{A2D7A339-7D2E-4646-82F9-CE71B72D0095}">
      <dsp:nvSpPr>
        <dsp:cNvPr id="0" name=""/>
        <dsp:cNvSpPr/>
      </dsp:nvSpPr>
      <dsp:spPr>
        <a:xfrm>
          <a:off x="0" y="4148051"/>
          <a:ext cx="6291714" cy="0"/>
        </a:xfrm>
        <a:prstGeom prst="line">
          <a:avLst/>
        </a:prstGeom>
        <a:solidFill>
          <a:schemeClr val="accent2">
            <a:hueOff val="7208412"/>
            <a:satOff val="10999"/>
            <a:lumOff val="393"/>
            <a:alphaOff val="0"/>
          </a:schemeClr>
        </a:solidFill>
        <a:ln w="12700" cap="flat" cmpd="sng" algn="ctr">
          <a:solidFill>
            <a:schemeClr val="accent2">
              <a:hueOff val="7208412"/>
              <a:satOff val="10999"/>
              <a:lumOff val="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818B0E-C6CF-4165-B75A-293582377736}">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Ethical principles in research can be -rather loosely- defined as the set of values, standards, and principles used to determine appropriate and acceptable conduct at all stages of the research process.</a:t>
          </a:r>
        </a:p>
      </dsp:txBody>
      <dsp:txXfrm>
        <a:off x="0" y="4148051"/>
        <a:ext cx="6291714" cy="138268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00B90-36E6-42FD-84FB-B400FBA03C62}">
      <dsp:nvSpPr>
        <dsp:cNvPr id="0" name=""/>
        <dsp:cNvSpPr/>
      </dsp:nvSpPr>
      <dsp:spPr>
        <a:xfrm>
          <a:off x="0" y="130111"/>
          <a:ext cx="6291714" cy="171843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There is the “deterministic” strand of </a:t>
          </a:r>
          <a:r>
            <a:rPr lang="en-US" sz="2000" b="1" kern="1200" dirty="0"/>
            <a:t>“universalism”</a:t>
          </a:r>
          <a:r>
            <a:rPr lang="en-US" sz="2000" kern="1200" dirty="0"/>
            <a:t>. As its name implies, universalists stand for specific ethical rules that should never be broken. </a:t>
          </a:r>
        </a:p>
      </dsp:txBody>
      <dsp:txXfrm>
        <a:off x="83887" y="213998"/>
        <a:ext cx="6123940" cy="1550663"/>
      </dsp:txXfrm>
    </dsp:sp>
    <dsp:sp modelId="{C4D757B6-811B-4599-A211-7C47C8E28DE2}">
      <dsp:nvSpPr>
        <dsp:cNvPr id="0" name=""/>
        <dsp:cNvSpPr/>
      </dsp:nvSpPr>
      <dsp:spPr>
        <a:xfrm>
          <a:off x="0" y="1906148"/>
          <a:ext cx="6291714" cy="1718437"/>
        </a:xfrm>
        <a:prstGeom prst="roundRect">
          <a:avLst/>
        </a:prstGeom>
        <a:gradFill rotWithShape="0">
          <a:gsLst>
            <a:gs pos="0">
              <a:schemeClr val="accent4">
                <a:hueOff val="-7361661"/>
                <a:satOff val="8429"/>
                <a:lumOff val="-4804"/>
                <a:alphaOff val="0"/>
                <a:satMod val="103000"/>
                <a:lumMod val="102000"/>
                <a:tint val="94000"/>
              </a:schemeClr>
            </a:gs>
            <a:gs pos="50000">
              <a:schemeClr val="accent4">
                <a:hueOff val="-7361661"/>
                <a:satOff val="8429"/>
                <a:lumOff val="-4804"/>
                <a:alphaOff val="0"/>
                <a:satMod val="110000"/>
                <a:lumMod val="100000"/>
                <a:shade val="100000"/>
              </a:schemeClr>
            </a:gs>
            <a:gs pos="100000">
              <a:schemeClr val="accent4">
                <a:hueOff val="-7361661"/>
                <a:satOff val="8429"/>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On a significantly different path one can find the relativists of </a:t>
          </a:r>
          <a:r>
            <a:rPr lang="en-US" sz="2000" b="1" kern="1200"/>
            <a:t>“situation ethics”</a:t>
          </a:r>
          <a:r>
            <a:rPr lang="en-US" sz="2000" kern="1200"/>
            <a:t>, who argue that moral transgressions should be considered on a case-by-case basis, especially under the rationale that the end justifies the means. </a:t>
          </a:r>
        </a:p>
      </dsp:txBody>
      <dsp:txXfrm>
        <a:off x="83887" y="1990035"/>
        <a:ext cx="6123940" cy="1550663"/>
      </dsp:txXfrm>
    </dsp:sp>
    <dsp:sp modelId="{D599D671-454A-4D64-AD33-E219567C381C}">
      <dsp:nvSpPr>
        <dsp:cNvPr id="0" name=""/>
        <dsp:cNvSpPr/>
      </dsp:nvSpPr>
      <dsp:spPr>
        <a:xfrm>
          <a:off x="0" y="3682186"/>
          <a:ext cx="6291714" cy="1718437"/>
        </a:xfrm>
        <a:prstGeom prst="roundRect">
          <a:avLst/>
        </a:prstGeom>
        <a:gradFill rotWithShape="0">
          <a:gsLst>
            <a:gs pos="0">
              <a:schemeClr val="accent4">
                <a:hueOff val="-14723321"/>
                <a:satOff val="16858"/>
                <a:lumOff val="-9607"/>
                <a:alphaOff val="0"/>
                <a:satMod val="103000"/>
                <a:lumMod val="102000"/>
                <a:tint val="94000"/>
              </a:schemeClr>
            </a:gs>
            <a:gs pos="50000">
              <a:schemeClr val="accent4">
                <a:hueOff val="-14723321"/>
                <a:satOff val="16858"/>
                <a:lumOff val="-9607"/>
                <a:alphaOff val="0"/>
                <a:satMod val="110000"/>
                <a:lumMod val="100000"/>
                <a:shade val="100000"/>
              </a:schemeClr>
            </a:gs>
            <a:gs pos="100000">
              <a:schemeClr val="accent4">
                <a:hueOff val="-14723321"/>
                <a:satOff val="16858"/>
                <a:lumOff val="-96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Some writers argue that, unless there is some breaking of ethical rules, we would never know about certain social phenomena. </a:t>
          </a:r>
        </a:p>
      </dsp:txBody>
      <dsp:txXfrm>
        <a:off x="83887" y="3766073"/>
        <a:ext cx="6123940" cy="1550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B7E0D-6A9F-48EC-9786-8A0604D0E6A7}">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AD5A1-DFC5-42D3-AF36-D307FE6D1EC4}">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DC386C-BBFC-4D54-8443-54C559202079}">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90000"/>
            </a:lnSpc>
            <a:spcBef>
              <a:spcPct val="0"/>
            </a:spcBef>
            <a:spcAft>
              <a:spcPct val="35000"/>
            </a:spcAft>
            <a:buNone/>
          </a:pPr>
          <a:r>
            <a:rPr lang="en-US" sz="2300" b="1" kern="1200"/>
            <a:t>Basic research </a:t>
          </a:r>
          <a:r>
            <a:rPr lang="en-US" sz="2300" kern="1200"/>
            <a:t>contributes to the creation of new, or the refinement of existing, theories that explain social phenomena, that is, how and why people behave, interact, or organise themselves in the ways they do. </a:t>
          </a:r>
        </a:p>
      </dsp:txBody>
      <dsp:txXfrm>
        <a:off x="1509882" y="708097"/>
        <a:ext cx="9005717" cy="1307257"/>
      </dsp:txXfrm>
    </dsp:sp>
    <dsp:sp modelId="{42A80B77-2426-4F9A-BA6C-4426E7212DC7}">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DC364-DA50-490E-AB68-1E12242599CD}">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41D7FD-C821-45AF-80C2-03675C5D5DCC}">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90000"/>
            </a:lnSpc>
            <a:spcBef>
              <a:spcPct val="0"/>
            </a:spcBef>
            <a:spcAft>
              <a:spcPct val="35000"/>
            </a:spcAft>
            <a:buNone/>
          </a:pPr>
          <a:r>
            <a:rPr lang="en-US" sz="2300" kern="1200"/>
            <a:t>Such theories may not be of immediate practical benefit (such as offering solutions to existing problems) yet they form a foundation of knowledge on which future practical developments can be based.</a:t>
          </a:r>
        </a:p>
      </dsp:txBody>
      <dsp:txXfrm>
        <a:off x="1509882" y="2342169"/>
        <a:ext cx="9005717" cy="130725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8A8B9-8F86-4F5A-848E-FB45006B0DB3}">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277C26-DC81-4111-AD8C-80C3D1EC6A32}">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FE63D44-1EDB-41F5-9682-260A78F1B61C}">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kern="1200"/>
            <a:t>Several authors argue that ethical transgression is pervasive to almost all kinds of research. </a:t>
          </a:r>
        </a:p>
      </dsp:txBody>
      <dsp:txXfrm>
        <a:off x="837512" y="3404"/>
        <a:ext cx="9678087" cy="725119"/>
      </dsp:txXfrm>
    </dsp:sp>
    <dsp:sp modelId="{C41EEADE-268C-49B1-B65A-A8AEC15753AE}">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0282F08-E44F-42B9-BC7B-B38ACA65C0C2}">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95569D-16A8-4DC5-B9C5-E8E67751EEDB}">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kern="1200"/>
            <a:t>This occurs whenever participants are not given absolutely all the details on a piece of research, or when there is variation in the amount of knowledge about research. </a:t>
          </a:r>
        </a:p>
      </dsp:txBody>
      <dsp:txXfrm>
        <a:off x="837512" y="909803"/>
        <a:ext cx="9678087" cy="725119"/>
      </dsp:txXfrm>
    </dsp:sp>
    <dsp:sp modelId="{C177D0EA-9062-4059-84A0-82C2ED77E36A}">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413BC89-B4B7-4731-B1DA-0D47549188C4}">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F1512B-DBA1-45C9-984C-E1AEA7CE0B6D}">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kern="1200"/>
            <a:t>This selective information giveaway aims predominantly at provoking people’s honest opinions/attitudes during research.</a:t>
          </a:r>
        </a:p>
      </dsp:txBody>
      <dsp:txXfrm>
        <a:off x="837512" y="1816202"/>
        <a:ext cx="9678087" cy="725119"/>
      </dsp:txXfrm>
    </dsp:sp>
    <dsp:sp modelId="{68EB44D7-8DB3-42EF-80F7-D12E3CC5D177}">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7B0808-C83B-4851-9F98-154B6B759C76}">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D2F71C-508E-4E3C-8C1C-CD785CA9E775}">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b="1" kern="1200"/>
            <a:t>Deontological ethics </a:t>
          </a:r>
          <a:r>
            <a:rPr lang="en-US" sz="1800" kern="1200"/>
            <a:t>considers certain acts as wrong (or good) in and of themselves (e.g., covert observation independent from the research aim). </a:t>
          </a:r>
        </a:p>
      </dsp:txBody>
      <dsp:txXfrm>
        <a:off x="837512" y="2722601"/>
        <a:ext cx="9678087" cy="725119"/>
      </dsp:txXfrm>
    </dsp:sp>
    <dsp:sp modelId="{8AAD7856-11CC-40FE-B3D1-3B251D9BE17F}">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4E75520-6014-426A-9F6D-CF4120BA82CE}">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EEC942-E8DC-40E6-8123-D6CE0F4CEC66}">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b="1" kern="1200"/>
            <a:t>Consequentialist ethics </a:t>
          </a:r>
          <a:r>
            <a:rPr lang="en-US" sz="1800" kern="1200"/>
            <a:t>looks at the consequences of an act for guidance as to whether it is right or wrong.</a:t>
          </a:r>
        </a:p>
      </dsp:txBody>
      <dsp:txXfrm>
        <a:off x="837512" y="3629000"/>
        <a:ext cx="9678087" cy="72511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07E64-EB70-47C9-88A5-CFEFD1F8A4CF}">
      <dsp:nvSpPr>
        <dsp:cNvPr id="0" name=""/>
        <dsp:cNvSpPr/>
      </dsp:nvSpPr>
      <dsp:spPr>
        <a:xfrm>
          <a:off x="10045" y="2844"/>
          <a:ext cx="3002607" cy="18015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Anonymity is when it is impossible for anyone, including the researcher, to connect specific data to any particular member of the sample (this is the case in quantitative surveys).</a:t>
          </a:r>
        </a:p>
      </dsp:txBody>
      <dsp:txXfrm>
        <a:off x="62811" y="55610"/>
        <a:ext cx="2897075" cy="1696032"/>
      </dsp:txXfrm>
    </dsp:sp>
    <dsp:sp modelId="{29D90157-62A7-497F-92DC-8A408FE02A04}">
      <dsp:nvSpPr>
        <dsp:cNvPr id="0" name=""/>
        <dsp:cNvSpPr/>
      </dsp:nvSpPr>
      <dsp:spPr>
        <a:xfrm>
          <a:off x="3276882" y="531302"/>
          <a:ext cx="636552" cy="744646"/>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a:t>1</a:t>
          </a:r>
        </a:p>
      </dsp:txBody>
      <dsp:txXfrm>
        <a:off x="3276882" y="680231"/>
        <a:ext cx="445586" cy="446788"/>
      </dsp:txXfrm>
    </dsp:sp>
    <dsp:sp modelId="{B961E0ED-D64A-4295-A3DD-910BB2252921}">
      <dsp:nvSpPr>
        <dsp:cNvPr id="0" name=""/>
        <dsp:cNvSpPr/>
      </dsp:nvSpPr>
      <dsp:spPr>
        <a:xfrm>
          <a:off x="4213696" y="2844"/>
          <a:ext cx="3002607" cy="180156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If it is not possible or practical to collect data anonymously (as is the case usually in qualitative research methods), re-search ethics dictate keeping them confidential. </a:t>
          </a:r>
        </a:p>
      </dsp:txBody>
      <dsp:txXfrm>
        <a:off x="4266462" y="55610"/>
        <a:ext cx="2897075" cy="1696032"/>
      </dsp:txXfrm>
    </dsp:sp>
    <dsp:sp modelId="{A3EFB229-F960-40EC-BFB2-04BFA0635619}">
      <dsp:nvSpPr>
        <dsp:cNvPr id="0" name=""/>
        <dsp:cNvSpPr/>
      </dsp:nvSpPr>
      <dsp:spPr>
        <a:xfrm>
          <a:off x="7480533" y="531302"/>
          <a:ext cx="636552" cy="744646"/>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a:t>2</a:t>
          </a:r>
        </a:p>
      </dsp:txBody>
      <dsp:txXfrm>
        <a:off x="7480533" y="680231"/>
        <a:ext cx="445586" cy="446788"/>
      </dsp:txXfrm>
    </dsp:sp>
    <dsp:sp modelId="{E0BABEB7-EB2A-4CEE-808C-49250067176C}">
      <dsp:nvSpPr>
        <dsp:cNvPr id="0" name=""/>
        <dsp:cNvSpPr/>
      </dsp:nvSpPr>
      <dsp:spPr>
        <a:xfrm>
          <a:off x="8417346" y="2844"/>
          <a:ext cx="3002607" cy="180156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Confidentiality, or privacy, is not revealing publicly the identity of any given person that has participated in the research. </a:t>
          </a:r>
        </a:p>
      </dsp:txBody>
      <dsp:txXfrm>
        <a:off x="8470112" y="55610"/>
        <a:ext cx="2897075" cy="1696032"/>
      </dsp:txXfrm>
    </dsp:sp>
    <dsp:sp modelId="{79EC34C6-702D-4774-80A8-5E84E2903288}">
      <dsp:nvSpPr>
        <dsp:cNvPr id="0" name=""/>
        <dsp:cNvSpPr/>
      </dsp:nvSpPr>
      <dsp:spPr>
        <a:xfrm rot="5400000">
          <a:off x="9600374" y="2014591"/>
          <a:ext cx="636552" cy="744646"/>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a:t>3</a:t>
          </a:r>
        </a:p>
      </dsp:txBody>
      <dsp:txXfrm rot="-5400000">
        <a:off x="9695256" y="2068638"/>
        <a:ext cx="446788" cy="445586"/>
      </dsp:txXfrm>
    </dsp:sp>
    <dsp:sp modelId="{DE52FBA0-E4D5-4ED5-8A14-1AC9ED526067}">
      <dsp:nvSpPr>
        <dsp:cNvPr id="0" name=""/>
        <dsp:cNvSpPr/>
      </dsp:nvSpPr>
      <dsp:spPr>
        <a:xfrm>
          <a:off x="8417346" y="3005451"/>
          <a:ext cx="3002607" cy="18015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Thus, keeping the information of study participants, including their identities, disclosed from any other parties, (e.g., parents, teachers, school administrators, and any other individual or institution).</a:t>
          </a:r>
        </a:p>
      </dsp:txBody>
      <dsp:txXfrm>
        <a:off x="8470112" y="3058217"/>
        <a:ext cx="2897075" cy="169603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6CEA8-CDB3-45A3-8A43-7FFB18C58C93}">
      <dsp:nvSpPr>
        <dsp:cNvPr id="0" name=""/>
        <dsp:cNvSpPr/>
      </dsp:nvSpPr>
      <dsp:spPr>
        <a:xfrm>
          <a:off x="1203" y="410383"/>
          <a:ext cx="2565788" cy="153947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Anonymity is when it is impossible for anyone, including the researcher, to connect specific data to any particular member of the sample (this is the case in quantitative surveys).</a:t>
          </a:r>
        </a:p>
      </dsp:txBody>
      <dsp:txXfrm>
        <a:off x="46293" y="455473"/>
        <a:ext cx="2475608" cy="1449292"/>
      </dsp:txXfrm>
    </dsp:sp>
    <dsp:sp modelId="{992EDDA1-D184-4164-AAB5-3FA419A37A1D}">
      <dsp:nvSpPr>
        <dsp:cNvPr id="0" name=""/>
        <dsp:cNvSpPr/>
      </dsp:nvSpPr>
      <dsp:spPr>
        <a:xfrm>
          <a:off x="2792780" y="861962"/>
          <a:ext cx="543947" cy="636315"/>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92780" y="989225"/>
        <a:ext cx="380763" cy="381789"/>
      </dsp:txXfrm>
    </dsp:sp>
    <dsp:sp modelId="{6DE75BD5-ED90-4303-9A34-9C3195E35689}">
      <dsp:nvSpPr>
        <dsp:cNvPr id="0" name=""/>
        <dsp:cNvSpPr/>
      </dsp:nvSpPr>
      <dsp:spPr>
        <a:xfrm>
          <a:off x="3593306" y="410383"/>
          <a:ext cx="2565788" cy="153947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If it is not possible or practical to collect data anonymously (as is the case usually in qualitative research methods), re-search ethics dictate keeping them confidential. </a:t>
          </a:r>
        </a:p>
      </dsp:txBody>
      <dsp:txXfrm>
        <a:off x="3638396" y="455473"/>
        <a:ext cx="2475608" cy="1449292"/>
      </dsp:txXfrm>
    </dsp:sp>
    <dsp:sp modelId="{4A84C91E-A96C-4659-8D7D-7D2DB8C115FA}">
      <dsp:nvSpPr>
        <dsp:cNvPr id="0" name=""/>
        <dsp:cNvSpPr/>
      </dsp:nvSpPr>
      <dsp:spPr>
        <a:xfrm rot="5400000">
          <a:off x="4604227" y="2129461"/>
          <a:ext cx="543947" cy="636315"/>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685306" y="2175645"/>
        <a:ext cx="381789" cy="380763"/>
      </dsp:txXfrm>
    </dsp:sp>
    <dsp:sp modelId="{E6619118-BD3F-4E6F-A7F3-AEB6F5210952}">
      <dsp:nvSpPr>
        <dsp:cNvPr id="0" name=""/>
        <dsp:cNvSpPr/>
      </dsp:nvSpPr>
      <dsp:spPr>
        <a:xfrm>
          <a:off x="3593306" y="2976171"/>
          <a:ext cx="2565788" cy="153947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Confidentiality, or privacy, is not revealing publicly the identity of any given person that has participated in the research. </a:t>
          </a:r>
        </a:p>
      </dsp:txBody>
      <dsp:txXfrm>
        <a:off x="3638396" y="3021261"/>
        <a:ext cx="2475608" cy="1449292"/>
      </dsp:txXfrm>
    </dsp:sp>
    <dsp:sp modelId="{D9BF4429-9FA9-4492-A54D-A5C1B650BB35}">
      <dsp:nvSpPr>
        <dsp:cNvPr id="0" name=""/>
        <dsp:cNvSpPr/>
      </dsp:nvSpPr>
      <dsp:spPr>
        <a:xfrm rot="10800000">
          <a:off x="2823570" y="3427750"/>
          <a:ext cx="543947" cy="636315"/>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986754" y="3555013"/>
        <a:ext cx="380763" cy="381789"/>
      </dsp:txXfrm>
    </dsp:sp>
    <dsp:sp modelId="{4CA7DA2D-B8BF-40EB-8D10-6158BF87DE40}">
      <dsp:nvSpPr>
        <dsp:cNvPr id="0" name=""/>
        <dsp:cNvSpPr/>
      </dsp:nvSpPr>
      <dsp:spPr>
        <a:xfrm>
          <a:off x="1203" y="2976171"/>
          <a:ext cx="2565788" cy="153947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Thus, keeping the information of study participants, including their identities, disclosed from any other parties, (e.g., parents, teachers, school administrators, and any other individual or institution).</a:t>
          </a:r>
        </a:p>
      </dsp:txBody>
      <dsp:txXfrm>
        <a:off x="46293" y="3021261"/>
        <a:ext cx="2475608" cy="144929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2CCE2-52B0-46DF-A7AA-B4B6F7F4A4D0}">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B454E8D-9541-48EA-81BA-7DE9AC4505B6}">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D1172E-F0AB-427F-BF53-CB508B6C081D}">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55650">
            <a:lnSpc>
              <a:spcPct val="100000"/>
            </a:lnSpc>
            <a:spcBef>
              <a:spcPct val="0"/>
            </a:spcBef>
            <a:spcAft>
              <a:spcPct val="35000"/>
            </a:spcAft>
            <a:buNone/>
          </a:pPr>
          <a:r>
            <a:rPr lang="en-US" sz="1700" kern="1200"/>
            <a:t>The issue of informed consent is in many respects the area within social research ethics that is most hotly debated. </a:t>
          </a:r>
        </a:p>
      </dsp:txBody>
      <dsp:txXfrm>
        <a:off x="837512" y="3404"/>
        <a:ext cx="9678087" cy="725119"/>
      </dsp:txXfrm>
    </dsp:sp>
    <dsp:sp modelId="{3257AE8E-FD80-48FC-A3E3-2FC5CC711FE2}">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BC80D2-0DFD-42F5-ADFC-1B6A7C4E2D7B}">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B834B6-DC18-4ED1-9C76-4F5320E3FA97}">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55650">
            <a:lnSpc>
              <a:spcPct val="100000"/>
            </a:lnSpc>
            <a:spcBef>
              <a:spcPct val="0"/>
            </a:spcBef>
            <a:spcAft>
              <a:spcPct val="35000"/>
            </a:spcAft>
            <a:buNone/>
          </a:pPr>
          <a:r>
            <a:rPr lang="en-US" sz="1700" kern="1200"/>
            <a:t>The discussion tends to focus on what is called disguised or covert observation. </a:t>
          </a:r>
        </a:p>
      </dsp:txBody>
      <dsp:txXfrm>
        <a:off x="837512" y="909803"/>
        <a:ext cx="9678087" cy="725119"/>
      </dsp:txXfrm>
    </dsp:sp>
    <dsp:sp modelId="{CCF2F55A-531C-471A-9005-5624B84994A6}">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09C13C6-3F1F-439A-8413-39F01486120A}">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D7BC69-9E50-45F0-9779-DF187B71A47A}">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55650">
            <a:lnSpc>
              <a:spcPct val="100000"/>
            </a:lnSpc>
            <a:spcBef>
              <a:spcPct val="0"/>
            </a:spcBef>
            <a:spcAft>
              <a:spcPct val="35000"/>
            </a:spcAft>
            <a:buNone/>
          </a:pPr>
          <a:r>
            <a:rPr lang="en-US" sz="1700" kern="1200"/>
            <a:t>The principle means that (prospective) research participants should be given as much information as might be needed to make an informed decision about whether or not they wish to participate in a study. </a:t>
          </a:r>
        </a:p>
      </dsp:txBody>
      <dsp:txXfrm>
        <a:off x="837512" y="1816202"/>
        <a:ext cx="9678087" cy="725119"/>
      </dsp:txXfrm>
    </dsp:sp>
    <dsp:sp modelId="{08C5EEA0-2931-4BF5-9A4A-CB8E3EFD7A1D}">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33C1F8A-4B45-469F-BF98-8497AFCAE91B}">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B41315C-71CE-4189-9397-CE2CDE0E6CD6}">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55650">
            <a:lnSpc>
              <a:spcPct val="100000"/>
            </a:lnSpc>
            <a:spcBef>
              <a:spcPct val="0"/>
            </a:spcBef>
            <a:spcAft>
              <a:spcPct val="35000"/>
            </a:spcAft>
            <a:buNone/>
          </a:pPr>
          <a:r>
            <a:rPr lang="en-US" sz="1700" kern="1200"/>
            <a:t>Covert observation transgresses that principle because participants are not given the opportunity to refuse to co-operate.</a:t>
          </a:r>
        </a:p>
      </dsp:txBody>
      <dsp:txXfrm>
        <a:off x="837512" y="2722601"/>
        <a:ext cx="9678087" cy="725119"/>
      </dsp:txXfrm>
    </dsp:sp>
    <dsp:sp modelId="{9F1327D0-8048-4C77-880A-5675ADF8954A}">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2C6BD20-257B-4664-ADC2-BC1287B82618}">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16C7920-F43A-42F5-9E7B-B273459E2C96}">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755650">
            <a:lnSpc>
              <a:spcPct val="100000"/>
            </a:lnSpc>
            <a:spcBef>
              <a:spcPct val="0"/>
            </a:spcBef>
            <a:spcAft>
              <a:spcPct val="35000"/>
            </a:spcAft>
            <a:buNone/>
          </a:pPr>
          <a:r>
            <a:rPr lang="en-US" sz="1700" kern="1200"/>
            <a:t>It is extremely difficult to present (prospective) participants with absolutely all the information that might be required for them to make an informed decision about their involvement in a research project.</a:t>
          </a:r>
        </a:p>
      </dsp:txBody>
      <dsp:txXfrm>
        <a:off x="837512" y="3629000"/>
        <a:ext cx="9678087" cy="72511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D8432-7D7E-4D39-93D7-3178A8DEF6AC}">
      <dsp:nvSpPr>
        <dsp:cNvPr id="0" name=""/>
        <dsp:cNvSpPr/>
      </dsp:nvSpPr>
      <dsp:spPr>
        <a:xfrm>
          <a:off x="0" y="708097"/>
          <a:ext cx="10515600" cy="1307257"/>
        </a:xfrm>
        <a:prstGeom prst="roundRect">
          <a:avLst>
            <a:gd name="adj" fmla="val 10000"/>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95A52E8-3807-4B84-ABE8-0D60A1CE8852}">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6C7128-5EE1-49C7-8FCA-D95BC107C7E2}">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11200">
            <a:lnSpc>
              <a:spcPct val="100000"/>
            </a:lnSpc>
            <a:spcBef>
              <a:spcPct val="0"/>
            </a:spcBef>
            <a:spcAft>
              <a:spcPct val="35000"/>
            </a:spcAft>
            <a:buNone/>
          </a:pPr>
          <a:r>
            <a:rPr lang="en-US" sz="1600" kern="1200"/>
            <a:t>The right to privacy is very much linked to the notion of informed consent, because, to the de-gree that informed consent is given on the basis of a detailed understanding of what the research participant’s involvement is likely to entail, (s)he in a sense acknowledges that the right to privacy has been surrendered for that limited domain </a:t>
          </a:r>
        </a:p>
      </dsp:txBody>
      <dsp:txXfrm>
        <a:off x="1509882" y="708097"/>
        <a:ext cx="9005717" cy="1307257"/>
      </dsp:txXfrm>
    </dsp:sp>
    <dsp:sp modelId="{41885FCF-635F-4440-B439-D7B6D1573266}">
      <dsp:nvSpPr>
        <dsp:cNvPr id="0" name=""/>
        <dsp:cNvSpPr/>
      </dsp:nvSpPr>
      <dsp:spPr>
        <a:xfrm>
          <a:off x="0" y="2342169"/>
          <a:ext cx="10515600" cy="1307257"/>
        </a:xfrm>
        <a:prstGeom prst="roundRect">
          <a:avLst>
            <a:gd name="adj" fmla="val 10000"/>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897CC8E-A065-43B7-B495-CAE9D258ECA4}">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900906-F6D2-48BF-A089-1F97B7771EB8}">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11200">
            <a:lnSpc>
              <a:spcPct val="100000"/>
            </a:lnSpc>
            <a:spcBef>
              <a:spcPct val="0"/>
            </a:spcBef>
            <a:spcAft>
              <a:spcPct val="35000"/>
            </a:spcAft>
            <a:buNone/>
          </a:pPr>
          <a:r>
            <a:rPr lang="en-US" sz="1600" kern="1200"/>
            <a:t>For example, when people agree to be interviewed, they may refuse to answer certain questions on what-ever grounds they feel are justified. </a:t>
          </a:r>
        </a:p>
      </dsp:txBody>
      <dsp:txXfrm>
        <a:off x="1509882" y="2342169"/>
        <a:ext cx="9005717" cy="130725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F072-98EF-4E45-872C-964D1C2DFD8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1B36255-1222-4AC3-A738-5748D20FECF1}">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42F4455-11A3-47A0-8C2D-46766245E85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Deception occurs when researchers represent their work as something other than what it is. </a:t>
          </a:r>
        </a:p>
      </dsp:txBody>
      <dsp:txXfrm>
        <a:off x="1437631" y="531"/>
        <a:ext cx="9077968" cy="1244702"/>
      </dsp:txXfrm>
    </dsp:sp>
    <dsp:sp modelId="{19FB4E2A-F341-406B-B1C4-9E1F929650B2}">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3CE5E4A-9CA9-4671-8334-732A858FFB9F}">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E13AE5-3399-40A6-A230-EB1A570E3D7F}">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Deception in various degrees is probably quite widespread in such research, because researchers often want to limit participants’ understanding of what the research is about so that they respond more naturally to the experimental treatment. </a:t>
          </a:r>
        </a:p>
      </dsp:txBody>
      <dsp:txXfrm>
        <a:off x="1437631" y="1556410"/>
        <a:ext cx="9077968" cy="1244702"/>
      </dsp:txXfrm>
    </dsp:sp>
    <dsp:sp modelId="{B14C1E56-5EB4-4596-BD05-B9D4B57043F2}">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ADBFB4A-B7CB-4E17-B97D-B5F6F5742FEE}">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EF54D3-0F9A-43D6-A6A1-80D9391FD205}">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Especially, qualitative research is frequently very open-ended, and, as a result, research questions are either loose or not specified, so that it is doubtful whether ethnographers in particular are able to inform others accurately about the nature of their research</a:t>
          </a:r>
        </a:p>
      </dsp:txBody>
      <dsp:txXfrm>
        <a:off x="1437631" y="3112289"/>
        <a:ext cx="9077968" cy="124470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2E5B5-EADA-4294-A062-62A145EF2796}">
      <dsp:nvSpPr>
        <dsp:cNvPr id="0" name=""/>
        <dsp:cNvSpPr/>
      </dsp:nvSpPr>
      <dsp:spPr>
        <a:xfrm>
          <a:off x="79887" y="1490011"/>
          <a:ext cx="896925" cy="8969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DC0791-A35B-4107-9009-FC9130270C65}">
      <dsp:nvSpPr>
        <dsp:cNvPr id="0" name=""/>
        <dsp:cNvSpPr/>
      </dsp:nvSpPr>
      <dsp:spPr>
        <a:xfrm>
          <a:off x="268241" y="1678365"/>
          <a:ext cx="520217" cy="520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1A1DDF-CDC8-422D-A64C-E13C7FB5A2D6}">
      <dsp:nvSpPr>
        <dsp:cNvPr id="0" name=""/>
        <dsp:cNvSpPr/>
      </dsp:nvSpPr>
      <dsp:spPr>
        <a:xfrm>
          <a:off x="1169011" y="1490011"/>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Whether electronic communications are public or private is a matter of debate.</a:t>
          </a:r>
        </a:p>
      </dsp:txBody>
      <dsp:txXfrm>
        <a:off x="1169011" y="1490011"/>
        <a:ext cx="2114182" cy="896925"/>
      </dsp:txXfrm>
    </dsp:sp>
    <dsp:sp modelId="{038FA27E-CBE2-4E1C-9BAD-26F206E24953}">
      <dsp:nvSpPr>
        <dsp:cNvPr id="0" name=""/>
        <dsp:cNvSpPr/>
      </dsp:nvSpPr>
      <dsp:spPr>
        <a:xfrm>
          <a:off x="3651574" y="1490011"/>
          <a:ext cx="896925" cy="8969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8325DDA-A212-4E18-91EE-3F889309E2FA}">
      <dsp:nvSpPr>
        <dsp:cNvPr id="0" name=""/>
        <dsp:cNvSpPr/>
      </dsp:nvSpPr>
      <dsp:spPr>
        <a:xfrm>
          <a:off x="3839928" y="1678365"/>
          <a:ext cx="520217" cy="520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800405-7058-4C5E-A83B-246A81ED8AC3}">
      <dsp:nvSpPr>
        <dsp:cNvPr id="0" name=""/>
        <dsp:cNvSpPr/>
      </dsp:nvSpPr>
      <dsp:spPr>
        <a:xfrm>
          <a:off x="4740698" y="1490011"/>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Pace and Livingston (2005, p.39) argue that electronic communications should be used for research only if the information is publicly archived and readily available, no password is required to access the information, the material is not sensitive in nature, and no stated site policy prohibits the use of the material. </a:t>
          </a:r>
        </a:p>
      </dsp:txBody>
      <dsp:txXfrm>
        <a:off x="4740698" y="1490011"/>
        <a:ext cx="2114182" cy="896925"/>
      </dsp:txXfrm>
    </dsp:sp>
    <dsp:sp modelId="{6299E132-653A-4C5B-B765-23508FAF5274}">
      <dsp:nvSpPr>
        <dsp:cNvPr id="0" name=""/>
        <dsp:cNvSpPr/>
      </dsp:nvSpPr>
      <dsp:spPr>
        <a:xfrm>
          <a:off x="7223261" y="1490011"/>
          <a:ext cx="896925" cy="8969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AA99EC4-D0AE-4329-8993-60811C27AB3F}">
      <dsp:nvSpPr>
        <dsp:cNvPr id="0" name=""/>
        <dsp:cNvSpPr/>
      </dsp:nvSpPr>
      <dsp:spPr>
        <a:xfrm>
          <a:off x="7411616" y="1678365"/>
          <a:ext cx="520217" cy="520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B2C53C-22A5-4497-BBFA-6785E79EF83A}">
      <dsp:nvSpPr>
        <dsp:cNvPr id="0" name=""/>
        <dsp:cNvSpPr/>
      </dsp:nvSpPr>
      <dsp:spPr>
        <a:xfrm>
          <a:off x="8312386" y="1490011"/>
          <a:ext cx="2114182" cy="896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If these conditions do not pertain, informed consent needs to be obtained and should be obtained without disrupting ongoing online activity.</a:t>
          </a:r>
        </a:p>
      </dsp:txBody>
      <dsp:txXfrm>
        <a:off x="8312386" y="1490011"/>
        <a:ext cx="2114182" cy="89692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92569-A126-4831-A7B5-59E63ED6F2E7}">
      <dsp:nvSpPr>
        <dsp:cNvPr id="0" name=""/>
        <dsp:cNvSpPr/>
      </dsp:nvSpPr>
      <dsp:spPr>
        <a:xfrm>
          <a:off x="9242" y="883887"/>
          <a:ext cx="2762398" cy="2589748"/>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For some writers on social research, a “conscious partiality” is celebrated. </a:t>
          </a:r>
        </a:p>
      </dsp:txBody>
      <dsp:txXfrm>
        <a:off x="85093" y="959738"/>
        <a:ext cx="2610696" cy="2438046"/>
      </dsp:txXfrm>
    </dsp:sp>
    <dsp:sp modelId="{0F02ADE5-0137-4CCC-B176-C8B24A5777CB}">
      <dsp:nvSpPr>
        <dsp:cNvPr id="0" name=""/>
        <dsp:cNvSpPr/>
      </dsp:nvSpPr>
      <dsp:spPr>
        <a:xfrm>
          <a:off x="3047880" y="1836224"/>
          <a:ext cx="585628" cy="685074"/>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3239"/>
        <a:ext cx="409940" cy="411044"/>
      </dsp:txXfrm>
    </dsp:sp>
    <dsp:sp modelId="{6DE100AE-DB71-40D1-87F8-0A8704CF5DAD}">
      <dsp:nvSpPr>
        <dsp:cNvPr id="0" name=""/>
        <dsp:cNvSpPr/>
      </dsp:nvSpPr>
      <dsp:spPr>
        <a:xfrm>
          <a:off x="3876600" y="883887"/>
          <a:ext cx="2762398" cy="2589748"/>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Particularly among feminist researchers, to do research on women in a value-neutral way would be undesirable (apart from being difficult to achieve), because it would be incompatible with the values of feminism. </a:t>
          </a:r>
        </a:p>
      </dsp:txBody>
      <dsp:txXfrm>
        <a:off x="3952451" y="959738"/>
        <a:ext cx="2610696" cy="2438046"/>
      </dsp:txXfrm>
    </dsp:sp>
    <dsp:sp modelId="{F17A142C-4A00-464A-9914-1FD28AFBC269}">
      <dsp:nvSpPr>
        <dsp:cNvPr id="0" name=""/>
        <dsp:cNvSpPr/>
      </dsp:nvSpPr>
      <dsp:spPr>
        <a:xfrm>
          <a:off x="6915239" y="1836224"/>
          <a:ext cx="585628" cy="685074"/>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3239"/>
        <a:ext cx="409940" cy="411044"/>
      </dsp:txXfrm>
    </dsp:sp>
    <dsp:sp modelId="{28CD8C94-DDC8-46DA-919E-DFC564B3F8A1}">
      <dsp:nvSpPr>
        <dsp:cNvPr id="0" name=""/>
        <dsp:cNvSpPr/>
      </dsp:nvSpPr>
      <dsp:spPr>
        <a:xfrm>
          <a:off x="7743958" y="883887"/>
          <a:ext cx="2762398" cy="258974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Instead, many feminist researchers advocate a stance that extols the virtues of a commitment to women and exposing the conditions of their disadvantage in a male-dominated society.</a:t>
          </a:r>
        </a:p>
      </dsp:txBody>
      <dsp:txXfrm>
        <a:off x="7819809" y="959738"/>
        <a:ext cx="2610696" cy="243804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940B9-43EB-4510-8E1B-0902E5286B35}">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4BAD6D5-1CB0-4368-B9D6-3D69615F3EAD}">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8B20F3-CE9C-45BD-B34A-A130E5CC9427}">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Most higher education organizations have established ethics committees that issue guidelines about ethical research practice. These guidelines are often based on or influenced by the codes developed by professional associations. </a:t>
          </a:r>
        </a:p>
      </dsp:txBody>
      <dsp:txXfrm>
        <a:off x="1834517" y="469890"/>
        <a:ext cx="3148942" cy="1335915"/>
      </dsp:txXfrm>
    </dsp:sp>
    <dsp:sp modelId="{3AD321BD-9D83-4765-9E9B-2B7AF15D0AAE}">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3F7F171-537C-476B-AF26-8DAFB45CA2F0}">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FBAA2D5-48FB-4D33-A5EB-C931E1C63681}">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 basic aims of these committees are, on one hand, to protect the researchers and the institutions, in terms of preserving their positive reputation and publicity, and, on the other hand, to protect the participants in the research project against any physical or psychological harm that can be caused due to their participation in the research. </a:t>
          </a:r>
        </a:p>
      </dsp:txBody>
      <dsp:txXfrm>
        <a:off x="7154322" y="469890"/>
        <a:ext cx="3148942" cy="1335915"/>
      </dsp:txXfrm>
    </dsp:sp>
    <dsp:sp modelId="{23CF6C14-EEB4-4FC2-8355-2D1281F59352}">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CFF653F-193F-4C3D-B350-F29063BF2CD7}">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A404A6-827D-40B1-8A69-C480C81DC9AA}">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In recent years, research ethics committees have become quite controversial, since they are sometimes seen as having gone too far in terms of their role of protecting institutions.</a:t>
          </a:r>
        </a:p>
      </dsp:txBody>
      <dsp:txXfrm>
        <a:off x="1834517" y="2545532"/>
        <a:ext cx="3148942" cy="1335915"/>
      </dsp:txXfrm>
    </dsp:sp>
    <dsp:sp modelId="{E5650B06-8D14-42A4-B7FD-7E5EE2473149}">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3E69DD4-2375-4D6B-998B-F7198A6272DB}">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E1B3A8-8369-4B0F-AD0D-80BEFC41D42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Ethical issues can arise at all stages of the research process, even at the production and presentation of the results.</a:t>
          </a:r>
        </a:p>
      </dsp:txBody>
      <dsp:txXfrm>
        <a:off x="7154322" y="2545532"/>
        <a:ext cx="3148942" cy="133591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A7229-4A9E-4DB6-83D7-2847B29A52EE}">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330AB6F-01DD-4850-B2A9-5E71EDFD0CD1}">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C6946B-E1D6-44E2-ADB3-6BA2D697A8A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kern="1200"/>
            <a:t>The main advantages of quantitative research are the ability of researcher to generalize results to a whole population or sub-population.  </a:t>
          </a:r>
        </a:p>
      </dsp:txBody>
      <dsp:txXfrm>
        <a:off x="1437631" y="531"/>
        <a:ext cx="9077968" cy="1244702"/>
      </dsp:txXfrm>
    </dsp:sp>
    <dsp:sp modelId="{A185CDCB-BA6C-4884-A9C1-0454A5D939E9}">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09C276-5F53-42D5-A1E9-776232B60FF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11D38FE-DB98-4DC6-89E7-D2C9F140F1EB}">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kern="1200"/>
            <a:t>It adopts structured and formal procedures for the development of measurement instruments and data collection. In addition, the researcher is independent from the phenomenon that is examined, and quite often his/her point of view is external. </a:t>
          </a:r>
        </a:p>
      </dsp:txBody>
      <dsp:txXfrm>
        <a:off x="1437631" y="1556410"/>
        <a:ext cx="9077968" cy="1244702"/>
      </dsp:txXfrm>
    </dsp:sp>
    <dsp:sp modelId="{76FB2E95-C8B3-4D41-9EC8-A65AF530AC17}">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C7EC035-7B5C-4589-BECB-C9FC275D5FB4}">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2F12F2-36C9-4B8A-939E-BE27958F704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kern="1200"/>
            <a:t>However, the main weaknesses of quantitative research lie in the inability to get a deeper understanding of the phenomena examined as well as the temporal nature of the data collected.</a:t>
          </a:r>
        </a:p>
      </dsp:txBody>
      <dsp:txXfrm>
        <a:off x="1437631" y="3112289"/>
        <a:ext cx="9077968" cy="1244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7F150-0D61-470B-95F8-8CD7F9DBB34B}">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08400-61BA-40B3-A912-EB243381407A}">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6F1A6B-263A-486A-A63D-0CC71B3A404C}">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90000"/>
            </a:lnSpc>
            <a:spcBef>
              <a:spcPct val="0"/>
            </a:spcBef>
            <a:spcAft>
              <a:spcPct val="35000"/>
            </a:spcAft>
            <a:buNone/>
          </a:pPr>
          <a:r>
            <a:rPr lang="en-US" sz="2000" kern="1200"/>
            <a:t>On the other hand, there are studies conducted with action in mind, aiming to produce knowledge that is used immediately to inform the practices of individuals, groups, or organisations. </a:t>
          </a:r>
        </a:p>
      </dsp:txBody>
      <dsp:txXfrm>
        <a:off x="1437631" y="531"/>
        <a:ext cx="9077968" cy="1244702"/>
      </dsp:txXfrm>
    </dsp:sp>
    <dsp:sp modelId="{CCC0A1B2-F1EC-480F-A72C-DDEB76F23217}">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A26A50-D94B-46B4-9D06-6088C8FC60FD}">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E0DB0-59B4-4AB3-A98E-397F84F07410}">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90000"/>
            </a:lnSpc>
            <a:spcBef>
              <a:spcPct val="0"/>
            </a:spcBef>
            <a:spcAft>
              <a:spcPct val="35000"/>
            </a:spcAft>
            <a:buNone/>
          </a:pPr>
          <a:r>
            <a:rPr lang="en-US" sz="2000" kern="1200"/>
            <a:t>As opposed to the idea of inquiry for its own sake, this type of research is triggered by a specific practical problem or question and its whole purpose is to lead to action that solves this practical problem or answers this practical question. </a:t>
          </a:r>
        </a:p>
      </dsp:txBody>
      <dsp:txXfrm>
        <a:off x="1437631" y="1556410"/>
        <a:ext cx="9077968" cy="1244702"/>
      </dsp:txXfrm>
    </dsp:sp>
    <dsp:sp modelId="{2EC5382A-EB8A-4B0B-A3DE-1E2AB1B2C124}">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EA105-BB95-4E52-9BDF-850F3AD43C93}">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BFF5C7-4D9F-486B-ADC6-D174C131B0F4}">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90000"/>
            </a:lnSpc>
            <a:spcBef>
              <a:spcPct val="0"/>
            </a:spcBef>
            <a:spcAft>
              <a:spcPct val="35000"/>
            </a:spcAft>
            <a:buNone/>
          </a:pPr>
          <a:r>
            <a:rPr lang="en-US" sz="2000" kern="1200"/>
            <a:t>This type of research is known as </a:t>
          </a:r>
          <a:r>
            <a:rPr lang="en-US" sz="2000" b="1" kern="1200"/>
            <a:t>applied research</a:t>
          </a:r>
          <a:r>
            <a:rPr lang="en-US" sz="2000" kern="1200"/>
            <a:t>. </a:t>
          </a:r>
        </a:p>
      </dsp:txBody>
      <dsp:txXfrm>
        <a:off x="1437631" y="3112289"/>
        <a:ext cx="9077968" cy="124470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B5078-32A1-479A-B4D0-6B55B196808D}">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0706C-C98E-4515-93D0-AA346F0C8575}">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Descriptive research tries to portray the characteristics of a population, their attitudes, opinions, behaviors (e.g., demographic characteristics of voters, product preferences of consumers) based on a population’s sample. It answers mainly the who, what, when, where, and how questions. </a:t>
          </a:r>
        </a:p>
      </dsp:txBody>
      <dsp:txXfrm>
        <a:off x="608661" y="692298"/>
        <a:ext cx="4508047" cy="2799040"/>
      </dsp:txXfrm>
    </dsp:sp>
    <dsp:sp modelId="{43270029-A43A-4B6A-9C55-504C75B6FE47}">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80ECF-0A8F-4D79-BBF2-3DBD3C68B827}">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 causal studies, the researcher tests whether two variables are related. In other words, it tries to identify cause and effect relationships among variables and explores whether a change in one variable can cause a change in or predict another variable.</a:t>
          </a:r>
        </a:p>
      </dsp:txBody>
      <dsp:txXfrm>
        <a:off x="6331365" y="692298"/>
        <a:ext cx="4508047" cy="279904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C3EEC-1BB3-41F0-8185-F718B01167E4}">
      <dsp:nvSpPr>
        <dsp:cNvPr id="0" name=""/>
        <dsp:cNvSpPr/>
      </dsp:nvSpPr>
      <dsp:spPr>
        <a:xfrm>
          <a:off x="269734" y="18913"/>
          <a:ext cx="919214" cy="919214"/>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32EAE99-C2C1-4219-B6B4-C4F4020A597F}">
      <dsp:nvSpPr>
        <dsp:cNvPr id="0" name=""/>
        <dsp:cNvSpPr/>
      </dsp:nvSpPr>
      <dsp:spPr>
        <a:xfrm>
          <a:off x="462769" y="211948"/>
          <a:ext cx="533144" cy="533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AF8A43-4BB3-42A4-9CB1-4ED3337FF160}">
      <dsp:nvSpPr>
        <dsp:cNvPr id="0" name=""/>
        <dsp:cNvSpPr/>
      </dsp:nvSpPr>
      <dsp:spPr>
        <a:xfrm>
          <a:off x="1385922" y="18913"/>
          <a:ext cx="2166718" cy="91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1.Identification of the problem, formulation of research questions/objectives</a:t>
          </a:r>
        </a:p>
      </dsp:txBody>
      <dsp:txXfrm>
        <a:off x="1385922" y="18913"/>
        <a:ext cx="2166718" cy="919214"/>
      </dsp:txXfrm>
    </dsp:sp>
    <dsp:sp modelId="{555B8DDB-BA6E-4083-9659-E07A3D8A0EB0}">
      <dsp:nvSpPr>
        <dsp:cNvPr id="0" name=""/>
        <dsp:cNvSpPr/>
      </dsp:nvSpPr>
      <dsp:spPr>
        <a:xfrm>
          <a:off x="3930176" y="18913"/>
          <a:ext cx="919214" cy="919214"/>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1F18550-D925-4BC7-AF12-A509DA9EBF12}">
      <dsp:nvSpPr>
        <dsp:cNvPr id="0" name=""/>
        <dsp:cNvSpPr/>
      </dsp:nvSpPr>
      <dsp:spPr>
        <a:xfrm>
          <a:off x="4123211" y="211948"/>
          <a:ext cx="533144" cy="533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345702-0D9F-4D7D-AA52-43750EC81EEE}">
      <dsp:nvSpPr>
        <dsp:cNvPr id="0" name=""/>
        <dsp:cNvSpPr/>
      </dsp:nvSpPr>
      <dsp:spPr>
        <a:xfrm>
          <a:off x="5046364" y="18913"/>
          <a:ext cx="2166718" cy="91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2.Selecting of the type of research (e.g., descriptive or causal)</a:t>
          </a:r>
        </a:p>
      </dsp:txBody>
      <dsp:txXfrm>
        <a:off x="5046364" y="18913"/>
        <a:ext cx="2166718" cy="919214"/>
      </dsp:txXfrm>
    </dsp:sp>
    <dsp:sp modelId="{C40814CD-4215-4CA9-8F83-F6679450B4E5}">
      <dsp:nvSpPr>
        <dsp:cNvPr id="0" name=""/>
        <dsp:cNvSpPr/>
      </dsp:nvSpPr>
      <dsp:spPr>
        <a:xfrm>
          <a:off x="7590618" y="18913"/>
          <a:ext cx="919214" cy="919214"/>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8368BFB-03E5-45C9-A96E-300C621A6772}">
      <dsp:nvSpPr>
        <dsp:cNvPr id="0" name=""/>
        <dsp:cNvSpPr/>
      </dsp:nvSpPr>
      <dsp:spPr>
        <a:xfrm>
          <a:off x="7783653" y="211948"/>
          <a:ext cx="533144" cy="533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B1D842-10B7-499A-B941-AF533DD3550B}">
      <dsp:nvSpPr>
        <dsp:cNvPr id="0" name=""/>
        <dsp:cNvSpPr/>
      </dsp:nvSpPr>
      <dsp:spPr>
        <a:xfrm>
          <a:off x="8706806" y="18913"/>
          <a:ext cx="2166718" cy="91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3.Development of the conceptual framework/model (optional)</a:t>
          </a:r>
        </a:p>
      </dsp:txBody>
      <dsp:txXfrm>
        <a:off x="8706806" y="18913"/>
        <a:ext cx="2166718" cy="919214"/>
      </dsp:txXfrm>
    </dsp:sp>
    <dsp:sp modelId="{E583DBF3-2612-4064-A516-EE4A3A9E8714}">
      <dsp:nvSpPr>
        <dsp:cNvPr id="0" name=""/>
        <dsp:cNvSpPr/>
      </dsp:nvSpPr>
      <dsp:spPr>
        <a:xfrm>
          <a:off x="269734" y="1658172"/>
          <a:ext cx="919214" cy="919214"/>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9D15644-54EC-44BD-812B-D60167514EBA}">
      <dsp:nvSpPr>
        <dsp:cNvPr id="0" name=""/>
        <dsp:cNvSpPr/>
      </dsp:nvSpPr>
      <dsp:spPr>
        <a:xfrm>
          <a:off x="462769" y="1851207"/>
          <a:ext cx="533144" cy="5331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5C01C9-73BD-42FC-BA9B-EB03F15F115D}">
      <dsp:nvSpPr>
        <dsp:cNvPr id="0" name=""/>
        <dsp:cNvSpPr/>
      </dsp:nvSpPr>
      <dsp:spPr>
        <a:xfrm>
          <a:off x="1385922" y="1658172"/>
          <a:ext cx="2166718" cy="91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4.Detecting of the appropriate information that is needed for addressing the research questions.</a:t>
          </a:r>
        </a:p>
      </dsp:txBody>
      <dsp:txXfrm>
        <a:off x="1385922" y="1658172"/>
        <a:ext cx="2166718" cy="919214"/>
      </dsp:txXfrm>
    </dsp:sp>
    <dsp:sp modelId="{2B881FD9-6F0F-4E15-B6C5-BB6157177333}">
      <dsp:nvSpPr>
        <dsp:cNvPr id="0" name=""/>
        <dsp:cNvSpPr/>
      </dsp:nvSpPr>
      <dsp:spPr>
        <a:xfrm>
          <a:off x="3930176" y="1658172"/>
          <a:ext cx="919214" cy="919214"/>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A749023-E031-4D71-8C90-4CEB66C92F55}">
      <dsp:nvSpPr>
        <dsp:cNvPr id="0" name=""/>
        <dsp:cNvSpPr/>
      </dsp:nvSpPr>
      <dsp:spPr>
        <a:xfrm>
          <a:off x="4123211" y="1851207"/>
          <a:ext cx="533144" cy="5331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B9D8C0-E145-4F58-B2D4-D3FAF8C6DFE9}">
      <dsp:nvSpPr>
        <dsp:cNvPr id="0" name=""/>
        <dsp:cNvSpPr/>
      </dsp:nvSpPr>
      <dsp:spPr>
        <a:xfrm>
          <a:off x="5046364" y="1658172"/>
          <a:ext cx="2166718" cy="91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5.Identifying of the appropriate measurement methods regarding the information needed. </a:t>
          </a:r>
        </a:p>
      </dsp:txBody>
      <dsp:txXfrm>
        <a:off x="5046364" y="1658172"/>
        <a:ext cx="2166718" cy="919214"/>
      </dsp:txXfrm>
    </dsp:sp>
    <dsp:sp modelId="{35AEF084-E841-45F5-8703-95D83E5908A6}">
      <dsp:nvSpPr>
        <dsp:cNvPr id="0" name=""/>
        <dsp:cNvSpPr/>
      </dsp:nvSpPr>
      <dsp:spPr>
        <a:xfrm>
          <a:off x="7590618" y="1658172"/>
          <a:ext cx="919214" cy="919214"/>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2C6AFAB-F1A3-4AF4-AC06-46C267A003F4}">
      <dsp:nvSpPr>
        <dsp:cNvPr id="0" name=""/>
        <dsp:cNvSpPr/>
      </dsp:nvSpPr>
      <dsp:spPr>
        <a:xfrm>
          <a:off x="7783653" y="1851207"/>
          <a:ext cx="533144" cy="5331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70A443-DE2E-4948-BAD4-E7F0FF79907D}">
      <dsp:nvSpPr>
        <dsp:cNvPr id="0" name=""/>
        <dsp:cNvSpPr/>
      </dsp:nvSpPr>
      <dsp:spPr>
        <a:xfrm>
          <a:off x="8706806" y="1658172"/>
          <a:ext cx="2166718" cy="91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6.Deciding on the data collection method.</a:t>
          </a:r>
        </a:p>
      </dsp:txBody>
      <dsp:txXfrm>
        <a:off x="8706806" y="1658172"/>
        <a:ext cx="2166718" cy="919214"/>
      </dsp:txXfrm>
    </dsp:sp>
    <dsp:sp modelId="{8DE1CA95-5D2A-44BF-87D8-0B93C8CCF2AF}">
      <dsp:nvSpPr>
        <dsp:cNvPr id="0" name=""/>
        <dsp:cNvSpPr/>
      </dsp:nvSpPr>
      <dsp:spPr>
        <a:xfrm>
          <a:off x="269734" y="3297432"/>
          <a:ext cx="919214" cy="919214"/>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34DD910-7044-4E12-AAF2-7BE1457EEFAC}">
      <dsp:nvSpPr>
        <dsp:cNvPr id="0" name=""/>
        <dsp:cNvSpPr/>
      </dsp:nvSpPr>
      <dsp:spPr>
        <a:xfrm>
          <a:off x="462769" y="3490467"/>
          <a:ext cx="533144" cy="53314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CF10F0-4F4F-4A9F-A71C-C0E251C11C65}">
      <dsp:nvSpPr>
        <dsp:cNvPr id="0" name=""/>
        <dsp:cNvSpPr/>
      </dsp:nvSpPr>
      <dsp:spPr>
        <a:xfrm>
          <a:off x="1385922" y="3297432"/>
          <a:ext cx="2166718" cy="91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7.Choosing the population, the sample size, and the sampling technique to be used. </a:t>
          </a:r>
        </a:p>
      </dsp:txBody>
      <dsp:txXfrm>
        <a:off x="1385922" y="3297432"/>
        <a:ext cx="2166718" cy="919214"/>
      </dsp:txXfrm>
    </dsp:sp>
    <dsp:sp modelId="{642C326B-A671-4924-9C3C-6BC326236B95}">
      <dsp:nvSpPr>
        <dsp:cNvPr id="0" name=""/>
        <dsp:cNvSpPr/>
      </dsp:nvSpPr>
      <dsp:spPr>
        <a:xfrm>
          <a:off x="3930176" y="3297432"/>
          <a:ext cx="919214" cy="919214"/>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943E4C4-3203-4AB9-91C3-2FE231FB2A1C}">
      <dsp:nvSpPr>
        <dsp:cNvPr id="0" name=""/>
        <dsp:cNvSpPr/>
      </dsp:nvSpPr>
      <dsp:spPr>
        <a:xfrm>
          <a:off x="4123211" y="3490467"/>
          <a:ext cx="533144" cy="53314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D2C6A6-C325-4BBA-8AC4-8822DE27E1DF}">
      <dsp:nvSpPr>
        <dsp:cNvPr id="0" name=""/>
        <dsp:cNvSpPr/>
      </dsp:nvSpPr>
      <dsp:spPr>
        <a:xfrm>
          <a:off x="5046364" y="3297432"/>
          <a:ext cx="2166718" cy="919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8.Determining the methods for analyzing the data. </a:t>
          </a:r>
        </a:p>
      </dsp:txBody>
      <dsp:txXfrm>
        <a:off x="5046364" y="3297432"/>
        <a:ext cx="2166718" cy="919214"/>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DB580-F26B-4661-AC05-DE575FB14796}">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1A4ADCD-5664-44CC-BFEC-43E9417BDD4F}">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AEDB064-B947-453A-9C60-22897787F9D5}">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kern="1200"/>
            <a:t>There are three main types of quantitative research design: (a) </a:t>
          </a:r>
          <a:r>
            <a:rPr lang="en-US" sz="1500" b="1" kern="1200"/>
            <a:t>survey design</a:t>
          </a:r>
          <a:r>
            <a:rPr lang="en-US" sz="1500" kern="1200"/>
            <a:t>, (b) </a:t>
          </a:r>
          <a:r>
            <a:rPr lang="en-US" sz="1500" b="1" kern="1200"/>
            <a:t>observations,</a:t>
          </a:r>
          <a:r>
            <a:rPr lang="en-US" sz="1500" kern="1200"/>
            <a:t> and (c) </a:t>
          </a:r>
          <a:r>
            <a:rPr lang="en-US" sz="1500" b="1" kern="1200"/>
            <a:t>experiments</a:t>
          </a:r>
          <a:r>
            <a:rPr lang="en-US" sz="1500" kern="1200"/>
            <a:t>. </a:t>
          </a:r>
        </a:p>
      </dsp:txBody>
      <dsp:txXfrm>
        <a:off x="1437631" y="531"/>
        <a:ext cx="9077968" cy="1244702"/>
      </dsp:txXfrm>
    </dsp:sp>
    <dsp:sp modelId="{99B09D3B-BEF6-44EE-86F0-EC7BC543E161}">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4FAA9BA-227D-407F-9AEC-83219C80636C}">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7B5D10-CB1A-4ABB-A7C5-42B23E73BDFF}">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b="1" kern="1200"/>
            <a:t>A survey </a:t>
          </a:r>
          <a:r>
            <a:rPr lang="en-US" sz="1500" kern="1200"/>
            <a:t>is related to a description of trends, attitudes, and opinions of respondents. It is defined as “a systematic method for gathering information from a sample of entities for the purpose of constructing quantitative descriptors of the attributes of a larger population of which entities are members” (Groves et al., 2011, p 2). </a:t>
          </a:r>
        </a:p>
      </dsp:txBody>
      <dsp:txXfrm>
        <a:off x="1437631" y="1556410"/>
        <a:ext cx="9077968" cy="1244702"/>
      </dsp:txXfrm>
    </dsp:sp>
    <dsp:sp modelId="{F11B970C-6C46-41C7-BC7D-9E9095EBDB19}">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B5B9AC-731F-43C9-9D9A-E326607196FB}">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8B3020-327D-42F5-A459-27F3B7F365A3}">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kern="1200"/>
            <a:t>Through surveys the researcher gathers information from a sample of respondents via a structured questionnaire that includes a set of pre-defined questions.</a:t>
          </a:r>
        </a:p>
      </dsp:txBody>
      <dsp:txXfrm>
        <a:off x="1437631" y="3112289"/>
        <a:ext cx="9077968" cy="124470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98A02-4180-4A11-91F8-626DD83B9ABA}">
      <dsp:nvSpPr>
        <dsp:cNvPr id="0" name=""/>
        <dsp:cNvSpPr/>
      </dsp:nvSpPr>
      <dsp:spPr>
        <a:xfrm>
          <a:off x="1212569" y="89455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C019E82-22B9-43B7-AD0C-168E809A5AAC}">
      <dsp:nvSpPr>
        <dsp:cNvPr id="0" name=""/>
        <dsp:cNvSpPr/>
      </dsp:nvSpPr>
      <dsp:spPr>
        <a:xfrm>
          <a:off x="417971" y="2579286"/>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Observational research </a:t>
          </a:r>
          <a:r>
            <a:rPr lang="en-US" sz="1400" kern="1200" dirty="0"/>
            <a:t>examines respondents’ behaviors and actions without interaction on behalf of the researcher. </a:t>
          </a:r>
        </a:p>
      </dsp:txBody>
      <dsp:txXfrm>
        <a:off x="417971" y="2579286"/>
        <a:ext cx="2889450" cy="877500"/>
      </dsp:txXfrm>
    </dsp:sp>
    <dsp:sp modelId="{45BCC331-CAA8-4DB6-8E08-36D59B975A97}">
      <dsp:nvSpPr>
        <dsp:cNvPr id="0" name=""/>
        <dsp:cNvSpPr/>
      </dsp:nvSpPr>
      <dsp:spPr>
        <a:xfrm>
          <a:off x="4607673" y="89455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9C088C4-6A34-43A6-B7DE-3A8AC8DB8E56}">
      <dsp:nvSpPr>
        <dsp:cNvPr id="0" name=""/>
        <dsp:cNvSpPr/>
      </dsp:nvSpPr>
      <dsp:spPr>
        <a:xfrm>
          <a:off x="3813075" y="2579286"/>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The research decides on what, when, where, and how to observe as well as the environment that the observation will take place.</a:t>
          </a:r>
        </a:p>
      </dsp:txBody>
      <dsp:txXfrm>
        <a:off x="3813075" y="2579286"/>
        <a:ext cx="2889450" cy="877500"/>
      </dsp:txXfrm>
    </dsp:sp>
    <dsp:sp modelId="{B51034D1-3F88-4989-8799-DF174367A47A}">
      <dsp:nvSpPr>
        <dsp:cNvPr id="0" name=""/>
        <dsp:cNvSpPr/>
      </dsp:nvSpPr>
      <dsp:spPr>
        <a:xfrm>
          <a:off x="8002777" y="89455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6013FAE-FBE6-45B6-AF36-6CE6A7913B09}">
      <dsp:nvSpPr>
        <dsp:cNvPr id="0" name=""/>
        <dsp:cNvSpPr/>
      </dsp:nvSpPr>
      <dsp:spPr>
        <a:xfrm>
          <a:off x="7208178" y="2579286"/>
          <a:ext cx="28894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Moreover, the way that observational data are going to be measured and analyzed is another controlled element by the researcher.</a:t>
          </a:r>
        </a:p>
      </dsp:txBody>
      <dsp:txXfrm>
        <a:off x="7208178" y="2579286"/>
        <a:ext cx="2889450" cy="87750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027D0-9D3E-4AF9-BDE6-483479885920}">
      <dsp:nvSpPr>
        <dsp:cNvPr id="0" name=""/>
        <dsp:cNvSpPr/>
      </dsp:nvSpPr>
      <dsp:spPr>
        <a:xfrm>
          <a:off x="212335" y="472457"/>
          <a:ext cx="1335915" cy="133591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2E218C7-0E93-482B-BB25-BA7C5B580493}">
      <dsp:nvSpPr>
        <dsp:cNvPr id="0" name=""/>
        <dsp:cNvSpPr/>
      </dsp:nvSpPr>
      <dsp:spPr>
        <a:xfrm>
          <a:off x="492877" y="752999"/>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D41EA9-8A8F-4A65-B3D6-71E1998C4265}">
      <dsp:nvSpPr>
        <dsp:cNvPr id="0" name=""/>
        <dsp:cNvSpPr/>
      </dsp:nvSpPr>
      <dsp:spPr>
        <a:xfrm>
          <a:off x="1834517" y="47245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An experiment </a:t>
          </a:r>
          <a:r>
            <a:rPr lang="en-US" sz="1500" kern="1200"/>
            <a:t>is another way to collect quantitative data by manipulating variables and controlling others. </a:t>
          </a:r>
        </a:p>
      </dsp:txBody>
      <dsp:txXfrm>
        <a:off x="1834517" y="472457"/>
        <a:ext cx="3148942" cy="1335915"/>
      </dsp:txXfrm>
    </dsp:sp>
    <dsp:sp modelId="{352FD345-9F71-49FA-A7CB-8D74C9926009}">
      <dsp:nvSpPr>
        <dsp:cNvPr id="0" name=""/>
        <dsp:cNvSpPr/>
      </dsp:nvSpPr>
      <dsp:spPr>
        <a:xfrm>
          <a:off x="5532139" y="472457"/>
          <a:ext cx="1335915" cy="133591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1F68819-EE05-4309-9579-30A234D8728E}">
      <dsp:nvSpPr>
        <dsp:cNvPr id="0" name=""/>
        <dsp:cNvSpPr/>
      </dsp:nvSpPr>
      <dsp:spPr>
        <a:xfrm>
          <a:off x="5812681" y="752999"/>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9EFEED-5837-4B16-B088-461D60D96602}">
      <dsp:nvSpPr>
        <dsp:cNvPr id="0" name=""/>
        <dsp:cNvSpPr/>
      </dsp:nvSpPr>
      <dsp:spPr>
        <a:xfrm>
          <a:off x="7154322" y="47245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The researcher changes one or more independent variable and tries to decipher the effects on the dependent variable(s). </a:t>
          </a:r>
        </a:p>
      </dsp:txBody>
      <dsp:txXfrm>
        <a:off x="7154322" y="472457"/>
        <a:ext cx="3148942" cy="1335915"/>
      </dsp:txXfrm>
    </dsp:sp>
    <dsp:sp modelId="{4D0C2A28-4EB5-4A53-8576-AF5943EBF2DC}">
      <dsp:nvSpPr>
        <dsp:cNvPr id="0" name=""/>
        <dsp:cNvSpPr/>
      </dsp:nvSpPr>
      <dsp:spPr>
        <a:xfrm>
          <a:off x="212335" y="2549151"/>
          <a:ext cx="1335915" cy="133591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2EF5F85-BE0C-47DC-8239-EAEF9D744CB2}">
      <dsp:nvSpPr>
        <dsp:cNvPr id="0" name=""/>
        <dsp:cNvSpPr/>
      </dsp:nvSpPr>
      <dsp:spPr>
        <a:xfrm>
          <a:off x="492877" y="2829693"/>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D8CC22-842C-4FDA-929B-98D8AC65C02F}">
      <dsp:nvSpPr>
        <dsp:cNvPr id="0" name=""/>
        <dsp:cNvSpPr/>
      </dsp:nvSpPr>
      <dsp:spPr>
        <a:xfrm>
          <a:off x="1834517" y="254915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Experiments are often used in consumer behavior, advertising, crisis communication, public relations, etc. </a:t>
          </a:r>
        </a:p>
      </dsp:txBody>
      <dsp:txXfrm>
        <a:off x="1834517" y="2549151"/>
        <a:ext cx="3148942" cy="1335915"/>
      </dsp:txXfrm>
    </dsp:sp>
    <dsp:sp modelId="{92216FAC-3B80-4971-A080-857EE14D11A7}">
      <dsp:nvSpPr>
        <dsp:cNvPr id="0" name=""/>
        <dsp:cNvSpPr/>
      </dsp:nvSpPr>
      <dsp:spPr>
        <a:xfrm>
          <a:off x="5532139" y="2549151"/>
          <a:ext cx="1335915" cy="1335915"/>
        </a:xfrm>
        <a:prstGeom prst="ellipse">
          <a:avLst/>
        </a:prstGeom>
        <a:gradFill rotWithShape="0">
          <a:gsLst>
            <a:gs pos="0">
              <a:schemeClr val="bg1">
                <a:lumMod val="95000"/>
                <a:hueOff val="0"/>
                <a:satOff val="0"/>
                <a:lumOff val="0"/>
                <a:alphaOff val="0"/>
                <a:satMod val="103000"/>
                <a:lumMod val="102000"/>
                <a:tint val="94000"/>
              </a:schemeClr>
            </a:gs>
            <a:gs pos="50000">
              <a:schemeClr val="bg1">
                <a:lumMod val="95000"/>
                <a:hueOff val="0"/>
                <a:satOff val="0"/>
                <a:lumOff val="0"/>
                <a:alphaOff val="0"/>
                <a:satMod val="110000"/>
                <a:lumMod val="100000"/>
                <a:shade val="100000"/>
              </a:schemeClr>
            </a:gs>
            <a:gs pos="100000">
              <a:schemeClr val="bg1">
                <a:lumMod val="95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EEB7F85-5BCB-429C-8F70-69E341B29587}">
      <dsp:nvSpPr>
        <dsp:cNvPr id="0" name=""/>
        <dsp:cNvSpPr/>
      </dsp:nvSpPr>
      <dsp:spPr>
        <a:xfrm>
          <a:off x="5812681" y="2829693"/>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A2451B6-702D-494F-9849-E54DE8E28DA5}">
      <dsp:nvSpPr>
        <dsp:cNvPr id="0" name=""/>
        <dsp:cNvSpPr/>
      </dsp:nvSpPr>
      <dsp:spPr>
        <a:xfrm>
          <a:off x="7154322" y="254915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In the communication field, researchers develop certain experimental conditions through scenarios that participants receive while controlling for all other factors that might affect the outcome. </a:t>
          </a:r>
        </a:p>
      </dsp:txBody>
      <dsp:txXfrm>
        <a:off x="7154322" y="2549151"/>
        <a:ext cx="3148942" cy="1335915"/>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6176A-933F-4620-8BB4-1D68465CA4BE}">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54DEB03-F0E5-4B4E-A771-CE8530B7763D}">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DF0453-EBD2-4CC8-BCA4-DE29C2555A3E}">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a:t>Open-ended questions </a:t>
          </a:r>
          <a:r>
            <a:rPr lang="en-US" sz="2100" kern="1200"/>
            <a:t>enable participants to answer in their own words without fixed responses and give the respondent the freedom to express his opinion. </a:t>
          </a:r>
        </a:p>
      </dsp:txBody>
      <dsp:txXfrm>
        <a:off x="1437631" y="531"/>
        <a:ext cx="9077968" cy="1244702"/>
      </dsp:txXfrm>
    </dsp:sp>
    <dsp:sp modelId="{0875B881-DB77-4C74-8BAE-72BB56D3F84C}">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A1EA877-AE7F-4FA4-A869-FC70B0842D12}">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945A594-8A2A-4C26-9207-B55A4AF23279}">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Open-ended questions help the researcher to trigger the memory of the respondents when they need to recall previous experiences. </a:t>
          </a:r>
        </a:p>
      </dsp:txBody>
      <dsp:txXfrm>
        <a:off x="1437631" y="1556410"/>
        <a:ext cx="9077968" cy="1244702"/>
      </dsp:txXfrm>
    </dsp:sp>
    <dsp:sp modelId="{496CD46B-160A-419E-A5C6-89D4622402E2}">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4756AC9-A005-4E67-87E1-139E113D676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2C40C8C-2DF4-482B-AD46-2489759035F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Moreover, open-ended questions are suitable when the researcher cannot be sure about all the answers required. </a:t>
          </a:r>
        </a:p>
      </dsp:txBody>
      <dsp:txXfrm>
        <a:off x="1437631" y="3112289"/>
        <a:ext cx="9077968" cy="124470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E0419-5307-42F1-A655-0BEB3BCF7CC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845258-2E8B-41E9-8A52-0B4C73C6DB6F}">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2026B3D-C6F3-4089-94E4-4370291D6165}">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a:t>Close-ended questions </a:t>
          </a:r>
          <a:r>
            <a:rPr lang="en-US" sz="2100" kern="1200"/>
            <a:t>are those that have a pre-defined set of responses from which the respondent can choose. </a:t>
          </a:r>
        </a:p>
      </dsp:txBody>
      <dsp:txXfrm>
        <a:off x="1437631" y="531"/>
        <a:ext cx="9077968" cy="1244702"/>
      </dsp:txXfrm>
    </dsp:sp>
    <dsp:sp modelId="{484F9B88-7FB3-4405-B0C2-EF47C3DC2C6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D8C39B1-090D-4BAC-A53C-6F157F800DB3}">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B9C8BE-E844-48DE-938F-BCAA2604D772}">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They are mainly used when there is a specific list of answer options, and the possible alternative answers are known by the researcher. </a:t>
          </a:r>
        </a:p>
      </dsp:txBody>
      <dsp:txXfrm>
        <a:off x="1437631" y="1556410"/>
        <a:ext cx="9077968" cy="1244702"/>
      </dsp:txXfrm>
    </dsp:sp>
    <dsp:sp modelId="{C1519D5A-CD2D-4DDA-B207-B5210CA9D372}">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4D63B83-2507-4B2E-B8AB-5E576533984D}">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E26C96-DA04-45F6-B736-CB400B356F4E}">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Close-ended questions may lead to higher response rates and give a certain level of control over the data which are consistent and can be more easily coded and analyzed. </a:t>
          </a:r>
        </a:p>
      </dsp:txBody>
      <dsp:txXfrm>
        <a:off x="1437631" y="3112289"/>
        <a:ext cx="9077968" cy="1244702"/>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DDDAD-A341-4EEE-A7AE-2819AE21061F}">
      <dsp:nvSpPr>
        <dsp:cNvPr id="0" name=""/>
        <dsp:cNvSpPr/>
      </dsp:nvSpPr>
      <dsp:spPr>
        <a:xfrm>
          <a:off x="0" y="5528"/>
          <a:ext cx="10515600" cy="6265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D81AB80-32BB-4316-9840-F38E28AF95BC}">
      <dsp:nvSpPr>
        <dsp:cNvPr id="0" name=""/>
        <dsp:cNvSpPr/>
      </dsp:nvSpPr>
      <dsp:spPr>
        <a:xfrm>
          <a:off x="189521" y="146495"/>
          <a:ext cx="344921" cy="3445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688614-222D-4623-A99C-E8F91E47A6FA}">
      <dsp:nvSpPr>
        <dsp:cNvPr id="0" name=""/>
        <dsp:cNvSpPr/>
      </dsp:nvSpPr>
      <dsp:spPr>
        <a:xfrm>
          <a:off x="723964" y="5528"/>
          <a:ext cx="9737370"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kern="1200"/>
            <a:t>After collecting the data, the next step is to codify the responses of the participants based on predefined levels of measurement and replace them with numerical values to be entered into the statistical program for data analysis (e.g., SPSS) and turn them into variables. There are four basic levels of measurement: </a:t>
          </a:r>
          <a:r>
            <a:rPr lang="en-US" sz="1400" b="1" kern="1200"/>
            <a:t>nominal, ordinal, interval, and ratio</a:t>
          </a:r>
          <a:r>
            <a:rPr lang="en-US" sz="1400" kern="1200"/>
            <a:t>.  </a:t>
          </a:r>
        </a:p>
      </dsp:txBody>
      <dsp:txXfrm>
        <a:off x="723964" y="5528"/>
        <a:ext cx="9737370" cy="724411"/>
      </dsp:txXfrm>
    </dsp:sp>
    <dsp:sp modelId="{F635E3A6-6DEC-4509-AD5D-6E25EA8ECF59}">
      <dsp:nvSpPr>
        <dsp:cNvPr id="0" name=""/>
        <dsp:cNvSpPr/>
      </dsp:nvSpPr>
      <dsp:spPr>
        <a:xfrm>
          <a:off x="0" y="911042"/>
          <a:ext cx="10515600" cy="6265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467503B-9E8C-41C2-8D96-357937884C78}">
      <dsp:nvSpPr>
        <dsp:cNvPr id="0" name=""/>
        <dsp:cNvSpPr/>
      </dsp:nvSpPr>
      <dsp:spPr>
        <a:xfrm>
          <a:off x="189521" y="1052009"/>
          <a:ext cx="344921" cy="3445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30577AB-9327-40A2-8927-2EE039AA4D2D}">
      <dsp:nvSpPr>
        <dsp:cNvPr id="0" name=""/>
        <dsp:cNvSpPr/>
      </dsp:nvSpPr>
      <dsp:spPr>
        <a:xfrm>
          <a:off x="723964" y="911042"/>
          <a:ext cx="9737370"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b="1" kern="1200"/>
            <a:t>Nominal</a:t>
          </a:r>
          <a:r>
            <a:rPr lang="en-US" sz="1400" kern="1200"/>
            <a:t> variables have one or more categories which do not represent an intrinsic order or rank. Examples of nominal variables are gender, marital status, political preferences. </a:t>
          </a:r>
        </a:p>
      </dsp:txBody>
      <dsp:txXfrm>
        <a:off x="723964" y="911042"/>
        <a:ext cx="9737370" cy="724411"/>
      </dsp:txXfrm>
    </dsp:sp>
    <dsp:sp modelId="{21090DC2-15B4-49EC-B368-C227EE2FFA87}">
      <dsp:nvSpPr>
        <dsp:cNvPr id="0" name=""/>
        <dsp:cNvSpPr/>
      </dsp:nvSpPr>
      <dsp:spPr>
        <a:xfrm>
          <a:off x="0" y="1816556"/>
          <a:ext cx="10515600" cy="6265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AB8E50F-BEEC-45D8-AAF5-F9833E680C1A}">
      <dsp:nvSpPr>
        <dsp:cNvPr id="0" name=""/>
        <dsp:cNvSpPr/>
      </dsp:nvSpPr>
      <dsp:spPr>
        <a:xfrm>
          <a:off x="189521" y="1957522"/>
          <a:ext cx="344921" cy="3445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045DC0-1134-4C02-A7D9-87031FA54550}">
      <dsp:nvSpPr>
        <dsp:cNvPr id="0" name=""/>
        <dsp:cNvSpPr/>
      </dsp:nvSpPr>
      <dsp:spPr>
        <a:xfrm>
          <a:off x="723964" y="1816556"/>
          <a:ext cx="9737370"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b="1" kern="1200"/>
            <a:t>Ordinal</a:t>
          </a:r>
          <a:r>
            <a:rPr lang="en-US" sz="1400" kern="1200"/>
            <a:t> variables have values that are ordered. For example, age groups such as 0-18, 19-25, 26-35, 36-45, 46+</a:t>
          </a:r>
        </a:p>
      </dsp:txBody>
      <dsp:txXfrm>
        <a:off x="723964" y="1816556"/>
        <a:ext cx="9737370" cy="724411"/>
      </dsp:txXfrm>
    </dsp:sp>
    <dsp:sp modelId="{40DFE1C1-DC24-4738-99FA-389D593726A1}">
      <dsp:nvSpPr>
        <dsp:cNvPr id="0" name=""/>
        <dsp:cNvSpPr/>
      </dsp:nvSpPr>
      <dsp:spPr>
        <a:xfrm>
          <a:off x="0" y="2722070"/>
          <a:ext cx="10515600" cy="6265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F7DB424-F6E4-411A-8895-BB3558102531}">
      <dsp:nvSpPr>
        <dsp:cNvPr id="0" name=""/>
        <dsp:cNvSpPr/>
      </dsp:nvSpPr>
      <dsp:spPr>
        <a:xfrm>
          <a:off x="189521" y="2863036"/>
          <a:ext cx="344921" cy="3445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BFAB598-20B2-4A0E-A12B-F28F82B04FB6}">
      <dsp:nvSpPr>
        <dsp:cNvPr id="0" name=""/>
        <dsp:cNvSpPr/>
      </dsp:nvSpPr>
      <dsp:spPr>
        <a:xfrm>
          <a:off x="723964" y="2722070"/>
          <a:ext cx="9737370"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b="1" kern="1200"/>
            <a:t>Interval</a:t>
          </a:r>
          <a:r>
            <a:rPr lang="en-US" sz="1400" kern="1200"/>
            <a:t> variables are similar to ordinal variables but the intervals between the neigh-boring points of the scale are equal. </a:t>
          </a:r>
        </a:p>
      </dsp:txBody>
      <dsp:txXfrm>
        <a:off x="723964" y="2722070"/>
        <a:ext cx="9737370" cy="724411"/>
      </dsp:txXfrm>
    </dsp:sp>
    <dsp:sp modelId="{A9647C4F-42C5-4603-B7A4-ACB16CFA73A8}">
      <dsp:nvSpPr>
        <dsp:cNvPr id="0" name=""/>
        <dsp:cNvSpPr/>
      </dsp:nvSpPr>
      <dsp:spPr>
        <a:xfrm>
          <a:off x="0" y="3627584"/>
          <a:ext cx="10515600" cy="62651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7369E6-9E38-4AA4-BD9F-6DEF9311C6CE}">
      <dsp:nvSpPr>
        <dsp:cNvPr id="0" name=""/>
        <dsp:cNvSpPr/>
      </dsp:nvSpPr>
      <dsp:spPr>
        <a:xfrm>
          <a:off x="189521" y="3768550"/>
          <a:ext cx="344921" cy="3445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8F01818-531C-4AA8-A2ED-AD85B3A90852}">
      <dsp:nvSpPr>
        <dsp:cNvPr id="0" name=""/>
        <dsp:cNvSpPr/>
      </dsp:nvSpPr>
      <dsp:spPr>
        <a:xfrm>
          <a:off x="723964" y="3627584"/>
          <a:ext cx="9737370"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100000"/>
            </a:lnSpc>
            <a:spcBef>
              <a:spcPct val="0"/>
            </a:spcBef>
            <a:spcAft>
              <a:spcPct val="35000"/>
            </a:spcAft>
            <a:buNone/>
          </a:pPr>
          <a:r>
            <a:rPr lang="en-US" sz="1400" b="1" kern="1200"/>
            <a:t>Ratio</a:t>
          </a:r>
          <a:r>
            <a:rPr lang="en-US" sz="1400" kern="1200"/>
            <a:t> variables have a true zero value and represent the actual amount of the variable (e.g., weight, height)</a:t>
          </a:r>
        </a:p>
      </dsp:txBody>
      <dsp:txXfrm>
        <a:off x="723964" y="3627584"/>
        <a:ext cx="9737370" cy="724411"/>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0559B-7728-4E60-AF8D-7EE54449408D}">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4D064E3-9DE4-4AA8-B6C9-6C557A6CD1B9}">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ADD50D5-4A70-4342-BCCF-525AF9273601}">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b="1" kern="1200"/>
            <a:t>Construct validity </a:t>
          </a:r>
          <a:r>
            <a:rPr lang="en-US" sz="1900" kern="1200"/>
            <a:t>is related to the extent that the measurement scale is connected to the underlying theory. </a:t>
          </a:r>
        </a:p>
      </dsp:txBody>
      <dsp:txXfrm>
        <a:off x="1437631" y="531"/>
        <a:ext cx="9077968" cy="1244702"/>
      </dsp:txXfrm>
    </dsp:sp>
    <dsp:sp modelId="{3D69913C-A58E-4AF1-B607-5FA6111A8AE9}">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F9725F-28B9-44F9-88CA-00D682CB4FAF}">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60EB47-4C05-4700-8C9E-ABB2FE37A75A}">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Two measures are utilized for measuring construct validity: (a) </a:t>
          </a:r>
          <a:r>
            <a:rPr lang="en-US" sz="1900" b="1" kern="1200"/>
            <a:t>convergent validity </a:t>
          </a:r>
          <a:r>
            <a:rPr lang="en-US" sz="1900" kern="1200"/>
            <a:t>and (b) </a:t>
          </a:r>
          <a:r>
            <a:rPr lang="en-US" sz="1900" b="1" kern="1200"/>
            <a:t>discriminant validity</a:t>
          </a:r>
          <a:r>
            <a:rPr lang="en-US" sz="1900" kern="1200"/>
            <a:t>. </a:t>
          </a:r>
        </a:p>
      </dsp:txBody>
      <dsp:txXfrm>
        <a:off x="1437631" y="1556410"/>
        <a:ext cx="9077968" cy="1244702"/>
      </dsp:txXfrm>
    </dsp:sp>
    <dsp:sp modelId="{8ABDB553-9E1B-457B-A84D-2FAA5842CAB7}">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5F386C1-AF25-4ADE-A87A-E74F7C6B7A7E}">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6799E9-CE17-4377-96D0-93C1082A35A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100000"/>
            </a:lnSpc>
            <a:spcBef>
              <a:spcPct val="0"/>
            </a:spcBef>
            <a:spcAft>
              <a:spcPct val="35000"/>
            </a:spcAft>
            <a:buNone/>
          </a:pPr>
          <a:r>
            <a:rPr lang="en-US" sz="1900" kern="1200"/>
            <a:t>Convergent validity is the degree of correlation among the construct and the items that measure the construct and is calculated with measures such as the </a:t>
          </a:r>
          <a:r>
            <a:rPr lang="en-US" sz="1900" b="1" kern="1200"/>
            <a:t>average variance extracted </a:t>
          </a:r>
          <a:r>
            <a:rPr lang="en-US" sz="1900" kern="1200"/>
            <a:t>(greater than 0.50) as well as the </a:t>
          </a:r>
          <a:r>
            <a:rPr lang="en-US" sz="1900" b="1" kern="1200"/>
            <a:t>composite reliability </a:t>
          </a:r>
          <a:r>
            <a:rPr lang="en-US" sz="1900" kern="1200"/>
            <a:t>(greater than 0.70). </a:t>
          </a:r>
        </a:p>
      </dsp:txBody>
      <dsp:txXfrm>
        <a:off x="1437631" y="3112289"/>
        <a:ext cx="9077968" cy="124470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D54C6-126A-423E-895A-77D5B7F892D4}">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AEF3035-E38F-4817-A3D5-44862FB26DC4}">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AE1F04-BCAE-4FB9-8FF5-9AD739DE6C84}">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Cross-sectional surveys are widely employed to gather data at a single point in time to examine the relationship between variables or capture the prevailing characteristics of a population. </a:t>
          </a:r>
        </a:p>
      </dsp:txBody>
      <dsp:txXfrm>
        <a:off x="1834517" y="469890"/>
        <a:ext cx="3148942" cy="1335915"/>
      </dsp:txXfrm>
    </dsp:sp>
    <dsp:sp modelId="{4C0C7186-749C-4D63-BFE2-ED284242FC7B}">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DC34AE4-2BE5-4A73-8DCF-7BA84CA4EC87}">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F686E4-FB65-4F65-8952-ADE0E12EC78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This research design utilizes questionnaires or interviews to collect data from a representative sample of participants. </a:t>
          </a:r>
        </a:p>
      </dsp:txBody>
      <dsp:txXfrm>
        <a:off x="7154322" y="469890"/>
        <a:ext cx="3148942" cy="1335915"/>
      </dsp:txXfrm>
    </dsp:sp>
    <dsp:sp modelId="{3505B22F-2463-44E9-8680-44C51FF3EE2A}">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6BA3206-4CBE-42BF-9FEC-6955011698E4}">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F5F378-F358-4F04-AD21-A0EE2C0F13F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The primary purpose of cross-sectional surveys is to gather information about the characteristics, attitudes, behaviors, or opinions of a population or specific subgroups within it. </a:t>
          </a:r>
        </a:p>
      </dsp:txBody>
      <dsp:txXfrm>
        <a:off x="1834517" y="2545532"/>
        <a:ext cx="3148942" cy="1335915"/>
      </dsp:txXfrm>
    </dsp:sp>
    <dsp:sp modelId="{9DC4CB5B-AD9C-48AC-9C63-D494EA77870B}">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2E001B-BBA5-4AEA-83F2-DE8D3A14B6EE}">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FD5094-5BBD-4831-B658-73AD87B98077}">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The data collected is analyzed using statistical techniques to identify patterns, associations, and trends.</a:t>
          </a:r>
        </a:p>
      </dsp:txBody>
      <dsp:txXfrm>
        <a:off x="7154322" y="2545532"/>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6239F-8064-4DE9-BB33-14C291168890}">
      <dsp:nvSpPr>
        <dsp:cNvPr id="0" name=""/>
        <dsp:cNvSpPr/>
      </dsp:nvSpPr>
      <dsp:spPr>
        <a:xfrm>
          <a:off x="0" y="531"/>
          <a:ext cx="10515600" cy="1703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895C6-7027-4C0A-A7DE-D3781417478F}">
      <dsp:nvSpPr>
        <dsp:cNvPr id="0" name=""/>
        <dsp:cNvSpPr/>
      </dsp:nvSpPr>
      <dsp:spPr>
        <a:xfrm>
          <a:off x="515241" y="383769"/>
          <a:ext cx="936802" cy="936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72D1DE-1C22-4201-9978-82543EEB9197}">
      <dsp:nvSpPr>
        <dsp:cNvPr id="0" name=""/>
        <dsp:cNvSpPr/>
      </dsp:nvSpPr>
      <dsp:spPr>
        <a:xfrm>
          <a:off x="1967285" y="531"/>
          <a:ext cx="8316755" cy="202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063" tIns="214063" rIns="214063" bIns="214063" numCol="1" spcCol="1270" anchor="ctr" anchorCtr="0">
          <a:noAutofit/>
        </a:bodyPr>
        <a:lstStyle/>
        <a:p>
          <a:pPr marL="0" lvl="0" indent="0" algn="l" defTabSz="1066800">
            <a:lnSpc>
              <a:spcPct val="90000"/>
            </a:lnSpc>
            <a:spcBef>
              <a:spcPct val="0"/>
            </a:spcBef>
            <a:spcAft>
              <a:spcPct val="35000"/>
            </a:spcAft>
            <a:buNone/>
          </a:pPr>
          <a:r>
            <a:rPr lang="en-US" sz="2400" b="1" kern="1200" dirty="0"/>
            <a:t>Action research </a:t>
          </a:r>
          <a:r>
            <a:rPr lang="en-US" sz="2400" kern="1200" dirty="0"/>
            <a:t>is often treated as synonym for applied research. Yet, it would be more accurate to consider it as one type of applied research. </a:t>
          </a:r>
        </a:p>
      </dsp:txBody>
      <dsp:txXfrm>
        <a:off x="1967285" y="531"/>
        <a:ext cx="8316755" cy="2022642"/>
      </dsp:txXfrm>
    </dsp:sp>
    <dsp:sp modelId="{C14F7E8E-72ED-463B-9E0A-2D4C7AE7F971}">
      <dsp:nvSpPr>
        <dsp:cNvPr id="0" name=""/>
        <dsp:cNvSpPr/>
      </dsp:nvSpPr>
      <dsp:spPr>
        <a:xfrm>
          <a:off x="0" y="2334349"/>
          <a:ext cx="10515600" cy="17032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58FC9-1065-4996-80BA-E5BDAABCFE5B}">
      <dsp:nvSpPr>
        <dsp:cNvPr id="0" name=""/>
        <dsp:cNvSpPr/>
      </dsp:nvSpPr>
      <dsp:spPr>
        <a:xfrm>
          <a:off x="515241" y="2717587"/>
          <a:ext cx="936802" cy="936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4E1148-0400-4A1D-897D-EE8558D95FAE}">
      <dsp:nvSpPr>
        <dsp:cNvPr id="0" name=""/>
        <dsp:cNvSpPr/>
      </dsp:nvSpPr>
      <dsp:spPr>
        <a:xfrm>
          <a:off x="1967285" y="2334349"/>
          <a:ext cx="8316755" cy="202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063" tIns="214063" rIns="214063" bIns="214063" numCol="1" spcCol="1270" anchor="ctr" anchorCtr="0">
          <a:noAutofit/>
        </a:bodyPr>
        <a:lstStyle/>
        <a:p>
          <a:pPr marL="0" lvl="0" indent="0" algn="l" defTabSz="889000">
            <a:lnSpc>
              <a:spcPct val="90000"/>
            </a:lnSpc>
            <a:spcBef>
              <a:spcPct val="0"/>
            </a:spcBef>
            <a:spcAft>
              <a:spcPct val="35000"/>
            </a:spcAft>
            <a:buNone/>
          </a:pPr>
          <a:r>
            <a:rPr lang="en-US" sz="2000" kern="1200" dirty="0"/>
            <a:t>What sets action research aside from other applied research designs is that (a) it is far more situational in nature (focused on the practices of specific individuals or groups in specific contexts), (b) it does not clearly separate the researcher from the researched (those who live in the context are often those who conduct the study), and (c) it follows a cyclical path that reflects people’s tendency to work towards solutions to their problems in cyclical (iterative) ways. </a:t>
          </a:r>
        </a:p>
      </dsp:txBody>
      <dsp:txXfrm>
        <a:off x="1967285" y="2334349"/>
        <a:ext cx="8316755" cy="2022642"/>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F4085-2572-4F18-BEFB-D329EB977929}">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05DF4E9-C219-4954-B55A-B6B1493A4DD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7E4649-4A62-46C0-AB57-57520D57A7F5}">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Cohort studies involve studying a group of individuals who share a common characteristic or experience and following them over time. </a:t>
          </a:r>
        </a:p>
      </dsp:txBody>
      <dsp:txXfrm>
        <a:off x="1057183" y="1805"/>
        <a:ext cx="9458416" cy="915310"/>
      </dsp:txXfrm>
    </dsp:sp>
    <dsp:sp modelId="{52BBAA17-CC9B-46B0-B09A-6739D44B6304}">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1C52C45-A6A6-47BD-BB6B-DEA56515A31A}">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AD1FB5-740E-4623-AE19-213F99EA0A29}">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Cohort studies focus on examining the relationship between the exposure or characteristic and subsequent outcomes.</a:t>
          </a:r>
        </a:p>
      </dsp:txBody>
      <dsp:txXfrm>
        <a:off x="1057183" y="1145944"/>
        <a:ext cx="9458416" cy="915310"/>
      </dsp:txXfrm>
    </dsp:sp>
    <dsp:sp modelId="{13CD44C2-99BF-4254-A1FF-502FEF6393EA}">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C8F5E7F-C6F3-45D9-A756-2948F822A353}">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621128-451F-4563-B804-E1E52663C39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b="1" kern="1200"/>
            <a:t>Prospective Cohort Study</a:t>
          </a:r>
          <a:r>
            <a:rPr lang="en-US" sz="1500" kern="1200"/>
            <a:t>: Researchers select a group of individuals without a particular outcome of interest and follow them over time. They assess exposure to certain factors or interventions and track the development of outcomes.</a:t>
          </a:r>
        </a:p>
      </dsp:txBody>
      <dsp:txXfrm>
        <a:off x="1057183" y="2290082"/>
        <a:ext cx="9458416" cy="915310"/>
      </dsp:txXfrm>
    </dsp:sp>
    <dsp:sp modelId="{108770B1-20BD-46E1-A328-F39FF030BEB9}">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4AC7CE0-5917-4943-A104-0996C014343F}">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F841893-E84C-4C2B-85D8-FC9461EE3F1A}">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b="1" kern="1200"/>
            <a:t>Retrospective Cohort Study</a:t>
          </a:r>
          <a:r>
            <a:rPr lang="en-US" sz="1500" kern="1200"/>
            <a:t>: Researchers select a group of individuals with a particular outcome and look back at their past to determine the exposure or characteristic that may have contributed to the outcome.</a:t>
          </a:r>
        </a:p>
      </dsp:txBody>
      <dsp:txXfrm>
        <a:off x="1057183" y="3434221"/>
        <a:ext cx="9458416" cy="91531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77299-EE89-4895-BD8D-1CF3643DB54E}">
      <dsp:nvSpPr>
        <dsp:cNvPr id="0" name=""/>
        <dsp:cNvSpPr/>
      </dsp:nvSpPr>
      <dsp:spPr>
        <a:xfrm>
          <a:off x="0" y="2665"/>
          <a:ext cx="745236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8C003-7E1A-4FA7-B99A-A2E13E66C47B}">
      <dsp:nvSpPr>
        <dsp:cNvPr id="0" name=""/>
        <dsp:cNvSpPr/>
      </dsp:nvSpPr>
      <dsp:spPr>
        <a:xfrm>
          <a:off x="0" y="2665"/>
          <a:ext cx="7452360" cy="181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Longitudinal and cohort studies </a:t>
          </a:r>
          <a:r>
            <a:rPr lang="en-US" sz="2800" kern="1200"/>
            <a:t>are commonly used in various fields, including epidemiology, psychology, sociology, education, and healthcare. </a:t>
          </a:r>
        </a:p>
      </dsp:txBody>
      <dsp:txXfrm>
        <a:off x="0" y="2665"/>
        <a:ext cx="7452360" cy="1818124"/>
      </dsp:txXfrm>
    </dsp:sp>
    <dsp:sp modelId="{189E4C11-1B27-47CB-BBEF-14FE3ACE106B}">
      <dsp:nvSpPr>
        <dsp:cNvPr id="0" name=""/>
        <dsp:cNvSpPr/>
      </dsp:nvSpPr>
      <dsp:spPr>
        <a:xfrm>
          <a:off x="0" y="1820790"/>
          <a:ext cx="7452360" cy="0"/>
        </a:xfrm>
        <a:prstGeom prst="line">
          <a:avLst/>
        </a:prstGeom>
        <a:solidFill>
          <a:schemeClr val="accent5">
            <a:hueOff val="680693"/>
            <a:satOff val="1227"/>
            <a:lumOff val="1372"/>
            <a:alphaOff val="0"/>
          </a:schemeClr>
        </a:solidFill>
        <a:ln w="12700" cap="flat" cmpd="sng" algn="ctr">
          <a:solidFill>
            <a:schemeClr val="accent5">
              <a:hueOff val="680693"/>
              <a:satOff val="1227"/>
              <a:lumOff val="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636DC-ED2E-480A-A77F-636E657798AB}">
      <dsp:nvSpPr>
        <dsp:cNvPr id="0" name=""/>
        <dsp:cNvSpPr/>
      </dsp:nvSpPr>
      <dsp:spPr>
        <a:xfrm>
          <a:off x="0" y="1820790"/>
          <a:ext cx="7452360" cy="181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They are particularly useful for studying long-term effects, developmental processes, risk factors, disease progression, social trends, and the impact of interventions or policies over time. </a:t>
          </a:r>
        </a:p>
      </dsp:txBody>
      <dsp:txXfrm>
        <a:off x="0" y="1820790"/>
        <a:ext cx="7452360" cy="1818124"/>
      </dsp:txXfrm>
    </dsp:sp>
    <dsp:sp modelId="{D7CBFBC5-282C-4D89-986B-5E43B9BF9A16}">
      <dsp:nvSpPr>
        <dsp:cNvPr id="0" name=""/>
        <dsp:cNvSpPr/>
      </dsp:nvSpPr>
      <dsp:spPr>
        <a:xfrm>
          <a:off x="0" y="3638915"/>
          <a:ext cx="7452360" cy="0"/>
        </a:xfrm>
        <a:prstGeom prst="line">
          <a:avLst/>
        </a:prstGeom>
        <a:solidFill>
          <a:schemeClr val="accent5">
            <a:hueOff val="1361386"/>
            <a:satOff val="2454"/>
            <a:lumOff val="2744"/>
            <a:alphaOff val="0"/>
          </a:schemeClr>
        </a:solidFill>
        <a:ln w="12700" cap="flat" cmpd="sng" algn="ctr">
          <a:solidFill>
            <a:schemeClr val="accent5">
              <a:hueOff val="1361386"/>
              <a:satOff val="2454"/>
              <a:lumOff val="27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9EB04-65AB-4E5E-8A8E-3B32801E161A}">
      <dsp:nvSpPr>
        <dsp:cNvPr id="0" name=""/>
        <dsp:cNvSpPr/>
      </dsp:nvSpPr>
      <dsp:spPr>
        <a:xfrm>
          <a:off x="0" y="3638915"/>
          <a:ext cx="7452360" cy="181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However, they require careful planning, long-term commitment, and thorough data management to ensure the validity and reliability of the find-ings.</a:t>
          </a:r>
        </a:p>
      </dsp:txBody>
      <dsp:txXfrm>
        <a:off x="0" y="3638915"/>
        <a:ext cx="7452360" cy="1818124"/>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DF7A4-6355-454C-8E4A-F79AB01AB83C}">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C99338-860A-4893-BA97-80065214111A}">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D05D0E5-66BA-4E51-95C0-4D82912537ED}">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Experimental design is a research approach that allows researchers to systematically investigate cause-and-effect relationships between variables. </a:t>
          </a:r>
        </a:p>
      </dsp:txBody>
      <dsp:txXfrm>
        <a:off x="1437631" y="531"/>
        <a:ext cx="9077968" cy="1244702"/>
      </dsp:txXfrm>
    </dsp:sp>
    <dsp:sp modelId="{ACE6F637-4C26-457D-AEA6-302B304832EA}">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7EF7EB4-FE7C-4AC9-82F5-1CCCEBB2E2D6}">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0A5443-2356-4DE4-A824-E5E500262FE1}">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It involves the manipulation of independent variables to observe their impact on dependent variables while controlling for other factors. </a:t>
          </a:r>
        </a:p>
      </dsp:txBody>
      <dsp:txXfrm>
        <a:off x="1437631" y="1556410"/>
        <a:ext cx="9077968" cy="1244702"/>
      </dsp:txXfrm>
    </dsp:sp>
    <dsp:sp modelId="{D060A65C-99AA-49DC-BFAE-A6925D1B0B08}">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B0C004-5916-4B54-811F-EC0B875FA97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06BAA3-F80D-49F7-A46E-DFDABA55C8E4}">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Experimental designs offer a high level of control, precision, and rigor in research, making them well-suited for hypothesis testing and making causal inferences. </a:t>
          </a:r>
        </a:p>
      </dsp:txBody>
      <dsp:txXfrm>
        <a:off x="1437631" y="3112289"/>
        <a:ext cx="9077968" cy="1244702"/>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C7518-01AB-4A3A-AD59-FACE15174E64}">
      <dsp:nvSpPr>
        <dsp:cNvPr id="0" name=""/>
        <dsp:cNvSpPr/>
      </dsp:nvSpPr>
      <dsp:spPr>
        <a:xfrm>
          <a:off x="0" y="664"/>
          <a:ext cx="6830568" cy="55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80CC175-8FA3-4EC8-AAB7-6EFF50A45D2F}">
      <dsp:nvSpPr>
        <dsp:cNvPr id="0" name=""/>
        <dsp:cNvSpPr/>
      </dsp:nvSpPr>
      <dsp:spPr>
        <a:xfrm>
          <a:off x="168759" y="126187"/>
          <a:ext cx="306835" cy="306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2556D58-CFC7-4BD5-94CD-6EC10282617D}">
      <dsp:nvSpPr>
        <dsp:cNvPr id="0" name=""/>
        <dsp:cNvSpPr/>
      </dsp:nvSpPr>
      <dsp:spPr>
        <a:xfrm>
          <a:off x="644353" y="664"/>
          <a:ext cx="6186214" cy="55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43" tIns="59043" rIns="59043" bIns="59043" numCol="1" spcCol="1270" anchor="ctr" anchorCtr="0">
          <a:noAutofit/>
        </a:bodyPr>
        <a:lstStyle/>
        <a:p>
          <a:pPr marL="0" lvl="0" indent="0" algn="l" defTabSz="711200">
            <a:lnSpc>
              <a:spcPct val="100000"/>
            </a:lnSpc>
            <a:spcBef>
              <a:spcPct val="0"/>
            </a:spcBef>
            <a:spcAft>
              <a:spcPct val="35000"/>
            </a:spcAft>
            <a:buNone/>
          </a:pPr>
          <a:r>
            <a:rPr lang="en-US" sz="1600" b="1" kern="1200"/>
            <a:t>Advantages:</a:t>
          </a:r>
          <a:endParaRPr lang="en-US" sz="1600" kern="1200"/>
        </a:p>
      </dsp:txBody>
      <dsp:txXfrm>
        <a:off x="644353" y="664"/>
        <a:ext cx="6186214" cy="557882"/>
      </dsp:txXfrm>
    </dsp:sp>
    <dsp:sp modelId="{01268BD1-FC47-4A7C-A21C-799E084F21D9}">
      <dsp:nvSpPr>
        <dsp:cNvPr id="0" name=""/>
        <dsp:cNvSpPr/>
      </dsp:nvSpPr>
      <dsp:spPr>
        <a:xfrm>
          <a:off x="0" y="698016"/>
          <a:ext cx="6830568" cy="55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21446D8-19CE-4260-9058-2ED00614E005}">
      <dsp:nvSpPr>
        <dsp:cNvPr id="0" name=""/>
        <dsp:cNvSpPr/>
      </dsp:nvSpPr>
      <dsp:spPr>
        <a:xfrm>
          <a:off x="168759" y="823540"/>
          <a:ext cx="306835" cy="306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B64FCAF-1B35-4631-BC68-907D6F4B8444}">
      <dsp:nvSpPr>
        <dsp:cNvPr id="0" name=""/>
        <dsp:cNvSpPr/>
      </dsp:nvSpPr>
      <dsp:spPr>
        <a:xfrm>
          <a:off x="644353" y="698016"/>
          <a:ext cx="6186214" cy="55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43" tIns="59043" rIns="59043" bIns="59043" numCol="1" spcCol="1270" anchor="ctr" anchorCtr="0">
          <a:noAutofit/>
        </a:bodyPr>
        <a:lstStyle/>
        <a:p>
          <a:pPr marL="0" lvl="0" indent="0" algn="l" defTabSz="711200">
            <a:lnSpc>
              <a:spcPct val="100000"/>
            </a:lnSpc>
            <a:spcBef>
              <a:spcPct val="0"/>
            </a:spcBef>
            <a:spcAft>
              <a:spcPct val="35000"/>
            </a:spcAft>
            <a:buNone/>
          </a:pPr>
          <a:r>
            <a:rPr lang="en-US" sz="1600" kern="1200"/>
            <a:t>Allows for the establishment of cause-and-effect relationships.</a:t>
          </a:r>
        </a:p>
      </dsp:txBody>
      <dsp:txXfrm>
        <a:off x="644353" y="698016"/>
        <a:ext cx="6186214" cy="557882"/>
      </dsp:txXfrm>
    </dsp:sp>
    <dsp:sp modelId="{2DF32BED-136A-48B2-AE76-CABC44B692DA}">
      <dsp:nvSpPr>
        <dsp:cNvPr id="0" name=""/>
        <dsp:cNvSpPr/>
      </dsp:nvSpPr>
      <dsp:spPr>
        <a:xfrm>
          <a:off x="0" y="1395369"/>
          <a:ext cx="6830568" cy="55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7C45B0-3AED-47D5-935E-9DF3A8B660CC}">
      <dsp:nvSpPr>
        <dsp:cNvPr id="0" name=""/>
        <dsp:cNvSpPr/>
      </dsp:nvSpPr>
      <dsp:spPr>
        <a:xfrm>
          <a:off x="168759" y="1520893"/>
          <a:ext cx="306835" cy="306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4664EE3-5B8D-41B1-BB1D-4FCF98AE7444}">
      <dsp:nvSpPr>
        <dsp:cNvPr id="0" name=""/>
        <dsp:cNvSpPr/>
      </dsp:nvSpPr>
      <dsp:spPr>
        <a:xfrm>
          <a:off x="644353" y="1395369"/>
          <a:ext cx="6186214" cy="55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43" tIns="59043" rIns="59043" bIns="59043" numCol="1" spcCol="1270" anchor="ctr" anchorCtr="0">
          <a:noAutofit/>
        </a:bodyPr>
        <a:lstStyle/>
        <a:p>
          <a:pPr marL="0" lvl="0" indent="0" algn="l" defTabSz="711200">
            <a:lnSpc>
              <a:spcPct val="100000"/>
            </a:lnSpc>
            <a:spcBef>
              <a:spcPct val="0"/>
            </a:spcBef>
            <a:spcAft>
              <a:spcPct val="35000"/>
            </a:spcAft>
            <a:buNone/>
          </a:pPr>
          <a:r>
            <a:rPr lang="en-US" sz="1600" kern="1200"/>
            <a:t>Provides control over the research environment.</a:t>
          </a:r>
        </a:p>
      </dsp:txBody>
      <dsp:txXfrm>
        <a:off x="644353" y="1395369"/>
        <a:ext cx="6186214" cy="557882"/>
      </dsp:txXfrm>
    </dsp:sp>
    <dsp:sp modelId="{7B709D1C-3E5C-4BF3-BE33-2D4C0AA78017}">
      <dsp:nvSpPr>
        <dsp:cNvPr id="0" name=""/>
        <dsp:cNvSpPr/>
      </dsp:nvSpPr>
      <dsp:spPr>
        <a:xfrm>
          <a:off x="0" y="2092722"/>
          <a:ext cx="6830568" cy="55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206451E-EC4C-4A2D-89F7-851D07A54092}">
      <dsp:nvSpPr>
        <dsp:cNvPr id="0" name=""/>
        <dsp:cNvSpPr/>
      </dsp:nvSpPr>
      <dsp:spPr>
        <a:xfrm>
          <a:off x="168759" y="2218245"/>
          <a:ext cx="306835" cy="3068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4A9C893-5CF7-4E42-A511-CD423053969F}">
      <dsp:nvSpPr>
        <dsp:cNvPr id="0" name=""/>
        <dsp:cNvSpPr/>
      </dsp:nvSpPr>
      <dsp:spPr>
        <a:xfrm>
          <a:off x="644353" y="2092722"/>
          <a:ext cx="6186214" cy="55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43" tIns="59043" rIns="59043" bIns="59043" numCol="1" spcCol="1270" anchor="ctr" anchorCtr="0">
          <a:noAutofit/>
        </a:bodyPr>
        <a:lstStyle/>
        <a:p>
          <a:pPr marL="0" lvl="0" indent="0" algn="l" defTabSz="711200">
            <a:lnSpc>
              <a:spcPct val="100000"/>
            </a:lnSpc>
            <a:spcBef>
              <a:spcPct val="0"/>
            </a:spcBef>
            <a:spcAft>
              <a:spcPct val="35000"/>
            </a:spcAft>
            <a:buNone/>
          </a:pPr>
          <a:r>
            <a:rPr lang="en-US" sz="1600" kern="1200"/>
            <a:t>Enables replication and generalization of findings.</a:t>
          </a:r>
        </a:p>
      </dsp:txBody>
      <dsp:txXfrm>
        <a:off x="644353" y="2092722"/>
        <a:ext cx="6186214" cy="557882"/>
      </dsp:txXfrm>
    </dsp:sp>
    <dsp:sp modelId="{F408ABFC-A66A-417B-A55E-DDFBC35689A5}">
      <dsp:nvSpPr>
        <dsp:cNvPr id="0" name=""/>
        <dsp:cNvSpPr/>
      </dsp:nvSpPr>
      <dsp:spPr>
        <a:xfrm>
          <a:off x="0" y="2790075"/>
          <a:ext cx="6830568" cy="55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8839E7F-8A50-4489-BA93-19BB68900F3A}">
      <dsp:nvSpPr>
        <dsp:cNvPr id="0" name=""/>
        <dsp:cNvSpPr/>
      </dsp:nvSpPr>
      <dsp:spPr>
        <a:xfrm>
          <a:off x="168759" y="2915598"/>
          <a:ext cx="306835" cy="3068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32EF067-55FC-4F10-9643-7B531E3DFE9D}">
      <dsp:nvSpPr>
        <dsp:cNvPr id="0" name=""/>
        <dsp:cNvSpPr/>
      </dsp:nvSpPr>
      <dsp:spPr>
        <a:xfrm>
          <a:off x="644353" y="2790075"/>
          <a:ext cx="6186214" cy="55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43" tIns="59043" rIns="59043" bIns="59043" numCol="1" spcCol="1270" anchor="ctr" anchorCtr="0">
          <a:noAutofit/>
        </a:bodyPr>
        <a:lstStyle/>
        <a:p>
          <a:pPr marL="0" lvl="0" indent="0" algn="l" defTabSz="711200">
            <a:lnSpc>
              <a:spcPct val="100000"/>
            </a:lnSpc>
            <a:spcBef>
              <a:spcPct val="0"/>
            </a:spcBef>
            <a:spcAft>
              <a:spcPct val="35000"/>
            </a:spcAft>
            <a:buNone/>
          </a:pPr>
          <a:r>
            <a:rPr lang="en-US" sz="1600" b="1" kern="1200"/>
            <a:t>Limitations:</a:t>
          </a:r>
          <a:endParaRPr lang="en-US" sz="1600" kern="1200"/>
        </a:p>
      </dsp:txBody>
      <dsp:txXfrm>
        <a:off x="644353" y="2790075"/>
        <a:ext cx="6186214" cy="557882"/>
      </dsp:txXfrm>
    </dsp:sp>
    <dsp:sp modelId="{9D6AD143-8DCF-48D9-BE73-11E0266897E3}">
      <dsp:nvSpPr>
        <dsp:cNvPr id="0" name=""/>
        <dsp:cNvSpPr/>
      </dsp:nvSpPr>
      <dsp:spPr>
        <a:xfrm>
          <a:off x="0" y="3487428"/>
          <a:ext cx="6830568" cy="55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2122FC7-F00D-4F3E-9CEA-14E86D3CDABD}">
      <dsp:nvSpPr>
        <dsp:cNvPr id="0" name=""/>
        <dsp:cNvSpPr/>
      </dsp:nvSpPr>
      <dsp:spPr>
        <a:xfrm>
          <a:off x="168759" y="3612951"/>
          <a:ext cx="306835" cy="3068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042F342-3310-4FCF-B822-E613299804AF}">
      <dsp:nvSpPr>
        <dsp:cNvPr id="0" name=""/>
        <dsp:cNvSpPr/>
      </dsp:nvSpPr>
      <dsp:spPr>
        <a:xfrm>
          <a:off x="644353" y="3487428"/>
          <a:ext cx="6186214" cy="55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43" tIns="59043" rIns="59043" bIns="59043" numCol="1" spcCol="1270" anchor="ctr" anchorCtr="0">
          <a:noAutofit/>
        </a:bodyPr>
        <a:lstStyle/>
        <a:p>
          <a:pPr marL="0" lvl="0" indent="0" algn="l" defTabSz="711200">
            <a:lnSpc>
              <a:spcPct val="100000"/>
            </a:lnSpc>
            <a:spcBef>
              <a:spcPct val="0"/>
            </a:spcBef>
            <a:spcAft>
              <a:spcPct val="35000"/>
            </a:spcAft>
            <a:buNone/>
          </a:pPr>
          <a:r>
            <a:rPr lang="en-US" sz="1600" kern="1200"/>
            <a:t>May lack external validity due to controlled settings.</a:t>
          </a:r>
        </a:p>
      </dsp:txBody>
      <dsp:txXfrm>
        <a:off x="644353" y="3487428"/>
        <a:ext cx="6186214" cy="557882"/>
      </dsp:txXfrm>
    </dsp:sp>
    <dsp:sp modelId="{5D0EDE6B-886D-490B-8A3B-C389DDAA8F6F}">
      <dsp:nvSpPr>
        <dsp:cNvPr id="0" name=""/>
        <dsp:cNvSpPr/>
      </dsp:nvSpPr>
      <dsp:spPr>
        <a:xfrm>
          <a:off x="0" y="4184780"/>
          <a:ext cx="6830568" cy="55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3E8DB54-1D8D-4B8E-8662-6A3306333BA8}">
      <dsp:nvSpPr>
        <dsp:cNvPr id="0" name=""/>
        <dsp:cNvSpPr/>
      </dsp:nvSpPr>
      <dsp:spPr>
        <a:xfrm>
          <a:off x="168759" y="4310304"/>
          <a:ext cx="306835" cy="30683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68DEF3D-4889-4BEA-B81B-1E3E920D8634}">
      <dsp:nvSpPr>
        <dsp:cNvPr id="0" name=""/>
        <dsp:cNvSpPr/>
      </dsp:nvSpPr>
      <dsp:spPr>
        <a:xfrm>
          <a:off x="644353" y="4184780"/>
          <a:ext cx="6186214" cy="55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43" tIns="59043" rIns="59043" bIns="59043" numCol="1" spcCol="1270" anchor="ctr" anchorCtr="0">
          <a:noAutofit/>
        </a:bodyPr>
        <a:lstStyle/>
        <a:p>
          <a:pPr marL="0" lvl="0" indent="0" algn="l" defTabSz="711200">
            <a:lnSpc>
              <a:spcPct val="100000"/>
            </a:lnSpc>
            <a:spcBef>
              <a:spcPct val="0"/>
            </a:spcBef>
            <a:spcAft>
              <a:spcPct val="35000"/>
            </a:spcAft>
            <a:buNone/>
          </a:pPr>
          <a:r>
            <a:rPr lang="en-US" sz="1600" kern="1200"/>
            <a:t>Ethical considerations may limit the range of manipulations.</a:t>
          </a:r>
        </a:p>
      </dsp:txBody>
      <dsp:txXfrm>
        <a:off x="644353" y="4184780"/>
        <a:ext cx="6186214" cy="557882"/>
      </dsp:txXfrm>
    </dsp:sp>
    <dsp:sp modelId="{AB213443-917B-4FF4-A2E8-7191E7CC13D1}">
      <dsp:nvSpPr>
        <dsp:cNvPr id="0" name=""/>
        <dsp:cNvSpPr/>
      </dsp:nvSpPr>
      <dsp:spPr>
        <a:xfrm>
          <a:off x="0" y="4882133"/>
          <a:ext cx="6830568" cy="55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91B16C2-A961-4F0B-9398-ECDA65399193}">
      <dsp:nvSpPr>
        <dsp:cNvPr id="0" name=""/>
        <dsp:cNvSpPr/>
      </dsp:nvSpPr>
      <dsp:spPr>
        <a:xfrm>
          <a:off x="168759" y="5007657"/>
          <a:ext cx="306835" cy="30683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317EF96-3312-4998-A944-5FF08BE1088C}">
      <dsp:nvSpPr>
        <dsp:cNvPr id="0" name=""/>
        <dsp:cNvSpPr/>
      </dsp:nvSpPr>
      <dsp:spPr>
        <a:xfrm>
          <a:off x="644353" y="4882133"/>
          <a:ext cx="6186214" cy="55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43" tIns="59043" rIns="59043" bIns="59043" numCol="1" spcCol="1270" anchor="ctr" anchorCtr="0">
          <a:noAutofit/>
        </a:bodyPr>
        <a:lstStyle/>
        <a:p>
          <a:pPr marL="0" lvl="0" indent="0" algn="l" defTabSz="711200">
            <a:lnSpc>
              <a:spcPct val="100000"/>
            </a:lnSpc>
            <a:spcBef>
              <a:spcPct val="0"/>
            </a:spcBef>
            <a:spcAft>
              <a:spcPct val="35000"/>
            </a:spcAft>
            <a:buNone/>
          </a:pPr>
          <a:r>
            <a:rPr lang="en-US" sz="1600" kern="1200"/>
            <a:t>Practical constraints, such as cost and time, can be substantial.</a:t>
          </a:r>
        </a:p>
      </dsp:txBody>
      <dsp:txXfrm>
        <a:off x="644353" y="4882133"/>
        <a:ext cx="6186214" cy="557882"/>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9874-3028-49F0-A6C4-B10879ED7BE3}">
      <dsp:nvSpPr>
        <dsp:cNvPr id="0" name=""/>
        <dsp:cNvSpPr/>
      </dsp:nvSpPr>
      <dsp:spPr>
        <a:xfrm>
          <a:off x="447442" y="1535742"/>
          <a:ext cx="726943" cy="726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DBE1A-5E2B-4ACB-93D6-C32491ADCC5A}">
      <dsp:nvSpPr>
        <dsp:cNvPr id="0" name=""/>
        <dsp:cNvSpPr/>
      </dsp:nvSpPr>
      <dsp:spPr>
        <a:xfrm>
          <a:off x="3199" y="2670384"/>
          <a:ext cx="1615429" cy="15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Quasi-experimental designs share similarities with experimental designs but lack random assignment to groups. </a:t>
          </a:r>
        </a:p>
      </dsp:txBody>
      <dsp:txXfrm>
        <a:off x="3199" y="2670384"/>
        <a:ext cx="1615429" cy="1582616"/>
      </dsp:txXfrm>
    </dsp:sp>
    <dsp:sp modelId="{99F1A693-74DF-4FEF-9994-97FE618717B7}">
      <dsp:nvSpPr>
        <dsp:cNvPr id="0" name=""/>
        <dsp:cNvSpPr/>
      </dsp:nvSpPr>
      <dsp:spPr>
        <a:xfrm>
          <a:off x="2345572" y="1535742"/>
          <a:ext cx="726943" cy="7269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D6682F-BBD7-4CA7-BC44-D1AE1856BF45}">
      <dsp:nvSpPr>
        <dsp:cNvPr id="0" name=""/>
        <dsp:cNvSpPr/>
      </dsp:nvSpPr>
      <dsp:spPr>
        <a:xfrm>
          <a:off x="1901329" y="2670384"/>
          <a:ext cx="1615429" cy="15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Instead, researchers use naturally occurring groups or pre-existing conditions to form comparison groups. </a:t>
          </a:r>
        </a:p>
      </dsp:txBody>
      <dsp:txXfrm>
        <a:off x="1901329" y="2670384"/>
        <a:ext cx="1615429" cy="1582616"/>
      </dsp:txXfrm>
    </dsp:sp>
    <dsp:sp modelId="{97E19613-7590-4CF0-8BC0-C4219EB19854}">
      <dsp:nvSpPr>
        <dsp:cNvPr id="0" name=""/>
        <dsp:cNvSpPr/>
      </dsp:nvSpPr>
      <dsp:spPr>
        <a:xfrm>
          <a:off x="4243702" y="1535742"/>
          <a:ext cx="726943" cy="7269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E025AE-45AD-4A13-859B-6B1C170BDFD6}">
      <dsp:nvSpPr>
        <dsp:cNvPr id="0" name=""/>
        <dsp:cNvSpPr/>
      </dsp:nvSpPr>
      <dsp:spPr>
        <a:xfrm>
          <a:off x="3799459" y="2670384"/>
          <a:ext cx="1615429" cy="15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Quasi-experiments are employed when ethical or practical constraints prevent random assignment. </a:t>
          </a:r>
        </a:p>
      </dsp:txBody>
      <dsp:txXfrm>
        <a:off x="3799459" y="2670384"/>
        <a:ext cx="1615429" cy="1582616"/>
      </dsp:txXfrm>
    </dsp:sp>
    <dsp:sp modelId="{08CBD20A-C88F-4797-A1D5-C023E0430CFC}">
      <dsp:nvSpPr>
        <dsp:cNvPr id="0" name=""/>
        <dsp:cNvSpPr/>
      </dsp:nvSpPr>
      <dsp:spPr>
        <a:xfrm>
          <a:off x="6141832" y="1535742"/>
          <a:ext cx="726943" cy="7269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F0E581-592A-4D67-956F-7A62091317C2}">
      <dsp:nvSpPr>
        <dsp:cNvPr id="0" name=""/>
        <dsp:cNvSpPr/>
      </dsp:nvSpPr>
      <dsp:spPr>
        <a:xfrm>
          <a:off x="5697588" y="2670384"/>
          <a:ext cx="1615429" cy="1582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Although they do not offer the same level of control as true experimental designs, quasi-experimental designs can still provide valuable insights and evidence of causal relationships</a:t>
          </a:r>
        </a:p>
      </dsp:txBody>
      <dsp:txXfrm>
        <a:off x="5697588" y="2670384"/>
        <a:ext cx="1615429" cy="158261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4D8B2-3FE7-4939-99BF-C4CE2ACEF415}">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5423497-1C78-4FA6-8781-B4E24474A074}">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FEB689-A503-44EF-956B-97F44D03F58D}">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11200">
            <a:lnSpc>
              <a:spcPct val="100000"/>
            </a:lnSpc>
            <a:spcBef>
              <a:spcPct val="0"/>
            </a:spcBef>
            <a:spcAft>
              <a:spcPct val="35000"/>
            </a:spcAft>
            <a:buNone/>
          </a:pPr>
          <a:r>
            <a:rPr lang="en-US" sz="1600" b="1" kern="1200"/>
            <a:t>Non-Equivalent Control Group Design: </a:t>
          </a:r>
          <a:r>
            <a:rPr lang="en-US" sz="1600" kern="1200"/>
            <a:t>In this design, participants are assigned to different groups based on pre-existing characteristics or conditions. One group receives the treatment or intervention, while the other group serves as a comparison or control group. </a:t>
          </a:r>
        </a:p>
      </dsp:txBody>
      <dsp:txXfrm>
        <a:off x="1509882" y="708097"/>
        <a:ext cx="9005717" cy="1307257"/>
      </dsp:txXfrm>
    </dsp:sp>
    <dsp:sp modelId="{489E75FD-41D6-4DF1-ADC8-97D77452A4EF}">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9236635-C8D0-49DD-8651-6F1E30157390}">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79D7FE-EC2D-498C-9180-DFD8233D382B}">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711200">
            <a:lnSpc>
              <a:spcPct val="100000"/>
            </a:lnSpc>
            <a:spcBef>
              <a:spcPct val="0"/>
            </a:spcBef>
            <a:spcAft>
              <a:spcPct val="35000"/>
            </a:spcAft>
            <a:buNone/>
          </a:pPr>
          <a:r>
            <a:rPr lang="en-US" sz="1600" b="1" kern="1200"/>
            <a:t>Time Series Design: </a:t>
          </a:r>
          <a:r>
            <a:rPr lang="en-US" sz="1600" kern="1200"/>
            <a:t>In a time series design, multiple measurements of the dependent variable are taken before and after the implementation of an intervention or treatment. This design allows researchers to examine trends or changes in the dependent variable over time and assess the impact of the intervention. It is particularly useful when random assignment is not feasible or ethical.</a:t>
          </a:r>
        </a:p>
      </dsp:txBody>
      <dsp:txXfrm>
        <a:off x="1509882" y="2342169"/>
        <a:ext cx="9005717" cy="1307257"/>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04ED4-5D2E-45A7-B245-A949F472E636}">
      <dsp:nvSpPr>
        <dsp:cNvPr id="0" name=""/>
        <dsp:cNvSpPr/>
      </dsp:nvSpPr>
      <dsp:spPr>
        <a:xfrm>
          <a:off x="1283"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EFE7ED-CCC6-4987-BA24-4AB5E28A5A63}">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Nonequivalent Dependent Variables Design</a:t>
          </a:r>
          <a:r>
            <a:rPr lang="en-US" sz="1900" kern="1200"/>
            <a:t>: This design involves comparing groups that have not been formed through random assignment but have similar characteristics. The focus is on examining the effects of the independent variable on different dependent variables. </a:t>
          </a:r>
        </a:p>
      </dsp:txBody>
      <dsp:txXfrm>
        <a:off x="585701" y="1066737"/>
        <a:ext cx="4337991" cy="2693452"/>
      </dsp:txXfrm>
    </dsp:sp>
    <dsp:sp modelId="{DD480AE0-A8B9-4EDD-BC76-7E07F7A83785}">
      <dsp:nvSpPr>
        <dsp:cNvPr id="0" name=""/>
        <dsp:cNvSpPr/>
      </dsp:nvSpPr>
      <dsp:spPr>
        <a:xfrm>
          <a:off x="5508110"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EA23D3-AEAA-497D-A270-104879919D8C}">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Interrupted Time Series Design</a:t>
          </a:r>
          <a:r>
            <a:rPr lang="en-US" sz="1900" kern="1200"/>
            <a:t>: Interrupted time series design involves collecting data on the dependent variable over a continuous period, both before and after an intervention or treatment. The design allows researchers to examine the effects of the intervention by comparing the pre-intervention and post-intervention trends in the dependent variable.</a:t>
          </a:r>
        </a:p>
      </dsp:txBody>
      <dsp:txXfrm>
        <a:off x="6092527" y="1066737"/>
        <a:ext cx="4337991" cy="269345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29DE6-B085-49C1-959E-BCD0E84AD99E}">
      <dsp:nvSpPr>
        <dsp:cNvPr id="0" name=""/>
        <dsp:cNvSpPr/>
      </dsp:nvSpPr>
      <dsp:spPr>
        <a:xfrm>
          <a:off x="0" y="673"/>
          <a:ext cx="6364224" cy="565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189D6-88E1-4A75-8BEA-078AA166B329}">
      <dsp:nvSpPr>
        <dsp:cNvPr id="0" name=""/>
        <dsp:cNvSpPr/>
      </dsp:nvSpPr>
      <dsp:spPr>
        <a:xfrm>
          <a:off x="171028" y="127884"/>
          <a:ext cx="310960" cy="310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224999-19ED-4214-B21F-BF2250413A93}">
      <dsp:nvSpPr>
        <dsp:cNvPr id="0" name=""/>
        <dsp:cNvSpPr/>
      </dsp:nvSpPr>
      <dsp:spPr>
        <a:xfrm>
          <a:off x="653017" y="673"/>
          <a:ext cx="5711206" cy="5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36" tIns="59836" rIns="59836" bIns="59836" numCol="1" spcCol="1270" anchor="ctr" anchorCtr="0">
          <a:noAutofit/>
        </a:bodyPr>
        <a:lstStyle/>
        <a:p>
          <a:pPr marL="0" lvl="0" indent="0" algn="l" defTabSz="666750">
            <a:lnSpc>
              <a:spcPct val="90000"/>
            </a:lnSpc>
            <a:spcBef>
              <a:spcPct val="0"/>
            </a:spcBef>
            <a:spcAft>
              <a:spcPct val="35000"/>
            </a:spcAft>
            <a:buNone/>
          </a:pPr>
          <a:r>
            <a:rPr lang="en-US" sz="1500" b="1" kern="1200"/>
            <a:t>Advantages:</a:t>
          </a:r>
          <a:endParaRPr lang="en-US" sz="1500" kern="1200"/>
        </a:p>
      </dsp:txBody>
      <dsp:txXfrm>
        <a:off x="653017" y="673"/>
        <a:ext cx="5711206" cy="565383"/>
      </dsp:txXfrm>
    </dsp:sp>
    <dsp:sp modelId="{A4B270C4-A61C-421A-A042-8113E1559849}">
      <dsp:nvSpPr>
        <dsp:cNvPr id="0" name=""/>
        <dsp:cNvSpPr/>
      </dsp:nvSpPr>
      <dsp:spPr>
        <a:xfrm>
          <a:off x="0" y="707402"/>
          <a:ext cx="6364224" cy="565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73170-8EB9-4305-A979-5ADE6B4F0F47}">
      <dsp:nvSpPr>
        <dsp:cNvPr id="0" name=""/>
        <dsp:cNvSpPr/>
      </dsp:nvSpPr>
      <dsp:spPr>
        <a:xfrm>
          <a:off x="171028" y="834613"/>
          <a:ext cx="310960" cy="310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C53C86-4984-4396-94E5-931B72026EFA}">
      <dsp:nvSpPr>
        <dsp:cNvPr id="0" name=""/>
        <dsp:cNvSpPr/>
      </dsp:nvSpPr>
      <dsp:spPr>
        <a:xfrm>
          <a:off x="653017" y="707402"/>
          <a:ext cx="5711206" cy="5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36" tIns="59836" rIns="59836" bIns="59836" numCol="1" spcCol="1270" anchor="ctr" anchorCtr="0">
          <a:noAutofit/>
        </a:bodyPr>
        <a:lstStyle/>
        <a:p>
          <a:pPr marL="0" lvl="0" indent="0" algn="l" defTabSz="666750">
            <a:lnSpc>
              <a:spcPct val="90000"/>
            </a:lnSpc>
            <a:spcBef>
              <a:spcPct val="0"/>
            </a:spcBef>
            <a:spcAft>
              <a:spcPct val="35000"/>
            </a:spcAft>
            <a:buNone/>
          </a:pPr>
          <a:r>
            <a:rPr lang="en-US" sz="1500" kern="1200"/>
            <a:t>Allows for the study of variables that cannot be randomly assigned.</a:t>
          </a:r>
        </a:p>
      </dsp:txBody>
      <dsp:txXfrm>
        <a:off x="653017" y="707402"/>
        <a:ext cx="5711206" cy="565383"/>
      </dsp:txXfrm>
    </dsp:sp>
    <dsp:sp modelId="{9F132F69-4FAC-43D7-AEA4-3480F56D4338}">
      <dsp:nvSpPr>
        <dsp:cNvPr id="0" name=""/>
        <dsp:cNvSpPr/>
      </dsp:nvSpPr>
      <dsp:spPr>
        <a:xfrm>
          <a:off x="0" y="1414130"/>
          <a:ext cx="6364224" cy="565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64F5B-2590-4752-A2D0-854C48C4C28E}">
      <dsp:nvSpPr>
        <dsp:cNvPr id="0" name=""/>
        <dsp:cNvSpPr/>
      </dsp:nvSpPr>
      <dsp:spPr>
        <a:xfrm>
          <a:off x="171028" y="1541342"/>
          <a:ext cx="310960" cy="310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2BF2EE-0328-4259-A7F4-18B15EC5E192}">
      <dsp:nvSpPr>
        <dsp:cNvPr id="0" name=""/>
        <dsp:cNvSpPr/>
      </dsp:nvSpPr>
      <dsp:spPr>
        <a:xfrm>
          <a:off x="653017" y="1414130"/>
          <a:ext cx="5711206" cy="5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36" tIns="59836" rIns="59836" bIns="59836" numCol="1" spcCol="1270" anchor="ctr" anchorCtr="0">
          <a:noAutofit/>
        </a:bodyPr>
        <a:lstStyle/>
        <a:p>
          <a:pPr marL="0" lvl="0" indent="0" algn="l" defTabSz="666750">
            <a:lnSpc>
              <a:spcPct val="90000"/>
            </a:lnSpc>
            <a:spcBef>
              <a:spcPct val="0"/>
            </a:spcBef>
            <a:spcAft>
              <a:spcPct val="35000"/>
            </a:spcAft>
            <a:buNone/>
          </a:pPr>
          <a:r>
            <a:rPr lang="en-US" sz="1500" kern="1200"/>
            <a:t>Facilitates research in real-world settings.</a:t>
          </a:r>
        </a:p>
      </dsp:txBody>
      <dsp:txXfrm>
        <a:off x="653017" y="1414130"/>
        <a:ext cx="5711206" cy="565383"/>
      </dsp:txXfrm>
    </dsp:sp>
    <dsp:sp modelId="{8A5F26DD-8FD9-485A-9888-664FCEAB0328}">
      <dsp:nvSpPr>
        <dsp:cNvPr id="0" name=""/>
        <dsp:cNvSpPr/>
      </dsp:nvSpPr>
      <dsp:spPr>
        <a:xfrm>
          <a:off x="0" y="2120859"/>
          <a:ext cx="6364224" cy="565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A75C7-D9EB-4AFF-B0F8-14F600C89D88}">
      <dsp:nvSpPr>
        <dsp:cNvPr id="0" name=""/>
        <dsp:cNvSpPr/>
      </dsp:nvSpPr>
      <dsp:spPr>
        <a:xfrm>
          <a:off x="171028" y="2248071"/>
          <a:ext cx="310960" cy="310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9F721-E719-48C8-93C1-450DFFED2ADF}">
      <dsp:nvSpPr>
        <dsp:cNvPr id="0" name=""/>
        <dsp:cNvSpPr/>
      </dsp:nvSpPr>
      <dsp:spPr>
        <a:xfrm>
          <a:off x="653017" y="2120859"/>
          <a:ext cx="5711206" cy="5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36" tIns="59836" rIns="59836" bIns="59836" numCol="1" spcCol="1270" anchor="ctr" anchorCtr="0">
          <a:noAutofit/>
        </a:bodyPr>
        <a:lstStyle/>
        <a:p>
          <a:pPr marL="0" lvl="0" indent="0" algn="l" defTabSz="666750">
            <a:lnSpc>
              <a:spcPct val="90000"/>
            </a:lnSpc>
            <a:spcBef>
              <a:spcPct val="0"/>
            </a:spcBef>
            <a:spcAft>
              <a:spcPct val="35000"/>
            </a:spcAft>
            <a:buNone/>
          </a:pPr>
          <a:r>
            <a:rPr lang="en-US" sz="1500" kern="1200"/>
            <a:t>Offers a balance between experimental control and external validity.</a:t>
          </a:r>
        </a:p>
      </dsp:txBody>
      <dsp:txXfrm>
        <a:off x="653017" y="2120859"/>
        <a:ext cx="5711206" cy="565383"/>
      </dsp:txXfrm>
    </dsp:sp>
    <dsp:sp modelId="{2F7FA6A7-7965-4F87-9868-765677D74FE9}">
      <dsp:nvSpPr>
        <dsp:cNvPr id="0" name=""/>
        <dsp:cNvSpPr/>
      </dsp:nvSpPr>
      <dsp:spPr>
        <a:xfrm>
          <a:off x="0" y="2827588"/>
          <a:ext cx="6364224" cy="565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745C4-B06C-4D01-B046-C1635B09D24A}">
      <dsp:nvSpPr>
        <dsp:cNvPr id="0" name=""/>
        <dsp:cNvSpPr/>
      </dsp:nvSpPr>
      <dsp:spPr>
        <a:xfrm>
          <a:off x="171028" y="2954800"/>
          <a:ext cx="310960" cy="310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642212-9DFE-4471-8205-CF92A69D593B}">
      <dsp:nvSpPr>
        <dsp:cNvPr id="0" name=""/>
        <dsp:cNvSpPr/>
      </dsp:nvSpPr>
      <dsp:spPr>
        <a:xfrm>
          <a:off x="653017" y="2827588"/>
          <a:ext cx="5711206" cy="5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36" tIns="59836" rIns="59836" bIns="59836" numCol="1" spcCol="1270" anchor="ctr" anchorCtr="0">
          <a:noAutofit/>
        </a:bodyPr>
        <a:lstStyle/>
        <a:p>
          <a:pPr marL="0" lvl="0" indent="0" algn="l" defTabSz="666750">
            <a:lnSpc>
              <a:spcPct val="90000"/>
            </a:lnSpc>
            <a:spcBef>
              <a:spcPct val="0"/>
            </a:spcBef>
            <a:spcAft>
              <a:spcPct val="35000"/>
            </a:spcAft>
            <a:buNone/>
          </a:pPr>
          <a:r>
            <a:rPr lang="en-US" sz="1500" b="1" kern="1200"/>
            <a:t>Limitations:</a:t>
          </a:r>
          <a:endParaRPr lang="en-US" sz="1500" kern="1200"/>
        </a:p>
      </dsp:txBody>
      <dsp:txXfrm>
        <a:off x="653017" y="2827588"/>
        <a:ext cx="5711206" cy="565383"/>
      </dsp:txXfrm>
    </dsp:sp>
    <dsp:sp modelId="{F0D084B5-1EC3-439D-8F01-474F34779A72}">
      <dsp:nvSpPr>
        <dsp:cNvPr id="0" name=""/>
        <dsp:cNvSpPr/>
      </dsp:nvSpPr>
      <dsp:spPr>
        <a:xfrm>
          <a:off x="0" y="3534317"/>
          <a:ext cx="6364224" cy="565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322AE-C12D-446C-A8A0-97E4EC46B35D}">
      <dsp:nvSpPr>
        <dsp:cNvPr id="0" name=""/>
        <dsp:cNvSpPr/>
      </dsp:nvSpPr>
      <dsp:spPr>
        <a:xfrm>
          <a:off x="171028" y="3661529"/>
          <a:ext cx="310960" cy="31096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0756D-34DC-44FB-9164-1E6608095137}">
      <dsp:nvSpPr>
        <dsp:cNvPr id="0" name=""/>
        <dsp:cNvSpPr/>
      </dsp:nvSpPr>
      <dsp:spPr>
        <a:xfrm>
          <a:off x="653017" y="3534317"/>
          <a:ext cx="5711206" cy="5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36" tIns="59836" rIns="59836" bIns="59836" numCol="1" spcCol="1270" anchor="ctr" anchorCtr="0">
          <a:noAutofit/>
        </a:bodyPr>
        <a:lstStyle/>
        <a:p>
          <a:pPr marL="0" lvl="0" indent="0" algn="l" defTabSz="666750">
            <a:lnSpc>
              <a:spcPct val="90000"/>
            </a:lnSpc>
            <a:spcBef>
              <a:spcPct val="0"/>
            </a:spcBef>
            <a:spcAft>
              <a:spcPct val="35000"/>
            </a:spcAft>
            <a:buNone/>
          </a:pPr>
          <a:r>
            <a:rPr lang="en-US" sz="1500" kern="1200"/>
            <a:t>Limited control over confounding variables.</a:t>
          </a:r>
        </a:p>
      </dsp:txBody>
      <dsp:txXfrm>
        <a:off x="653017" y="3534317"/>
        <a:ext cx="5711206" cy="565383"/>
      </dsp:txXfrm>
    </dsp:sp>
    <dsp:sp modelId="{D6A44C06-70C5-4290-AB64-150744101B10}">
      <dsp:nvSpPr>
        <dsp:cNvPr id="0" name=""/>
        <dsp:cNvSpPr/>
      </dsp:nvSpPr>
      <dsp:spPr>
        <a:xfrm>
          <a:off x="0" y="4241046"/>
          <a:ext cx="6364224" cy="565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6C3C9-51F0-4146-B0AE-0A872C667AAA}">
      <dsp:nvSpPr>
        <dsp:cNvPr id="0" name=""/>
        <dsp:cNvSpPr/>
      </dsp:nvSpPr>
      <dsp:spPr>
        <a:xfrm>
          <a:off x="171028" y="4368258"/>
          <a:ext cx="310960" cy="31096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04B8B9-A414-4817-9BF3-2E6BF85DE9F1}">
      <dsp:nvSpPr>
        <dsp:cNvPr id="0" name=""/>
        <dsp:cNvSpPr/>
      </dsp:nvSpPr>
      <dsp:spPr>
        <a:xfrm>
          <a:off x="653017" y="4241046"/>
          <a:ext cx="5711206" cy="5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36" tIns="59836" rIns="59836" bIns="59836" numCol="1" spcCol="1270" anchor="ctr" anchorCtr="0">
          <a:noAutofit/>
        </a:bodyPr>
        <a:lstStyle/>
        <a:p>
          <a:pPr marL="0" lvl="0" indent="0" algn="l" defTabSz="666750">
            <a:lnSpc>
              <a:spcPct val="90000"/>
            </a:lnSpc>
            <a:spcBef>
              <a:spcPct val="0"/>
            </a:spcBef>
            <a:spcAft>
              <a:spcPct val="35000"/>
            </a:spcAft>
            <a:buNone/>
          </a:pPr>
          <a:r>
            <a:rPr lang="en-US" sz="1500" kern="1200"/>
            <a:t>Generalization of findings may be limited.</a:t>
          </a:r>
        </a:p>
      </dsp:txBody>
      <dsp:txXfrm>
        <a:off x="653017" y="4241046"/>
        <a:ext cx="5711206" cy="565383"/>
      </dsp:txXfrm>
    </dsp:sp>
    <dsp:sp modelId="{DFC69130-69C0-4258-8A18-302F1FD24394}">
      <dsp:nvSpPr>
        <dsp:cNvPr id="0" name=""/>
        <dsp:cNvSpPr/>
      </dsp:nvSpPr>
      <dsp:spPr>
        <a:xfrm>
          <a:off x="0" y="4947775"/>
          <a:ext cx="6364224" cy="565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9D62F-BE86-43C4-90F4-5BB66F0F821E}">
      <dsp:nvSpPr>
        <dsp:cNvPr id="0" name=""/>
        <dsp:cNvSpPr/>
      </dsp:nvSpPr>
      <dsp:spPr>
        <a:xfrm>
          <a:off x="171028" y="5074986"/>
          <a:ext cx="310960" cy="31096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94274B-BF77-4A96-9744-5A7C82A91432}">
      <dsp:nvSpPr>
        <dsp:cNvPr id="0" name=""/>
        <dsp:cNvSpPr/>
      </dsp:nvSpPr>
      <dsp:spPr>
        <a:xfrm>
          <a:off x="653017" y="4947775"/>
          <a:ext cx="5711206" cy="5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36" tIns="59836" rIns="59836" bIns="59836" numCol="1" spcCol="1270" anchor="ctr" anchorCtr="0">
          <a:noAutofit/>
        </a:bodyPr>
        <a:lstStyle/>
        <a:p>
          <a:pPr marL="0" lvl="0" indent="0" algn="l" defTabSz="666750">
            <a:lnSpc>
              <a:spcPct val="90000"/>
            </a:lnSpc>
            <a:spcBef>
              <a:spcPct val="0"/>
            </a:spcBef>
            <a:spcAft>
              <a:spcPct val="35000"/>
            </a:spcAft>
            <a:buNone/>
          </a:pPr>
          <a:r>
            <a:rPr lang="en-US" sz="1500" kern="1200"/>
            <a:t>Subject to bias and potential alternative explanations.</a:t>
          </a:r>
        </a:p>
      </dsp:txBody>
      <dsp:txXfrm>
        <a:off x="653017" y="4947775"/>
        <a:ext cx="5711206" cy="565383"/>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507A8-B839-4FC8-9683-7A2913669927}">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20E65BB-CC2F-48F7-98A9-4E59663BD80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8461D5D-66EA-4EB5-9474-D47286D6421B}">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100000"/>
            </a:lnSpc>
            <a:spcBef>
              <a:spcPct val="0"/>
            </a:spcBef>
            <a:spcAft>
              <a:spcPct val="35000"/>
            </a:spcAft>
            <a:buNone/>
          </a:pPr>
          <a:r>
            <a:rPr lang="en-US" sz="1800" kern="1200"/>
            <a:t>A </a:t>
          </a:r>
          <a:r>
            <a:rPr lang="en-US" sz="1800" b="1" kern="1200"/>
            <a:t>research question </a:t>
          </a:r>
          <a:r>
            <a:rPr lang="en-US" sz="1800" kern="1200"/>
            <a:t>should be specific, measurable, achievable, relevant, and time-bound (SMART). </a:t>
          </a:r>
        </a:p>
      </dsp:txBody>
      <dsp:txXfrm>
        <a:off x="1058686" y="1808"/>
        <a:ext cx="9456913" cy="916611"/>
      </dsp:txXfrm>
    </dsp:sp>
    <dsp:sp modelId="{ECF566D7-0C6E-475C-85BD-DC566208A458}">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20B0BF-4527-406B-A1C0-E533F0A193EB}">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E0131C-1EE4-472B-971A-36C498ECA7D7}">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100000"/>
            </a:lnSpc>
            <a:spcBef>
              <a:spcPct val="0"/>
            </a:spcBef>
            <a:spcAft>
              <a:spcPct val="35000"/>
            </a:spcAft>
            <a:buNone/>
          </a:pPr>
          <a:r>
            <a:rPr lang="en-US" sz="1800" kern="1200"/>
            <a:t>Ensure that it is focused and addresses a gap in existing knowledge.</a:t>
          </a:r>
        </a:p>
      </dsp:txBody>
      <dsp:txXfrm>
        <a:off x="1058686" y="1147573"/>
        <a:ext cx="9456913" cy="916611"/>
      </dsp:txXfrm>
    </dsp:sp>
    <dsp:sp modelId="{95C06589-14C0-4687-8EDB-151BEB8536BA}">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B29F0D-66A5-49A0-8E1C-78F4A5DB920F}">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FBFF92-B42F-4055-8825-7C15D09DF0FB}">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100000"/>
            </a:lnSpc>
            <a:spcBef>
              <a:spcPct val="0"/>
            </a:spcBef>
            <a:spcAft>
              <a:spcPct val="35000"/>
            </a:spcAft>
            <a:buNone/>
          </a:pPr>
          <a:r>
            <a:rPr lang="en-US" sz="1800" b="1" kern="1200"/>
            <a:t>Specificity</a:t>
          </a:r>
          <a:r>
            <a:rPr lang="en-US" sz="1800" kern="1200"/>
            <a:t>: The research question should be clear, specific, and well-defined. Avoid vague or overly broad questions that are difficult to answer.</a:t>
          </a:r>
        </a:p>
      </dsp:txBody>
      <dsp:txXfrm>
        <a:off x="1058686" y="2293338"/>
        <a:ext cx="9456913" cy="916611"/>
      </dsp:txXfrm>
    </dsp:sp>
    <dsp:sp modelId="{78FB9002-8607-44CF-98BD-670D35D87C53}">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2AA9FBC-5F63-4795-B32B-32916860FC04}">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38B17F4-7217-474A-8B50-190535332867}">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100000"/>
            </a:lnSpc>
            <a:spcBef>
              <a:spcPct val="0"/>
            </a:spcBef>
            <a:spcAft>
              <a:spcPct val="35000"/>
            </a:spcAft>
            <a:buNone/>
          </a:pPr>
          <a:r>
            <a:rPr lang="en-US" sz="1800" b="1" kern="1200"/>
            <a:t>Relevance</a:t>
          </a:r>
          <a:r>
            <a:rPr lang="en-US" sz="1800" kern="1200"/>
            <a:t>: Ensure that your research question is relevant and meaningful within the context of your field. Consider how your study can contribute to existing knowledge or fill a gap in literature.</a:t>
          </a:r>
        </a:p>
      </dsp:txBody>
      <dsp:txXfrm>
        <a:off x="1058686" y="3439103"/>
        <a:ext cx="9456913" cy="916611"/>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7F81-8AAD-40F6-95AB-B1683B2028AA}">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559D35F-8710-44F4-B31C-783D4ADDD713}">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D1AA69-6EDB-4731-B6D2-F01E16E885DD}">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a:t>Feasibility</a:t>
          </a:r>
          <a:r>
            <a:rPr lang="en-US" sz="2100" kern="1200"/>
            <a:t>: Assess the feasibility of your research question in terms of resources, time constraints, and available data. Make sure that the research question can be realistically answered with the available resources.</a:t>
          </a:r>
        </a:p>
      </dsp:txBody>
      <dsp:txXfrm>
        <a:off x="1437631" y="531"/>
        <a:ext cx="9077968" cy="1244702"/>
      </dsp:txXfrm>
    </dsp:sp>
    <dsp:sp modelId="{F8C20E37-64DB-4A20-97D8-A70DD715AD6B}">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F2DC5FD-AE38-473F-8428-F161EAFAA99D}">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12E604-2E8E-4425-9916-58AE9131AC8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a:t>Measurability</a:t>
          </a:r>
          <a:r>
            <a:rPr lang="en-US" sz="2100" kern="1200"/>
            <a:t>: Your research question should be measurable and allow for the collection of empirical data. Clearly define the variables and outcomes you intend to measure.</a:t>
          </a:r>
        </a:p>
      </dsp:txBody>
      <dsp:txXfrm>
        <a:off x="1437631" y="1556410"/>
        <a:ext cx="9077968" cy="1244702"/>
      </dsp:txXfrm>
    </dsp:sp>
    <dsp:sp modelId="{6CFB69E9-B069-43AE-86AA-6B2DBA679D8C}">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9BB2169-5000-4C29-B613-8FDB0E80353F}">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8719E24-E234-4BE1-A7CA-DE5B515F43BA}">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a:t>Significance</a:t>
          </a:r>
          <a:r>
            <a:rPr lang="en-US" sz="2100" kern="1200"/>
            <a:t>: Consider the significance of your research question. Reflect on its potential impact, both academically and practically. Think about how your findings could contribute to theory, policy, or practice.</a:t>
          </a:r>
        </a:p>
      </dsp:txBody>
      <dsp:txXfrm>
        <a:off x="1437631" y="3112289"/>
        <a:ext cx="9077968" cy="12447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DEC3B-A95A-47D0-A6FA-83C593F51E68}">
      <dsp:nvSpPr>
        <dsp:cNvPr id="0" name=""/>
        <dsp:cNvSpPr/>
      </dsp:nvSpPr>
      <dsp:spPr>
        <a:xfrm>
          <a:off x="0" y="285701"/>
          <a:ext cx="10515600" cy="18556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Evaluation research </a:t>
          </a:r>
          <a:r>
            <a:rPr lang="en-US" sz="2600" kern="1200"/>
            <a:t>is a type of applied research that aims to assess the effectiveness of certain actions in specific contexts; it seeks to determine whether (or not) the initial objectives or intended outcomes of particular interventions or change initiatives have been achieved, how, and why. </a:t>
          </a:r>
        </a:p>
      </dsp:txBody>
      <dsp:txXfrm>
        <a:off x="90584" y="376285"/>
        <a:ext cx="10334432" cy="1674452"/>
      </dsp:txXfrm>
    </dsp:sp>
    <dsp:sp modelId="{90A69B8A-C11E-44A5-B8EE-98D579B9FCD7}">
      <dsp:nvSpPr>
        <dsp:cNvPr id="0" name=""/>
        <dsp:cNvSpPr/>
      </dsp:nvSpPr>
      <dsp:spPr>
        <a:xfrm>
          <a:off x="0" y="2216202"/>
          <a:ext cx="10515600" cy="1855620"/>
        </a:xfrm>
        <a:prstGeom prst="roundRect">
          <a:avLst/>
        </a:prstGeom>
        <a:gradFill rotWithShape="0">
          <a:gsLst>
            <a:gs pos="0">
              <a:schemeClr val="accent2">
                <a:hueOff val="7208412"/>
                <a:satOff val="10999"/>
                <a:lumOff val="393"/>
                <a:alphaOff val="0"/>
                <a:satMod val="103000"/>
                <a:lumMod val="102000"/>
                <a:tint val="94000"/>
              </a:schemeClr>
            </a:gs>
            <a:gs pos="50000">
              <a:schemeClr val="accent2">
                <a:hueOff val="7208412"/>
                <a:satOff val="10999"/>
                <a:lumOff val="393"/>
                <a:alphaOff val="0"/>
                <a:satMod val="110000"/>
                <a:lumMod val="100000"/>
                <a:shade val="100000"/>
              </a:schemeClr>
            </a:gs>
            <a:gs pos="100000">
              <a:schemeClr val="accent2">
                <a:hueOff val="7208412"/>
                <a:satOff val="10999"/>
                <a:lumOff val="3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Evaluation research could also be seen as the “research” element in an action research cycle, seeking to appraise a specific “action”. </a:t>
          </a:r>
        </a:p>
      </dsp:txBody>
      <dsp:txXfrm>
        <a:off x="90584" y="2306786"/>
        <a:ext cx="10334432" cy="1674452"/>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AEF72-CB6A-43BD-A059-DB085CF53B70}">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E1C6E55-3740-4AA9-9E6F-42CF4CC3280D}">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053091-7DE4-4927-947A-66939426964D}">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b="1" kern="1200"/>
            <a:t>Reviewing existing literature </a:t>
          </a:r>
          <a:r>
            <a:rPr lang="en-US" sz="2100" kern="1200"/>
            <a:t>helps you understand the current state of knowledge in your field, identify gaps or controversies, and inform your research design and hypotheses. </a:t>
          </a:r>
        </a:p>
      </dsp:txBody>
      <dsp:txXfrm>
        <a:off x="1437631" y="531"/>
        <a:ext cx="9077968" cy="1244702"/>
      </dsp:txXfrm>
    </dsp:sp>
    <dsp:sp modelId="{01736F10-4431-44AB-95DC-84ED192EEC4C}">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63C97FE-9E41-426E-AD26-498832C36B4F}">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4AF461A-AC53-44D5-8D61-7EFB0B339DA1}">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Identify relevant theories, methodologies, and previous studies related to your research question. </a:t>
          </a:r>
        </a:p>
      </dsp:txBody>
      <dsp:txXfrm>
        <a:off x="1437631" y="1556410"/>
        <a:ext cx="9077968" cy="1244702"/>
      </dsp:txXfrm>
    </dsp:sp>
    <dsp:sp modelId="{2E262E5A-B80D-4B8F-AB98-5E1F16CC3BAB}">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E006BB-EF25-4ADB-9176-6C1152D338FD}">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7F3B552-F18E-4E8D-9F43-E78EE10B3BE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This step will help you refine your research question, establish the significance of your study, and identify potential variables and measurement tools.</a:t>
          </a:r>
        </a:p>
      </dsp:txBody>
      <dsp:txXfrm>
        <a:off x="1437631" y="3112289"/>
        <a:ext cx="9077968" cy="1244702"/>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F2C6F-1220-4AF4-8F90-259306EFC299}">
      <dsp:nvSpPr>
        <dsp:cNvPr id="0" name=""/>
        <dsp:cNvSpPr/>
      </dsp:nvSpPr>
      <dsp:spPr>
        <a:xfrm>
          <a:off x="0" y="682"/>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F0D42AB-5DE3-4CC7-B4D3-1D1A418F5FF8}">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BC38DE-0946-4F17-8774-09E8AF120416}">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100000"/>
            </a:lnSpc>
            <a:spcBef>
              <a:spcPct val="0"/>
            </a:spcBef>
            <a:spcAft>
              <a:spcPct val="35000"/>
            </a:spcAft>
            <a:buNone/>
          </a:pPr>
          <a:r>
            <a:rPr lang="en-US" sz="2000" kern="1200"/>
            <a:t>Choose an appropriate </a:t>
          </a:r>
          <a:r>
            <a:rPr lang="en-US" sz="2000" b="1" kern="1200"/>
            <a:t>research design </a:t>
          </a:r>
          <a:r>
            <a:rPr lang="en-US" sz="2000" kern="1200"/>
            <a:t>that aligns with your research question. </a:t>
          </a:r>
        </a:p>
      </dsp:txBody>
      <dsp:txXfrm>
        <a:off x="1844034" y="682"/>
        <a:ext cx="4401230" cy="1596566"/>
      </dsp:txXfrm>
    </dsp:sp>
    <dsp:sp modelId="{27940807-5135-4E86-8072-B7F8AB1BCB89}">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FAFF171-2F5D-4735-A2EA-5279955CFD66}">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136215-8531-467E-B9D7-E49A94033181}">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100000"/>
            </a:lnSpc>
            <a:spcBef>
              <a:spcPct val="0"/>
            </a:spcBef>
            <a:spcAft>
              <a:spcPct val="35000"/>
            </a:spcAft>
            <a:buNone/>
          </a:pPr>
          <a:r>
            <a:rPr lang="en-US" sz="2000" kern="1200"/>
            <a:t>Common designs include pre-experimental, true experimental, quasi-experimental, and factorial designs. </a:t>
          </a:r>
        </a:p>
      </dsp:txBody>
      <dsp:txXfrm>
        <a:off x="1844034" y="1996390"/>
        <a:ext cx="4401230" cy="1596566"/>
      </dsp:txXfrm>
    </dsp:sp>
    <dsp:sp modelId="{1AB56709-F4BD-49BE-899B-AFCB3B7D8901}">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4002A7-5DB1-448B-80EF-C908A7ACDD18}">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E7CF9BC-5513-49F0-A725-610996E880CD}">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889000">
            <a:lnSpc>
              <a:spcPct val="100000"/>
            </a:lnSpc>
            <a:spcBef>
              <a:spcPct val="0"/>
            </a:spcBef>
            <a:spcAft>
              <a:spcPct val="35000"/>
            </a:spcAft>
            <a:buNone/>
          </a:pPr>
          <a:r>
            <a:rPr lang="en-US" sz="2000" kern="1200"/>
            <a:t>Consider factors such as feasibility, ethical considerations, and the type of causal relationship you want to establish between variables. </a:t>
          </a:r>
        </a:p>
      </dsp:txBody>
      <dsp:txXfrm>
        <a:off x="1844034" y="3992098"/>
        <a:ext cx="4401230" cy="1596566"/>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935E2-B53D-41A4-88F3-1B72BC33D609}">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16CBBE2-826C-4B3A-9425-10CCA91DB360}">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FDF1B1-1D36-45A8-A4DB-B48FF54A5BD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b="1" kern="1200"/>
            <a:t>Pre-Experimental Designs</a:t>
          </a:r>
          <a:r>
            <a:rPr lang="en-US" sz="1500" kern="1200"/>
            <a:t>: The simplest and least rigorous types of experimental designs. They lack some of the key features necessary for establishing strong causal relationships. These designs are often used when conducting exploratory research or in situations where it is not feasible or ethical to implement more rigorous designs.</a:t>
          </a:r>
        </a:p>
      </dsp:txBody>
      <dsp:txXfrm>
        <a:off x="1437631" y="531"/>
        <a:ext cx="9077968" cy="1244702"/>
      </dsp:txXfrm>
    </dsp:sp>
    <dsp:sp modelId="{6AE7BEDD-02D6-4A8F-B6EE-7E54C49D9B5D}">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36605E8-71D2-4553-AD90-BE771F29037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88CA10-7B26-4BD8-8685-69D4240DDEB3}">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b="1" kern="1200"/>
            <a:t>One-Shot Case Study</a:t>
          </a:r>
          <a:r>
            <a:rPr lang="en-US" sz="1500" kern="1200"/>
            <a:t>: A single group is exposed to a treatment or intervention, and the outcome is measured. </a:t>
          </a:r>
        </a:p>
      </dsp:txBody>
      <dsp:txXfrm>
        <a:off x="1437631" y="1556410"/>
        <a:ext cx="9077968" cy="1244702"/>
      </dsp:txXfrm>
    </dsp:sp>
    <dsp:sp modelId="{77478BBA-099D-43A1-A3A7-FCDC53ED39C6}">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6580855-5737-48E8-8FC8-6D96B9328A09}">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F60D82-7910-4345-AD6F-B53E6816184E}">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b="1" kern="1200"/>
            <a:t>One-Group Pretest-Posttest Design</a:t>
          </a:r>
          <a:r>
            <a:rPr lang="en-US" sz="1500" kern="1200"/>
            <a:t>: A single group is measured before and after an intervention or treatment. It allows for comparison of the pre- and post-intervention measurements within the same group. </a:t>
          </a:r>
        </a:p>
      </dsp:txBody>
      <dsp:txXfrm>
        <a:off x="1437631" y="3112289"/>
        <a:ext cx="9077968" cy="124470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9174F-75EE-4DEB-9012-D00207451B6D}">
      <dsp:nvSpPr>
        <dsp:cNvPr id="0" name=""/>
        <dsp:cNvSpPr/>
      </dsp:nvSpPr>
      <dsp:spPr>
        <a:xfrm>
          <a:off x="1212569" y="801906"/>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7DA534-9721-41F1-B4D1-0ABD5B30D393}">
      <dsp:nvSpPr>
        <dsp:cNvPr id="0" name=""/>
        <dsp:cNvSpPr/>
      </dsp:nvSpPr>
      <dsp:spPr>
        <a:xfrm>
          <a:off x="417971" y="2514431"/>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Non-equivalent Control Group Design</a:t>
          </a:r>
          <a:r>
            <a:rPr lang="en-US" sz="1100" kern="1200"/>
            <a:t>: Two or more groups are compared, but they are not formed through random assignment. One group receives the intervention or treatment, while the other group does not. The researcher then compares the outcomes between the groups.</a:t>
          </a:r>
        </a:p>
      </dsp:txBody>
      <dsp:txXfrm>
        <a:off x="417971" y="2514431"/>
        <a:ext cx="2889450" cy="1035000"/>
      </dsp:txXfrm>
    </dsp:sp>
    <dsp:sp modelId="{B456C0DD-685A-4C4D-B316-DE8226E19540}">
      <dsp:nvSpPr>
        <dsp:cNvPr id="0" name=""/>
        <dsp:cNvSpPr/>
      </dsp:nvSpPr>
      <dsp:spPr>
        <a:xfrm>
          <a:off x="4607673" y="801906"/>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48C1BD9-8171-4BCD-9F19-E2F29053F5D5}">
      <dsp:nvSpPr>
        <dsp:cNvPr id="0" name=""/>
        <dsp:cNvSpPr/>
      </dsp:nvSpPr>
      <dsp:spPr>
        <a:xfrm>
          <a:off x="3813075" y="2514431"/>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Time Series Design</a:t>
          </a:r>
          <a:r>
            <a:rPr lang="en-US" sz="1100" kern="1200"/>
            <a:t>: This design involves measuring the same dependent variable multiple times before and after an intervention or treatment. </a:t>
          </a:r>
        </a:p>
      </dsp:txBody>
      <dsp:txXfrm>
        <a:off x="3813075" y="2514431"/>
        <a:ext cx="2889450" cy="1035000"/>
      </dsp:txXfrm>
    </dsp:sp>
    <dsp:sp modelId="{D48C3F55-01DB-43FC-A170-A22B3FB693A8}">
      <dsp:nvSpPr>
        <dsp:cNvPr id="0" name=""/>
        <dsp:cNvSpPr/>
      </dsp:nvSpPr>
      <dsp:spPr>
        <a:xfrm>
          <a:off x="8002777" y="801906"/>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80EAFB-001F-4767-BE0F-17FDF33A0B71}">
      <dsp:nvSpPr>
        <dsp:cNvPr id="0" name=""/>
        <dsp:cNvSpPr/>
      </dsp:nvSpPr>
      <dsp:spPr>
        <a:xfrm>
          <a:off x="7208178" y="2514431"/>
          <a:ext cx="28894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Factorial Designs</a:t>
          </a:r>
          <a:r>
            <a:rPr lang="en-US" sz="1100" kern="1200"/>
            <a:t>: Involve the manipulation of multiple independent variables simultaneously to examine their individual and combined effects on the dependent variable. They provide insights into the main effects of each independent variable and their interactions.</a:t>
          </a:r>
        </a:p>
      </dsp:txBody>
      <dsp:txXfrm>
        <a:off x="7208178" y="2514431"/>
        <a:ext cx="2889450" cy="103500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A4C3A-D15A-4EC4-8F5D-036C7602AA41}">
      <dsp:nvSpPr>
        <dsp:cNvPr id="0" name=""/>
        <dsp:cNvSpPr/>
      </dsp:nvSpPr>
      <dsp:spPr>
        <a:xfrm>
          <a:off x="212335" y="1507711"/>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D84C0C9-827D-4B08-8887-56B385D03BF4}">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EFAAC1-1731-4C95-AE00-27B9505F0FAB}">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t>2 x 2 Factorial Design</a:t>
          </a:r>
          <a:r>
            <a:rPr lang="en-US" sz="1400" kern="1200"/>
            <a:t>: This design has two independent variables, each with two levels (e.g., presence/absence, high/low). It allows for the examination of the main effects of each independent variable and their interaction.</a:t>
          </a:r>
        </a:p>
      </dsp:txBody>
      <dsp:txXfrm>
        <a:off x="1834517" y="1507711"/>
        <a:ext cx="3148942" cy="1335915"/>
      </dsp:txXfrm>
    </dsp:sp>
    <dsp:sp modelId="{5EA54116-D3BF-4C7C-923B-A44223052542}">
      <dsp:nvSpPr>
        <dsp:cNvPr id="0" name=""/>
        <dsp:cNvSpPr/>
      </dsp:nvSpPr>
      <dsp:spPr>
        <a:xfrm>
          <a:off x="5532139" y="1507711"/>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8061ABB-1EF5-488A-9E2F-E86ED24B99C4}">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BC9393-A5D0-442E-93AD-7F6097869BE9}">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a:t>n x m Factorial Design</a:t>
          </a:r>
          <a:r>
            <a:rPr lang="en-US" sz="1400" kern="1200"/>
            <a:t>: This design can involve more than two independent variables, each with multiple levels. It enables the investigation of more complex relationships and interactions among variables.</a:t>
          </a:r>
        </a:p>
      </dsp:txBody>
      <dsp:txXfrm>
        <a:off x="7154322" y="1507711"/>
        <a:ext cx="3148942" cy="1335915"/>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5285D-720E-43AA-B4D1-8D8E82787F07}">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76391AC-031D-4A5D-9683-A73E3C2526E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25281FB-0BEE-4D17-8101-0351C1D2366D}">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b="1" kern="1200"/>
            <a:t>Identifying and controlling variables </a:t>
          </a:r>
          <a:r>
            <a:rPr lang="en-US" sz="2000" kern="1200"/>
            <a:t>is vital to ensure the validity of experimental results. The independent variable is the variable manipulated by the researcher, while the dependent variable represents the outcome that is measured. </a:t>
          </a:r>
        </a:p>
      </dsp:txBody>
      <dsp:txXfrm>
        <a:off x="1437631" y="531"/>
        <a:ext cx="9077968" cy="1244702"/>
      </dsp:txXfrm>
    </dsp:sp>
    <dsp:sp modelId="{2374720D-93FE-4C0C-9964-7856CAD48CF2}">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92AA40C-31D2-4A90-B57E-8716008A2E1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C5DDD5-90A6-49BB-AD6C-7F8D0320D06E}">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kern="1200"/>
            <a:t>Operationalize these variables by clearly defining how they will be measured or manipulated. </a:t>
          </a:r>
        </a:p>
      </dsp:txBody>
      <dsp:txXfrm>
        <a:off x="1437631" y="1556410"/>
        <a:ext cx="9077968" cy="1244702"/>
      </dsp:txXfrm>
    </dsp:sp>
    <dsp:sp modelId="{89C22C56-70DE-4DE4-A142-EA7D7A128A91}">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B9397FC-462F-4898-AAF4-988C4D1BE816}">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3B3DCC-D310-421A-ADEC-7D189E7D0E7C}">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kern="1200"/>
            <a:t>It is essential to control extraneous variables - factors that may influence the dependent variable but are not the focus of the study - by using randomization, counterbalancing, and statistical techniques. </a:t>
          </a:r>
        </a:p>
      </dsp:txBody>
      <dsp:txXfrm>
        <a:off x="1437631" y="3112289"/>
        <a:ext cx="9077968" cy="124470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21844-48FF-4DC1-8F3C-6FDF8E6D48E9}">
      <dsp:nvSpPr>
        <dsp:cNvPr id="0" name=""/>
        <dsp:cNvSpPr/>
      </dsp:nvSpPr>
      <dsp:spPr>
        <a:xfrm>
          <a:off x="0" y="52061"/>
          <a:ext cx="10515600" cy="13525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Based on your research question and knowledge from the literature review, </a:t>
          </a:r>
          <a:r>
            <a:rPr lang="en-US" sz="3400" b="1" kern="1200"/>
            <a:t>formulate testable hypotheses</a:t>
          </a:r>
          <a:r>
            <a:rPr lang="en-US" sz="3400" kern="1200"/>
            <a:t>. </a:t>
          </a:r>
        </a:p>
      </dsp:txBody>
      <dsp:txXfrm>
        <a:off x="66025" y="118086"/>
        <a:ext cx="10383550" cy="1220470"/>
      </dsp:txXfrm>
    </dsp:sp>
    <dsp:sp modelId="{6ACF8DCD-A9B0-4399-8E25-D6D7FA36CD25}">
      <dsp:nvSpPr>
        <dsp:cNvPr id="0" name=""/>
        <dsp:cNvSpPr/>
      </dsp:nvSpPr>
      <dsp:spPr>
        <a:xfrm>
          <a:off x="0" y="1502501"/>
          <a:ext cx="10515600" cy="1352520"/>
        </a:xfrm>
        <a:prstGeom prst="roundRect">
          <a:avLst/>
        </a:prstGeom>
        <a:gradFill rotWithShape="0">
          <a:gsLst>
            <a:gs pos="0">
              <a:schemeClr val="accent4">
                <a:hueOff val="-7361661"/>
                <a:satOff val="8429"/>
                <a:lumOff val="-4804"/>
                <a:alphaOff val="0"/>
                <a:satMod val="103000"/>
                <a:lumMod val="102000"/>
                <a:tint val="94000"/>
              </a:schemeClr>
            </a:gs>
            <a:gs pos="50000">
              <a:schemeClr val="accent4">
                <a:hueOff val="-7361661"/>
                <a:satOff val="8429"/>
                <a:lumOff val="-4804"/>
                <a:alphaOff val="0"/>
                <a:satMod val="110000"/>
                <a:lumMod val="100000"/>
                <a:shade val="100000"/>
              </a:schemeClr>
            </a:gs>
            <a:gs pos="100000">
              <a:schemeClr val="accent4">
                <a:hueOff val="-7361661"/>
                <a:satOff val="8429"/>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Hypotheses state the expected relationships between variables. </a:t>
          </a:r>
        </a:p>
      </dsp:txBody>
      <dsp:txXfrm>
        <a:off x="66025" y="1568526"/>
        <a:ext cx="10383550" cy="1220470"/>
      </dsp:txXfrm>
    </dsp:sp>
    <dsp:sp modelId="{CE76C469-E162-4581-8A48-D1A5B8ABA438}">
      <dsp:nvSpPr>
        <dsp:cNvPr id="0" name=""/>
        <dsp:cNvSpPr/>
      </dsp:nvSpPr>
      <dsp:spPr>
        <a:xfrm>
          <a:off x="0" y="2952941"/>
          <a:ext cx="10515600" cy="1352520"/>
        </a:xfrm>
        <a:prstGeom prst="roundRect">
          <a:avLst/>
        </a:prstGeom>
        <a:gradFill rotWithShape="0">
          <a:gsLst>
            <a:gs pos="0">
              <a:schemeClr val="accent4">
                <a:hueOff val="-14723321"/>
                <a:satOff val="16858"/>
                <a:lumOff val="-9607"/>
                <a:alphaOff val="0"/>
                <a:satMod val="103000"/>
                <a:lumMod val="102000"/>
                <a:tint val="94000"/>
              </a:schemeClr>
            </a:gs>
            <a:gs pos="50000">
              <a:schemeClr val="accent4">
                <a:hueOff val="-14723321"/>
                <a:satOff val="16858"/>
                <a:lumOff val="-9607"/>
                <a:alphaOff val="0"/>
                <a:satMod val="110000"/>
                <a:lumMod val="100000"/>
                <a:shade val="100000"/>
              </a:schemeClr>
            </a:gs>
            <a:gs pos="100000">
              <a:schemeClr val="accent4">
                <a:hueOff val="-14723321"/>
                <a:satOff val="16858"/>
                <a:lumOff val="-96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A null hypothesis assumes no relationship, while an alternative hypothesis predicts a relationship.</a:t>
          </a:r>
        </a:p>
      </dsp:txBody>
      <dsp:txXfrm>
        <a:off x="66025" y="3018966"/>
        <a:ext cx="10383550" cy="122047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78D68-4F31-4EFF-9C4F-E99E2FC88967}">
      <dsp:nvSpPr>
        <dsp:cNvPr id="0" name=""/>
        <dsp:cNvSpPr/>
      </dsp:nvSpPr>
      <dsp:spPr>
        <a:xfrm>
          <a:off x="0" y="67271"/>
          <a:ext cx="10515600" cy="206973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Careful </a:t>
          </a:r>
          <a:r>
            <a:rPr lang="en-US" sz="2900" b="1" kern="1200"/>
            <a:t>selection and recruitment of participants </a:t>
          </a:r>
          <a:r>
            <a:rPr lang="en-US" sz="2900" kern="1200"/>
            <a:t>is crucial for the generalizability and validity of experimental research. Common sampling techniques include random sampling, stratified sampling, and convenience sampling.</a:t>
          </a:r>
        </a:p>
      </dsp:txBody>
      <dsp:txXfrm>
        <a:off x="101036" y="168307"/>
        <a:ext cx="10313528" cy="1867658"/>
      </dsp:txXfrm>
    </dsp:sp>
    <dsp:sp modelId="{AA72D291-0913-415C-A6D0-5EDAF67140E6}">
      <dsp:nvSpPr>
        <dsp:cNvPr id="0" name=""/>
        <dsp:cNvSpPr/>
      </dsp:nvSpPr>
      <dsp:spPr>
        <a:xfrm>
          <a:off x="0" y="2220522"/>
          <a:ext cx="10515600" cy="2069730"/>
        </a:xfrm>
        <a:prstGeom prst="roundRect">
          <a:avLst/>
        </a:prstGeom>
        <a:gradFill rotWithShape="0">
          <a:gsLst>
            <a:gs pos="0">
              <a:schemeClr val="accent3">
                <a:hueOff val="3379848"/>
                <a:satOff val="-11145"/>
                <a:lumOff val="5685"/>
                <a:alphaOff val="0"/>
                <a:satMod val="103000"/>
                <a:lumMod val="102000"/>
                <a:tint val="94000"/>
              </a:schemeClr>
            </a:gs>
            <a:gs pos="50000">
              <a:schemeClr val="accent3">
                <a:hueOff val="3379848"/>
                <a:satOff val="-11145"/>
                <a:lumOff val="5685"/>
                <a:alphaOff val="0"/>
                <a:satMod val="110000"/>
                <a:lumMod val="100000"/>
                <a:shade val="100000"/>
              </a:schemeClr>
            </a:gs>
            <a:gs pos="100000">
              <a:schemeClr val="accent3">
                <a:hueOff val="3379848"/>
                <a:satOff val="-11145"/>
                <a:lumOff val="56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Ethical considerations, such as informed consent, confidentiality, and protection of participants' well-being, must be addressed throughout the research process. </a:t>
          </a:r>
        </a:p>
      </dsp:txBody>
      <dsp:txXfrm>
        <a:off x="101036" y="2321558"/>
        <a:ext cx="10313528" cy="1867658"/>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5FB81-5FA3-4F7A-97AA-924E07766007}">
      <dsp:nvSpPr>
        <dsp:cNvPr id="0" name=""/>
        <dsp:cNvSpPr/>
      </dsp:nvSpPr>
      <dsp:spPr>
        <a:xfrm>
          <a:off x="1283"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2227B2-DD51-4350-B2C4-F47CA96F7DF8}">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a:t>
          </a:r>
          <a:r>
            <a:rPr lang="en-US" sz="2300" b="1" kern="1200"/>
            <a:t>experimental design </a:t>
          </a:r>
          <a:r>
            <a:rPr lang="en-US" sz="2300" kern="1200"/>
            <a:t>outlines the structure and procedures of the study, including the selection and manipulation of variables, the selection of participants or samples, and the allocation of experimental conditions. </a:t>
          </a:r>
        </a:p>
      </dsp:txBody>
      <dsp:txXfrm>
        <a:off x="585701" y="1066737"/>
        <a:ext cx="4337991" cy="2693452"/>
      </dsp:txXfrm>
    </dsp:sp>
    <dsp:sp modelId="{F0E17B79-6BD8-4352-AF20-ECF0825E728D}">
      <dsp:nvSpPr>
        <dsp:cNvPr id="0" name=""/>
        <dsp:cNvSpPr/>
      </dsp:nvSpPr>
      <dsp:spPr>
        <a:xfrm>
          <a:off x="5508110"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91E437-EAB7-4826-A4EF-2156190801AA}">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Develop or select the materials needed for your experiment, such as surveys, questionnaires, stimuli, or apparatus. </a:t>
          </a:r>
        </a:p>
      </dsp:txBody>
      <dsp:txXfrm>
        <a:off x="6092527" y="1066737"/>
        <a:ext cx="4337991" cy="2693452"/>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6160F-31AC-4994-88A8-1E9F16F4D34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424A23-1FD0-4886-995A-84170C400834}">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B4E2940-1DB2-4E22-B607-9B30BAEABF0E}">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kern="1200"/>
            <a:t>Researchers should follow a </a:t>
          </a:r>
          <a:r>
            <a:rPr lang="en-US" sz="2000" b="1" kern="1200"/>
            <a:t>standardized protocol</a:t>
          </a:r>
          <a:r>
            <a:rPr lang="en-US" sz="2000" kern="1200"/>
            <a:t>, ensuring that the independent variable is manipulated as intended and that data collection procedures are consistent across all participants and conditions.</a:t>
          </a:r>
        </a:p>
      </dsp:txBody>
      <dsp:txXfrm>
        <a:off x="1437631" y="531"/>
        <a:ext cx="9077968" cy="1244702"/>
      </dsp:txXfrm>
    </dsp:sp>
    <dsp:sp modelId="{F0F8C61C-DBBA-4E75-92C4-8DE5C0EB9812}">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6C84FC-5057-44C4-84E8-A5B52B7453D6}">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6B5679D-EA61-4B20-A75D-F2662175C916}">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b="1" kern="1200"/>
            <a:t>Minimizing distractions </a:t>
          </a:r>
          <a:r>
            <a:rPr lang="en-US" sz="2000" kern="1200"/>
            <a:t>and </a:t>
          </a:r>
          <a:r>
            <a:rPr lang="en-US" sz="2000" b="1" kern="1200"/>
            <a:t>documenting any unforeseen events </a:t>
          </a:r>
          <a:r>
            <a:rPr lang="en-US" sz="2000" kern="1200"/>
            <a:t>are also crucial. </a:t>
          </a:r>
        </a:p>
      </dsp:txBody>
      <dsp:txXfrm>
        <a:off x="1437631" y="1556410"/>
        <a:ext cx="9077968" cy="1244702"/>
      </dsp:txXfrm>
    </dsp:sp>
    <dsp:sp modelId="{7382E908-0E3B-4E6B-B62F-EAFC6D54B66D}">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58EC0F5-6CCB-4573-B0ED-1E024E1220EA}">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451765-94BD-4F9B-83FA-3FB53F013326}">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89000">
            <a:lnSpc>
              <a:spcPct val="100000"/>
            </a:lnSpc>
            <a:spcBef>
              <a:spcPct val="0"/>
            </a:spcBef>
            <a:spcAft>
              <a:spcPct val="35000"/>
            </a:spcAft>
            <a:buNone/>
          </a:pPr>
          <a:r>
            <a:rPr lang="en-US" sz="2000" b="1" kern="1200"/>
            <a:t>Develop a detailed protocol </a:t>
          </a:r>
          <a:r>
            <a:rPr lang="en-US" sz="2000" kern="1200"/>
            <a:t>outlining step-by-step instructions for the experimental procedures. Include specific guidelines for each stage of the experiment, such as participant instructions, equipment setup, and data collection techniques.</a:t>
          </a:r>
        </a:p>
      </dsp:txBody>
      <dsp:txXfrm>
        <a:off x="1437631" y="3112289"/>
        <a:ext cx="9077968" cy="12447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CD2CD-0F24-4986-ADBE-A0C7B77A6C49}">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60C89-C0DD-49D9-9F7E-E62A45091D32}">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EF79F9-91ED-44A8-91D3-EFEDB0A4EA5F}">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b="1" kern="1200"/>
            <a:t>Exploratory research </a:t>
          </a:r>
          <a:r>
            <a:rPr lang="en-US" sz="2400" kern="1200"/>
            <a:t>focuses on a relatively under-researched, or completely new, topic so that the researcher gains familiarity and develops some initial ideas about it. </a:t>
          </a:r>
        </a:p>
      </dsp:txBody>
      <dsp:txXfrm>
        <a:off x="1509882" y="708097"/>
        <a:ext cx="9005717" cy="1307257"/>
      </dsp:txXfrm>
    </dsp:sp>
    <dsp:sp modelId="{BDCB3CD6-F77D-419C-9390-D9C0E190321C}">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2DE48-DDDE-4752-BD9E-91D2B4F7202E}">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74079D-30B1-4D3E-93AD-C3EB91456C36}">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It relies heavily on generating “thick” empirical data of a qualitative nature rather than on structured quantitative measures that presuppose the existence of some theory or conceptual framework. </a:t>
          </a:r>
        </a:p>
      </dsp:txBody>
      <dsp:txXfrm>
        <a:off x="1509882" y="2342169"/>
        <a:ext cx="9005717" cy="1307257"/>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3C69D-472D-4C4A-A368-3FB5E0F7F3D0}">
      <dsp:nvSpPr>
        <dsp:cNvPr id="0" name=""/>
        <dsp:cNvSpPr/>
      </dsp:nvSpPr>
      <dsp:spPr>
        <a:xfrm>
          <a:off x="3080" y="464830"/>
          <a:ext cx="2444055" cy="342167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b="1" kern="1200" dirty="0"/>
            <a:t>Specify the procedures </a:t>
          </a:r>
          <a:r>
            <a:rPr lang="en-US" sz="1600" kern="1200" dirty="0"/>
            <a:t>for collecting data from participants (e.g. administering surveys, conducting interviews, performing observations, or using specialized equipment).</a:t>
          </a:r>
        </a:p>
      </dsp:txBody>
      <dsp:txXfrm>
        <a:off x="3080" y="1765067"/>
        <a:ext cx="2444055" cy="2053006"/>
      </dsp:txXfrm>
    </dsp:sp>
    <dsp:sp modelId="{88B5C260-BED1-472E-890A-8E3FD7DE84AE}">
      <dsp:nvSpPr>
        <dsp:cNvPr id="0" name=""/>
        <dsp:cNvSpPr/>
      </dsp:nvSpPr>
      <dsp:spPr>
        <a:xfrm>
          <a:off x="711856" y="806997"/>
          <a:ext cx="1026503" cy="10265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325"/>
        <a:ext cx="725847" cy="725847"/>
      </dsp:txXfrm>
    </dsp:sp>
    <dsp:sp modelId="{35DDD39F-9A21-45CD-827D-908A129FE122}">
      <dsp:nvSpPr>
        <dsp:cNvPr id="0" name=""/>
        <dsp:cNvSpPr/>
      </dsp:nvSpPr>
      <dsp:spPr>
        <a:xfrm>
          <a:off x="3080" y="3886435"/>
          <a:ext cx="2444055" cy="72"/>
        </a:xfrm>
        <a:prstGeom prst="rect">
          <a:avLst/>
        </a:prstGeom>
        <a:gradFill rotWithShape="0">
          <a:gsLst>
            <a:gs pos="0">
              <a:schemeClr val="accent2">
                <a:hueOff val="1029773"/>
                <a:satOff val="1571"/>
                <a:lumOff val="56"/>
                <a:alphaOff val="0"/>
                <a:satMod val="103000"/>
                <a:lumMod val="102000"/>
                <a:tint val="94000"/>
              </a:schemeClr>
            </a:gs>
            <a:gs pos="50000">
              <a:schemeClr val="accent2">
                <a:hueOff val="1029773"/>
                <a:satOff val="1571"/>
                <a:lumOff val="56"/>
                <a:alphaOff val="0"/>
                <a:satMod val="110000"/>
                <a:lumMod val="100000"/>
                <a:shade val="100000"/>
              </a:schemeClr>
            </a:gs>
            <a:gs pos="100000">
              <a:schemeClr val="accent2">
                <a:hueOff val="1029773"/>
                <a:satOff val="1571"/>
                <a:lumOff val="56"/>
                <a:alphaOff val="0"/>
                <a:lumMod val="99000"/>
                <a:satMod val="120000"/>
                <a:shade val="78000"/>
              </a:schemeClr>
            </a:gs>
          </a:gsLst>
          <a:lin ang="5400000" scaled="0"/>
        </a:gradFill>
        <a:ln w="6350" cap="flat" cmpd="sng" algn="ctr">
          <a:solidFill>
            <a:schemeClr val="accent2">
              <a:hueOff val="1029773"/>
              <a:satOff val="1571"/>
              <a:lumOff val="5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7BB086-2033-44D2-B068-F4DEF2CCF1AB}">
      <dsp:nvSpPr>
        <dsp:cNvPr id="0" name=""/>
        <dsp:cNvSpPr/>
      </dsp:nvSpPr>
      <dsp:spPr>
        <a:xfrm>
          <a:off x="2691541" y="464830"/>
          <a:ext cx="2444055" cy="3421677"/>
        </a:xfrm>
        <a:prstGeom prst="rect">
          <a:avLst/>
        </a:prstGeom>
        <a:solidFill>
          <a:schemeClr val="accent2">
            <a:tint val="40000"/>
            <a:alpha val="90000"/>
            <a:hueOff val="2429492"/>
            <a:satOff val="3351"/>
            <a:lumOff val="215"/>
            <a:alphaOff val="0"/>
          </a:schemeClr>
        </a:solidFill>
        <a:ln w="6350" cap="flat" cmpd="sng" algn="ctr">
          <a:solidFill>
            <a:schemeClr val="accent2">
              <a:tint val="40000"/>
              <a:alpha val="90000"/>
              <a:hueOff val="2429492"/>
              <a:satOff val="3351"/>
              <a:lumOff val="21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r>
            <a:rPr lang="en-US" sz="1800" b="1" kern="1200" dirty="0"/>
            <a:t>Standardize the data collection procedures </a:t>
          </a:r>
          <a:r>
            <a:rPr lang="en-US" sz="1800" kern="1200" dirty="0"/>
            <a:t>to minimize variability and ensure consistency across participants.</a:t>
          </a:r>
        </a:p>
      </dsp:txBody>
      <dsp:txXfrm>
        <a:off x="2691541" y="1765067"/>
        <a:ext cx="2444055" cy="2053006"/>
      </dsp:txXfrm>
    </dsp:sp>
    <dsp:sp modelId="{144095D0-0DD1-40CC-9ECE-8B4C055548ED}">
      <dsp:nvSpPr>
        <dsp:cNvPr id="0" name=""/>
        <dsp:cNvSpPr/>
      </dsp:nvSpPr>
      <dsp:spPr>
        <a:xfrm>
          <a:off x="3400317" y="806997"/>
          <a:ext cx="1026503" cy="1026503"/>
        </a:xfrm>
        <a:prstGeom prst="ellipse">
          <a:avLst/>
        </a:prstGeom>
        <a:gradFill rotWithShape="0">
          <a:gsLst>
            <a:gs pos="0">
              <a:schemeClr val="accent2">
                <a:hueOff val="2059546"/>
                <a:satOff val="3143"/>
                <a:lumOff val="112"/>
                <a:alphaOff val="0"/>
                <a:satMod val="103000"/>
                <a:lumMod val="102000"/>
                <a:tint val="94000"/>
              </a:schemeClr>
            </a:gs>
            <a:gs pos="50000">
              <a:schemeClr val="accent2">
                <a:hueOff val="2059546"/>
                <a:satOff val="3143"/>
                <a:lumOff val="112"/>
                <a:alphaOff val="0"/>
                <a:satMod val="110000"/>
                <a:lumMod val="100000"/>
                <a:shade val="100000"/>
              </a:schemeClr>
            </a:gs>
            <a:gs pos="100000">
              <a:schemeClr val="accent2">
                <a:hueOff val="2059546"/>
                <a:satOff val="3143"/>
                <a:lumOff val="112"/>
                <a:alphaOff val="0"/>
                <a:lumMod val="99000"/>
                <a:satMod val="120000"/>
                <a:shade val="78000"/>
              </a:schemeClr>
            </a:gs>
          </a:gsLst>
          <a:lin ang="5400000" scaled="0"/>
        </a:gradFill>
        <a:ln w="6350" cap="flat" cmpd="sng" algn="ctr">
          <a:solidFill>
            <a:schemeClr val="accent2">
              <a:hueOff val="2059546"/>
              <a:satOff val="3143"/>
              <a:lumOff val="11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325"/>
        <a:ext cx="725847" cy="725847"/>
      </dsp:txXfrm>
    </dsp:sp>
    <dsp:sp modelId="{F328F12F-4CA1-40CD-AE14-9D1BEF3F7AE2}">
      <dsp:nvSpPr>
        <dsp:cNvPr id="0" name=""/>
        <dsp:cNvSpPr/>
      </dsp:nvSpPr>
      <dsp:spPr>
        <a:xfrm>
          <a:off x="2691541" y="3886435"/>
          <a:ext cx="2444055" cy="72"/>
        </a:xfrm>
        <a:prstGeom prst="rect">
          <a:avLst/>
        </a:prstGeom>
        <a:gradFill rotWithShape="0">
          <a:gsLst>
            <a:gs pos="0">
              <a:schemeClr val="accent2">
                <a:hueOff val="3089319"/>
                <a:satOff val="4714"/>
                <a:lumOff val="168"/>
                <a:alphaOff val="0"/>
                <a:satMod val="103000"/>
                <a:lumMod val="102000"/>
                <a:tint val="94000"/>
              </a:schemeClr>
            </a:gs>
            <a:gs pos="50000">
              <a:schemeClr val="accent2">
                <a:hueOff val="3089319"/>
                <a:satOff val="4714"/>
                <a:lumOff val="168"/>
                <a:alphaOff val="0"/>
                <a:satMod val="110000"/>
                <a:lumMod val="100000"/>
                <a:shade val="100000"/>
              </a:schemeClr>
            </a:gs>
            <a:gs pos="100000">
              <a:schemeClr val="accent2">
                <a:hueOff val="3089319"/>
                <a:satOff val="4714"/>
                <a:lumOff val="168"/>
                <a:alphaOff val="0"/>
                <a:lumMod val="99000"/>
                <a:satMod val="120000"/>
                <a:shade val="78000"/>
              </a:schemeClr>
            </a:gs>
          </a:gsLst>
          <a:lin ang="5400000" scaled="0"/>
        </a:gradFill>
        <a:ln w="6350" cap="flat" cmpd="sng" algn="ctr">
          <a:solidFill>
            <a:schemeClr val="accent2">
              <a:hueOff val="3089319"/>
              <a:satOff val="4714"/>
              <a:lumOff val="16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3CC868B-AC9C-4F9C-ABE1-5054F8AF893C}">
      <dsp:nvSpPr>
        <dsp:cNvPr id="0" name=""/>
        <dsp:cNvSpPr/>
      </dsp:nvSpPr>
      <dsp:spPr>
        <a:xfrm>
          <a:off x="5380002" y="464830"/>
          <a:ext cx="2444055" cy="3421677"/>
        </a:xfrm>
        <a:prstGeom prst="rect">
          <a:avLst/>
        </a:prstGeom>
        <a:solidFill>
          <a:schemeClr val="accent2">
            <a:tint val="40000"/>
            <a:alpha val="90000"/>
            <a:hueOff val="4858985"/>
            <a:satOff val="6702"/>
            <a:lumOff val="429"/>
            <a:alphaOff val="0"/>
          </a:schemeClr>
        </a:solidFill>
        <a:ln w="6350" cap="flat" cmpd="sng" algn="ctr">
          <a:solidFill>
            <a:schemeClr val="accent2">
              <a:tint val="40000"/>
              <a:alpha val="90000"/>
              <a:hueOff val="4858985"/>
              <a:satOff val="6702"/>
              <a:lumOff val="42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b="1" kern="1200" dirty="0"/>
            <a:t>Create a controlled environment </a:t>
          </a:r>
          <a:r>
            <a:rPr lang="en-US" sz="1400" kern="1200" dirty="0"/>
            <a:t>to minimize external influences on the experiment. Control factors such as lighting, temperature, noise, or distractions that could potentially affect participant responses or performance.</a:t>
          </a:r>
        </a:p>
      </dsp:txBody>
      <dsp:txXfrm>
        <a:off x="5380002" y="1765067"/>
        <a:ext cx="2444055" cy="2053006"/>
      </dsp:txXfrm>
    </dsp:sp>
    <dsp:sp modelId="{B704F49E-8764-4ABC-BE73-1663D562CBDF}">
      <dsp:nvSpPr>
        <dsp:cNvPr id="0" name=""/>
        <dsp:cNvSpPr/>
      </dsp:nvSpPr>
      <dsp:spPr>
        <a:xfrm>
          <a:off x="6088778" y="806997"/>
          <a:ext cx="1026503" cy="1026503"/>
        </a:xfrm>
        <a:prstGeom prst="ellipse">
          <a:avLst/>
        </a:prstGeom>
        <a:gradFill rotWithShape="0">
          <a:gsLst>
            <a:gs pos="0">
              <a:schemeClr val="accent2">
                <a:hueOff val="4119093"/>
                <a:satOff val="6285"/>
                <a:lumOff val="225"/>
                <a:alphaOff val="0"/>
                <a:satMod val="103000"/>
                <a:lumMod val="102000"/>
                <a:tint val="94000"/>
              </a:schemeClr>
            </a:gs>
            <a:gs pos="50000">
              <a:schemeClr val="accent2">
                <a:hueOff val="4119093"/>
                <a:satOff val="6285"/>
                <a:lumOff val="225"/>
                <a:alphaOff val="0"/>
                <a:satMod val="110000"/>
                <a:lumMod val="100000"/>
                <a:shade val="100000"/>
              </a:schemeClr>
            </a:gs>
            <a:gs pos="100000">
              <a:schemeClr val="accent2">
                <a:hueOff val="4119093"/>
                <a:satOff val="6285"/>
                <a:lumOff val="225"/>
                <a:alphaOff val="0"/>
                <a:lumMod val="99000"/>
                <a:satMod val="120000"/>
                <a:shade val="78000"/>
              </a:schemeClr>
            </a:gs>
          </a:gsLst>
          <a:lin ang="5400000" scaled="0"/>
        </a:gradFill>
        <a:ln w="6350" cap="flat" cmpd="sng" algn="ctr">
          <a:solidFill>
            <a:schemeClr val="accent2">
              <a:hueOff val="4119093"/>
              <a:satOff val="6285"/>
              <a:lumOff val="22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325"/>
        <a:ext cx="725847" cy="725847"/>
      </dsp:txXfrm>
    </dsp:sp>
    <dsp:sp modelId="{A8E75104-6857-4A19-B312-79E2B5C70423}">
      <dsp:nvSpPr>
        <dsp:cNvPr id="0" name=""/>
        <dsp:cNvSpPr/>
      </dsp:nvSpPr>
      <dsp:spPr>
        <a:xfrm>
          <a:off x="5380002" y="3886435"/>
          <a:ext cx="2444055" cy="72"/>
        </a:xfrm>
        <a:prstGeom prst="rect">
          <a:avLst/>
        </a:prstGeom>
        <a:gradFill rotWithShape="0">
          <a:gsLst>
            <a:gs pos="0">
              <a:schemeClr val="accent2">
                <a:hueOff val="5148866"/>
                <a:satOff val="7856"/>
                <a:lumOff val="281"/>
                <a:alphaOff val="0"/>
                <a:satMod val="103000"/>
                <a:lumMod val="102000"/>
                <a:tint val="94000"/>
              </a:schemeClr>
            </a:gs>
            <a:gs pos="50000">
              <a:schemeClr val="accent2">
                <a:hueOff val="5148866"/>
                <a:satOff val="7856"/>
                <a:lumOff val="281"/>
                <a:alphaOff val="0"/>
                <a:satMod val="110000"/>
                <a:lumMod val="100000"/>
                <a:shade val="100000"/>
              </a:schemeClr>
            </a:gs>
            <a:gs pos="100000">
              <a:schemeClr val="accent2">
                <a:hueOff val="5148866"/>
                <a:satOff val="7856"/>
                <a:lumOff val="281"/>
                <a:alphaOff val="0"/>
                <a:lumMod val="99000"/>
                <a:satMod val="120000"/>
                <a:shade val="78000"/>
              </a:schemeClr>
            </a:gs>
          </a:gsLst>
          <a:lin ang="5400000" scaled="0"/>
        </a:gradFill>
        <a:ln w="6350" cap="flat" cmpd="sng" algn="ctr">
          <a:solidFill>
            <a:schemeClr val="accent2">
              <a:hueOff val="5148866"/>
              <a:satOff val="7856"/>
              <a:lumOff val="28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C896E01-8F8A-4AC7-B36A-34FC4AD06D21}">
      <dsp:nvSpPr>
        <dsp:cNvPr id="0" name=""/>
        <dsp:cNvSpPr/>
      </dsp:nvSpPr>
      <dsp:spPr>
        <a:xfrm>
          <a:off x="8068463" y="464830"/>
          <a:ext cx="2444055" cy="3421677"/>
        </a:xfrm>
        <a:prstGeom prst="rect">
          <a:avLst/>
        </a:prstGeom>
        <a:solidFill>
          <a:schemeClr val="accent2">
            <a:tint val="40000"/>
            <a:alpha val="90000"/>
            <a:hueOff val="7288477"/>
            <a:satOff val="10053"/>
            <a:lumOff val="644"/>
            <a:alphaOff val="0"/>
          </a:schemeClr>
        </a:solidFill>
        <a:ln w="6350" cap="flat" cmpd="sng" algn="ctr">
          <a:solidFill>
            <a:schemeClr val="accent2">
              <a:tint val="40000"/>
              <a:alpha val="90000"/>
              <a:hueOff val="7288477"/>
              <a:satOff val="10053"/>
              <a:lumOff val="64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r>
            <a:rPr lang="en-US" sz="1800" b="1" kern="1200" dirty="0"/>
            <a:t>Designate a dedicated space </a:t>
          </a:r>
          <a:r>
            <a:rPr lang="en-US" sz="1800" kern="1200" dirty="0"/>
            <a:t>for the experiment, ensuring it is free from unrelated stimuli or disturbances.</a:t>
          </a:r>
        </a:p>
      </dsp:txBody>
      <dsp:txXfrm>
        <a:off x="8068463" y="1765067"/>
        <a:ext cx="2444055" cy="2053006"/>
      </dsp:txXfrm>
    </dsp:sp>
    <dsp:sp modelId="{13B7782F-CC4C-429A-97AE-E02928725CC9}">
      <dsp:nvSpPr>
        <dsp:cNvPr id="0" name=""/>
        <dsp:cNvSpPr/>
      </dsp:nvSpPr>
      <dsp:spPr>
        <a:xfrm>
          <a:off x="8777239" y="806997"/>
          <a:ext cx="1026503" cy="1026503"/>
        </a:xfrm>
        <a:prstGeom prst="ellipse">
          <a:avLst/>
        </a:prstGeom>
        <a:gradFill rotWithShape="0">
          <a:gsLst>
            <a:gs pos="0">
              <a:schemeClr val="accent2">
                <a:hueOff val="6178639"/>
                <a:satOff val="9428"/>
                <a:lumOff val="337"/>
                <a:alphaOff val="0"/>
                <a:satMod val="103000"/>
                <a:lumMod val="102000"/>
                <a:tint val="94000"/>
              </a:schemeClr>
            </a:gs>
            <a:gs pos="50000">
              <a:schemeClr val="accent2">
                <a:hueOff val="6178639"/>
                <a:satOff val="9428"/>
                <a:lumOff val="337"/>
                <a:alphaOff val="0"/>
                <a:satMod val="110000"/>
                <a:lumMod val="100000"/>
                <a:shade val="100000"/>
              </a:schemeClr>
            </a:gs>
            <a:gs pos="100000">
              <a:schemeClr val="accent2">
                <a:hueOff val="6178639"/>
                <a:satOff val="9428"/>
                <a:lumOff val="337"/>
                <a:alphaOff val="0"/>
                <a:lumMod val="99000"/>
                <a:satMod val="120000"/>
                <a:shade val="78000"/>
              </a:schemeClr>
            </a:gs>
          </a:gsLst>
          <a:lin ang="5400000" scaled="0"/>
        </a:gradFill>
        <a:ln w="6350" cap="flat" cmpd="sng" algn="ctr">
          <a:solidFill>
            <a:schemeClr val="accent2">
              <a:hueOff val="6178639"/>
              <a:satOff val="9428"/>
              <a:lumOff val="33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325"/>
        <a:ext cx="725847" cy="725847"/>
      </dsp:txXfrm>
    </dsp:sp>
    <dsp:sp modelId="{BC72E551-1ED4-4608-A557-7BFEA70880DF}">
      <dsp:nvSpPr>
        <dsp:cNvPr id="0" name=""/>
        <dsp:cNvSpPr/>
      </dsp:nvSpPr>
      <dsp:spPr>
        <a:xfrm>
          <a:off x="8068463" y="3886435"/>
          <a:ext cx="2444055" cy="72"/>
        </a:xfrm>
        <a:prstGeom prst="rect">
          <a:avLst/>
        </a:prstGeom>
        <a:gradFill rotWithShape="0">
          <a:gsLst>
            <a:gs pos="0">
              <a:schemeClr val="accent2">
                <a:hueOff val="7208412"/>
                <a:satOff val="10999"/>
                <a:lumOff val="393"/>
                <a:alphaOff val="0"/>
                <a:satMod val="103000"/>
                <a:lumMod val="102000"/>
                <a:tint val="94000"/>
              </a:schemeClr>
            </a:gs>
            <a:gs pos="50000">
              <a:schemeClr val="accent2">
                <a:hueOff val="7208412"/>
                <a:satOff val="10999"/>
                <a:lumOff val="393"/>
                <a:alphaOff val="0"/>
                <a:satMod val="110000"/>
                <a:lumMod val="100000"/>
                <a:shade val="100000"/>
              </a:schemeClr>
            </a:gs>
            <a:gs pos="100000">
              <a:schemeClr val="accent2">
                <a:hueOff val="7208412"/>
                <a:satOff val="10999"/>
                <a:lumOff val="393"/>
                <a:alphaOff val="0"/>
                <a:lumMod val="99000"/>
                <a:satMod val="120000"/>
                <a:shade val="78000"/>
              </a:schemeClr>
            </a:gs>
          </a:gsLst>
          <a:lin ang="5400000" scaled="0"/>
        </a:gradFill>
        <a:ln w="6350" cap="flat" cmpd="sng" algn="ctr">
          <a:solidFill>
            <a:schemeClr val="accent2">
              <a:hueOff val="7208412"/>
              <a:satOff val="10999"/>
              <a:lumOff val="39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B583A-B92E-4919-AE4D-010E4AE43FDB}">
      <dsp:nvSpPr>
        <dsp:cNvPr id="0" name=""/>
        <dsp:cNvSpPr/>
      </dsp:nvSpPr>
      <dsp:spPr>
        <a:xfrm>
          <a:off x="7438" y="343383"/>
          <a:ext cx="2544259" cy="7632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Use</a:t>
          </a:r>
        </a:p>
      </dsp:txBody>
      <dsp:txXfrm>
        <a:off x="7438" y="343383"/>
        <a:ext cx="2544259" cy="763277"/>
      </dsp:txXfrm>
    </dsp:sp>
    <dsp:sp modelId="{8BBE2C92-647D-4DFC-B1A9-8F776EAFA94A}">
      <dsp:nvSpPr>
        <dsp:cNvPr id="0" name=""/>
        <dsp:cNvSpPr/>
      </dsp:nvSpPr>
      <dsp:spPr>
        <a:xfrm>
          <a:off x="7438" y="1106661"/>
          <a:ext cx="2544259" cy="290129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If necessary, use dividers or partitions to separate participants and minimize interactions between them.</a:t>
          </a:r>
        </a:p>
      </dsp:txBody>
      <dsp:txXfrm>
        <a:off x="7438" y="1106661"/>
        <a:ext cx="2544259" cy="2901293"/>
      </dsp:txXfrm>
    </dsp:sp>
    <dsp:sp modelId="{91EC108F-7EFD-4330-BC9B-5F52893F40EC}">
      <dsp:nvSpPr>
        <dsp:cNvPr id="0" name=""/>
        <dsp:cNvSpPr/>
      </dsp:nvSpPr>
      <dsp:spPr>
        <a:xfrm>
          <a:off x="2659592" y="343383"/>
          <a:ext cx="2544259" cy="763277"/>
        </a:xfrm>
        <a:prstGeom prst="rect">
          <a:avLst/>
        </a:prstGeom>
        <a:gradFill rotWithShape="0">
          <a:gsLst>
            <a:gs pos="0">
              <a:schemeClr val="accent2">
                <a:hueOff val="2402804"/>
                <a:satOff val="3666"/>
                <a:lumOff val="131"/>
                <a:alphaOff val="0"/>
                <a:satMod val="103000"/>
                <a:lumMod val="102000"/>
                <a:tint val="94000"/>
              </a:schemeClr>
            </a:gs>
            <a:gs pos="50000">
              <a:schemeClr val="accent2">
                <a:hueOff val="2402804"/>
                <a:satOff val="3666"/>
                <a:lumOff val="131"/>
                <a:alphaOff val="0"/>
                <a:satMod val="110000"/>
                <a:lumMod val="100000"/>
                <a:shade val="100000"/>
              </a:schemeClr>
            </a:gs>
            <a:gs pos="100000">
              <a:schemeClr val="accent2">
                <a:hueOff val="2402804"/>
                <a:satOff val="3666"/>
                <a:lumOff val="13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Instruct</a:t>
          </a:r>
        </a:p>
      </dsp:txBody>
      <dsp:txXfrm>
        <a:off x="2659592" y="343383"/>
        <a:ext cx="2544259" cy="763277"/>
      </dsp:txXfrm>
    </dsp:sp>
    <dsp:sp modelId="{082E5F7E-3BFB-4E58-8FFA-917760426471}">
      <dsp:nvSpPr>
        <dsp:cNvPr id="0" name=""/>
        <dsp:cNvSpPr/>
      </dsp:nvSpPr>
      <dsp:spPr>
        <a:xfrm>
          <a:off x="2659592" y="1106661"/>
          <a:ext cx="2544259" cy="2901293"/>
        </a:xfrm>
        <a:prstGeom prst="rect">
          <a:avLst/>
        </a:prstGeom>
        <a:solidFill>
          <a:schemeClr val="accent2">
            <a:tint val="40000"/>
            <a:alpha val="90000"/>
            <a:hueOff val="2429492"/>
            <a:satOff val="3351"/>
            <a:lumOff val="215"/>
            <a:alphaOff val="0"/>
          </a:schemeClr>
        </a:solidFill>
        <a:ln w="6350" cap="flat" cmpd="sng" algn="ctr">
          <a:solidFill>
            <a:schemeClr val="accent2">
              <a:tint val="40000"/>
              <a:alpha val="90000"/>
              <a:hueOff val="2429492"/>
              <a:satOff val="3351"/>
              <a:lumOff val="215"/>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Instruct participants on how to minimize distractions during the experiment. E.g., ask them to turn off mobile devices or avoid engaging in unrelated conversations.</a:t>
          </a:r>
        </a:p>
      </dsp:txBody>
      <dsp:txXfrm>
        <a:off x="2659592" y="1106661"/>
        <a:ext cx="2544259" cy="2901293"/>
      </dsp:txXfrm>
    </dsp:sp>
    <dsp:sp modelId="{DE0408E3-81DB-4F72-995A-4F22247899B7}">
      <dsp:nvSpPr>
        <dsp:cNvPr id="0" name=""/>
        <dsp:cNvSpPr/>
      </dsp:nvSpPr>
      <dsp:spPr>
        <a:xfrm>
          <a:off x="5311747" y="343383"/>
          <a:ext cx="2544259" cy="763277"/>
        </a:xfrm>
        <a:prstGeom prst="rect">
          <a:avLst/>
        </a:prstGeom>
        <a:gradFill rotWithShape="0">
          <a:gsLst>
            <a:gs pos="0">
              <a:schemeClr val="accent2">
                <a:hueOff val="4805608"/>
                <a:satOff val="7333"/>
                <a:lumOff val="262"/>
                <a:alphaOff val="0"/>
                <a:satMod val="103000"/>
                <a:lumMod val="102000"/>
                <a:tint val="94000"/>
              </a:schemeClr>
            </a:gs>
            <a:gs pos="50000">
              <a:schemeClr val="accent2">
                <a:hueOff val="4805608"/>
                <a:satOff val="7333"/>
                <a:lumOff val="262"/>
                <a:alphaOff val="0"/>
                <a:satMod val="110000"/>
                <a:lumMod val="100000"/>
                <a:shade val="100000"/>
              </a:schemeClr>
            </a:gs>
            <a:gs pos="100000">
              <a:schemeClr val="accent2">
                <a:hueOff val="4805608"/>
                <a:satOff val="7333"/>
                <a:lumOff val="26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Implement</a:t>
          </a:r>
        </a:p>
      </dsp:txBody>
      <dsp:txXfrm>
        <a:off x="5311747" y="343383"/>
        <a:ext cx="2544259" cy="763277"/>
      </dsp:txXfrm>
    </dsp:sp>
    <dsp:sp modelId="{5BEC2E63-6D46-4DE4-9E92-94CA7A45FD7E}">
      <dsp:nvSpPr>
        <dsp:cNvPr id="0" name=""/>
        <dsp:cNvSpPr/>
      </dsp:nvSpPr>
      <dsp:spPr>
        <a:xfrm>
          <a:off x="5311747" y="1106661"/>
          <a:ext cx="2544259" cy="2901293"/>
        </a:xfrm>
        <a:prstGeom prst="rect">
          <a:avLst/>
        </a:prstGeom>
        <a:solidFill>
          <a:schemeClr val="accent2">
            <a:tint val="40000"/>
            <a:alpha val="90000"/>
            <a:hueOff val="4858985"/>
            <a:satOff val="6702"/>
            <a:lumOff val="429"/>
            <a:alphaOff val="0"/>
          </a:schemeClr>
        </a:solidFill>
        <a:ln w="6350" cap="flat" cmpd="sng" algn="ctr">
          <a:solidFill>
            <a:schemeClr val="accent2">
              <a:tint val="40000"/>
              <a:alpha val="90000"/>
              <a:hueOff val="4858985"/>
              <a:satOff val="6702"/>
              <a:lumOff val="42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Implement measures to reduce external distractions, such as ensuring a quiet environment or providing noise-canceling headphones.</a:t>
          </a:r>
        </a:p>
      </dsp:txBody>
      <dsp:txXfrm>
        <a:off x="5311747" y="1106661"/>
        <a:ext cx="2544259" cy="2901293"/>
      </dsp:txXfrm>
    </dsp:sp>
    <dsp:sp modelId="{BA89D27E-B824-49A2-B898-93632A40065E}">
      <dsp:nvSpPr>
        <dsp:cNvPr id="0" name=""/>
        <dsp:cNvSpPr/>
      </dsp:nvSpPr>
      <dsp:spPr>
        <a:xfrm>
          <a:off x="7963901" y="343383"/>
          <a:ext cx="2544259" cy="763277"/>
        </a:xfrm>
        <a:prstGeom prst="rect">
          <a:avLst/>
        </a:prstGeom>
        <a:gradFill rotWithShape="0">
          <a:gsLst>
            <a:gs pos="0">
              <a:schemeClr val="accent2">
                <a:hueOff val="7208412"/>
                <a:satOff val="10999"/>
                <a:lumOff val="393"/>
                <a:alphaOff val="0"/>
                <a:satMod val="103000"/>
                <a:lumMod val="102000"/>
                <a:tint val="94000"/>
              </a:schemeClr>
            </a:gs>
            <a:gs pos="50000">
              <a:schemeClr val="accent2">
                <a:hueOff val="7208412"/>
                <a:satOff val="10999"/>
                <a:lumOff val="393"/>
                <a:alphaOff val="0"/>
                <a:satMod val="110000"/>
                <a:lumMod val="100000"/>
                <a:shade val="100000"/>
              </a:schemeClr>
            </a:gs>
            <a:gs pos="100000">
              <a:schemeClr val="accent2">
                <a:hueOff val="7208412"/>
                <a:satOff val="10999"/>
                <a:lumOff val="3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Communicate</a:t>
          </a:r>
        </a:p>
      </dsp:txBody>
      <dsp:txXfrm>
        <a:off x="7963901" y="343383"/>
        <a:ext cx="2544259" cy="763277"/>
      </dsp:txXfrm>
    </dsp:sp>
    <dsp:sp modelId="{3A5F1586-6DBB-435B-A4AD-99ABE3671777}">
      <dsp:nvSpPr>
        <dsp:cNvPr id="0" name=""/>
        <dsp:cNvSpPr/>
      </dsp:nvSpPr>
      <dsp:spPr>
        <a:xfrm>
          <a:off x="7963901" y="1106661"/>
          <a:ext cx="2544259" cy="2901293"/>
        </a:xfrm>
        <a:prstGeom prst="rect">
          <a:avLst/>
        </a:prstGeom>
        <a:solidFill>
          <a:schemeClr val="accent2">
            <a:tint val="40000"/>
            <a:alpha val="90000"/>
            <a:hueOff val="7288477"/>
            <a:satOff val="10053"/>
            <a:lumOff val="644"/>
            <a:alphaOff val="0"/>
          </a:schemeClr>
        </a:solidFill>
        <a:ln w="6350" cap="flat" cmpd="sng" algn="ctr">
          <a:solidFill>
            <a:schemeClr val="accent2">
              <a:tint val="40000"/>
              <a:alpha val="90000"/>
              <a:hueOff val="7288477"/>
              <a:satOff val="10053"/>
              <a:lumOff val="644"/>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Communicate with participants to address any concerns or distractions that may arise during the experiment promptly.</a:t>
          </a:r>
        </a:p>
      </dsp:txBody>
      <dsp:txXfrm>
        <a:off x="7963901" y="1106661"/>
        <a:ext cx="2544259" cy="2901293"/>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49A6C-9427-45C1-B77E-98393B48BCB5}">
      <dsp:nvSpPr>
        <dsp:cNvPr id="0" name=""/>
        <dsp:cNvSpPr/>
      </dsp:nvSpPr>
      <dsp:spPr>
        <a:xfrm>
          <a:off x="821" y="179348"/>
          <a:ext cx="3327201" cy="39926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844550">
            <a:lnSpc>
              <a:spcPct val="90000"/>
            </a:lnSpc>
            <a:spcBef>
              <a:spcPct val="0"/>
            </a:spcBef>
            <a:spcAft>
              <a:spcPct val="35000"/>
            </a:spcAft>
            <a:buNone/>
          </a:pPr>
          <a:r>
            <a:rPr lang="en-US" sz="1900" b="1" kern="1200" dirty="0"/>
            <a:t>Maintain thorough documentation </a:t>
          </a:r>
          <a:r>
            <a:rPr lang="en-US" sz="1900" kern="1200" dirty="0"/>
            <a:t>of any unforeseen events or deviations from the planned protocol. This includes unexpected participant behavior, technical issues, or external interruptions.</a:t>
          </a:r>
        </a:p>
      </dsp:txBody>
      <dsp:txXfrm>
        <a:off x="821" y="1776404"/>
        <a:ext cx="3327201" cy="2395585"/>
      </dsp:txXfrm>
    </dsp:sp>
    <dsp:sp modelId="{5BC3FCE2-DA85-4AFF-9527-6E9E7AD50961}">
      <dsp:nvSpPr>
        <dsp:cNvPr id="0" name=""/>
        <dsp:cNvSpPr/>
      </dsp:nvSpPr>
      <dsp:spPr>
        <a:xfrm>
          <a:off x="821" y="179348"/>
          <a:ext cx="3327201" cy="1597056"/>
        </a:xfrm>
        <a:prstGeom prst="rect">
          <a:avLst/>
        </a:prstGeom>
        <a:noFill/>
        <a:ln>
          <a:noFill/>
        </a:ln>
        <a:effectLst/>
        <a:scene3d>
          <a:camera prst="orthographicFront"/>
          <a:lightRig rig="threePt" dir="t">
            <a:rot lat="0" lon="0" rev="75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21" y="179348"/>
        <a:ext cx="3327201" cy="1597056"/>
      </dsp:txXfrm>
    </dsp:sp>
    <dsp:sp modelId="{D8D4D2C0-61FE-4004-B7DF-EDC34DF6919D}">
      <dsp:nvSpPr>
        <dsp:cNvPr id="0" name=""/>
        <dsp:cNvSpPr/>
      </dsp:nvSpPr>
      <dsp:spPr>
        <a:xfrm>
          <a:off x="3594199" y="179348"/>
          <a:ext cx="3327201" cy="3992641"/>
        </a:xfrm>
        <a:prstGeom prst="rect">
          <a:avLst/>
        </a:prstGeom>
        <a:gradFill rotWithShape="0">
          <a:gsLst>
            <a:gs pos="0">
              <a:schemeClr val="accent4">
                <a:hueOff val="-7361661"/>
                <a:satOff val="8429"/>
                <a:lumOff val="-4804"/>
                <a:alphaOff val="0"/>
                <a:satMod val="103000"/>
                <a:lumMod val="102000"/>
                <a:tint val="94000"/>
              </a:schemeClr>
            </a:gs>
            <a:gs pos="50000">
              <a:schemeClr val="accent4">
                <a:hueOff val="-7361661"/>
                <a:satOff val="8429"/>
                <a:lumOff val="-4804"/>
                <a:alphaOff val="0"/>
                <a:satMod val="110000"/>
                <a:lumMod val="100000"/>
                <a:shade val="100000"/>
              </a:schemeClr>
            </a:gs>
            <a:gs pos="100000">
              <a:schemeClr val="accent4">
                <a:hueOff val="-7361661"/>
                <a:satOff val="8429"/>
                <a:lumOff val="-4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66800">
            <a:lnSpc>
              <a:spcPct val="90000"/>
            </a:lnSpc>
            <a:spcBef>
              <a:spcPct val="0"/>
            </a:spcBef>
            <a:spcAft>
              <a:spcPct val="35000"/>
            </a:spcAft>
            <a:buNone/>
          </a:pPr>
          <a:r>
            <a:rPr lang="en-US" sz="2400" b="1" kern="1200" dirty="0"/>
            <a:t>Record any changes </a:t>
          </a:r>
          <a:r>
            <a:rPr lang="en-US" sz="2400" kern="1200" dirty="0"/>
            <a:t>or adaptations made to the experimental procedures during the study.</a:t>
          </a:r>
        </a:p>
      </dsp:txBody>
      <dsp:txXfrm>
        <a:off x="3594199" y="1776404"/>
        <a:ext cx="3327201" cy="2395585"/>
      </dsp:txXfrm>
    </dsp:sp>
    <dsp:sp modelId="{16520140-2731-4C0B-9039-9138F962EB2F}">
      <dsp:nvSpPr>
        <dsp:cNvPr id="0" name=""/>
        <dsp:cNvSpPr/>
      </dsp:nvSpPr>
      <dsp:spPr>
        <a:xfrm>
          <a:off x="3594199" y="179348"/>
          <a:ext cx="3327201" cy="1597056"/>
        </a:xfrm>
        <a:prstGeom prst="rect">
          <a:avLst/>
        </a:prstGeom>
        <a:noFill/>
        <a:ln>
          <a:noFill/>
        </a:ln>
        <a:effectLst/>
        <a:scene3d>
          <a:camera prst="orthographicFront"/>
          <a:lightRig rig="threePt" dir="t">
            <a:rot lat="0" lon="0" rev="75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6B46B481-0D5E-4D54-8C50-D02FFA843B25}">
      <dsp:nvSpPr>
        <dsp:cNvPr id="0" name=""/>
        <dsp:cNvSpPr/>
      </dsp:nvSpPr>
      <dsp:spPr>
        <a:xfrm>
          <a:off x="7187576" y="179348"/>
          <a:ext cx="3327201" cy="3992641"/>
        </a:xfrm>
        <a:prstGeom prst="rect">
          <a:avLst/>
        </a:prstGeom>
        <a:gradFill rotWithShape="0">
          <a:gsLst>
            <a:gs pos="0">
              <a:schemeClr val="accent4">
                <a:hueOff val="-14723321"/>
                <a:satOff val="16858"/>
                <a:lumOff val="-9607"/>
                <a:alphaOff val="0"/>
                <a:satMod val="103000"/>
                <a:lumMod val="102000"/>
                <a:tint val="94000"/>
              </a:schemeClr>
            </a:gs>
            <a:gs pos="50000">
              <a:schemeClr val="accent4">
                <a:hueOff val="-14723321"/>
                <a:satOff val="16858"/>
                <a:lumOff val="-9607"/>
                <a:alphaOff val="0"/>
                <a:satMod val="110000"/>
                <a:lumMod val="100000"/>
                <a:shade val="100000"/>
              </a:schemeClr>
            </a:gs>
            <a:gs pos="100000">
              <a:schemeClr val="accent4">
                <a:hueOff val="-14723321"/>
                <a:satOff val="16858"/>
                <a:lumOff val="-96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977900">
            <a:lnSpc>
              <a:spcPct val="90000"/>
            </a:lnSpc>
            <a:spcBef>
              <a:spcPct val="0"/>
            </a:spcBef>
            <a:spcAft>
              <a:spcPct val="35000"/>
            </a:spcAft>
            <a:buNone/>
          </a:pPr>
          <a:r>
            <a:rPr lang="en-US" sz="2200" b="1" kern="1200" dirty="0"/>
            <a:t>Note the impact of these events </a:t>
          </a:r>
          <a:r>
            <a:rPr lang="en-US" sz="2200" kern="1200" dirty="0"/>
            <a:t>on the data collection process and consider their potential influence on the results during data analysis.</a:t>
          </a:r>
        </a:p>
      </dsp:txBody>
      <dsp:txXfrm>
        <a:off x="7187576" y="1776404"/>
        <a:ext cx="3327201" cy="2395585"/>
      </dsp:txXfrm>
    </dsp:sp>
    <dsp:sp modelId="{D2B41D8A-8381-4B2D-B0F3-55ED85CE45C1}">
      <dsp:nvSpPr>
        <dsp:cNvPr id="0" name=""/>
        <dsp:cNvSpPr/>
      </dsp:nvSpPr>
      <dsp:spPr>
        <a:xfrm>
          <a:off x="7187576" y="179348"/>
          <a:ext cx="3327201" cy="1597056"/>
        </a:xfrm>
        <a:prstGeom prst="rect">
          <a:avLst/>
        </a:prstGeom>
        <a:noFill/>
        <a:ln>
          <a:noFill/>
        </a:ln>
        <a:effectLst/>
        <a:scene3d>
          <a:camera prst="orthographicFront"/>
          <a:lightRig rig="threePt" dir="t">
            <a:rot lat="0" lon="0" rev="75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9F6CB-1EC2-404A-B654-BCF0230F264A}">
      <dsp:nvSpPr>
        <dsp:cNvPr id="0" name=""/>
        <dsp:cNvSpPr/>
      </dsp:nvSpPr>
      <dsp:spPr>
        <a:xfrm>
          <a:off x="1283"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D245A29-94FC-480A-AB9E-0A292D5F78F8}">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Data collection involves systematically recording of observations and measurements, administering surveys, conducting observations, or using other appropriate methods. </a:t>
          </a:r>
        </a:p>
      </dsp:txBody>
      <dsp:txXfrm>
        <a:off x="585701" y="1066737"/>
        <a:ext cx="4337991" cy="2693452"/>
      </dsp:txXfrm>
    </dsp:sp>
    <dsp:sp modelId="{E8DA55D5-9815-481F-A31F-AE8154B7B507}">
      <dsp:nvSpPr>
        <dsp:cNvPr id="0" name=""/>
        <dsp:cNvSpPr/>
      </dsp:nvSpPr>
      <dsp:spPr>
        <a:xfrm>
          <a:off x="5508110" y="507350"/>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B1EB9F0-26A5-4877-815C-90E38E63179F}">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After data collection, statistical analysis techniques appropriate for the research design and data type should be employed. Descriptive statistics, such as means, standard deviations, and frequencies, help summarize the data, while inferential statistics, such as t-tests or analysis of variance (ANOVA), correlation, regression, and multivariate analyses, allow for the testing of hypotheses and drawing conclusions from the data.</a:t>
          </a:r>
        </a:p>
      </dsp:txBody>
      <dsp:txXfrm>
        <a:off x="6092527" y="1066737"/>
        <a:ext cx="4337991" cy="2693452"/>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3EEF6-EF67-4561-9184-CF25788E282F}">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2A093F4-662A-4961-BC12-E6F6AC6363F4}">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86C6B8-933B-4BFC-83DE-07FF976F93F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100000"/>
            </a:lnSpc>
            <a:spcBef>
              <a:spcPct val="0"/>
            </a:spcBef>
            <a:spcAft>
              <a:spcPct val="35000"/>
            </a:spcAft>
            <a:buNone/>
          </a:pPr>
          <a:r>
            <a:rPr lang="en-US" sz="1700" b="1" kern="1200"/>
            <a:t>Critically evaluate </a:t>
          </a:r>
          <a:r>
            <a:rPr lang="en-US" sz="1700" kern="1200"/>
            <a:t>the findings, considering any limitations or potential biases that may have influenced the results. Detailed descriptions of the methodology, results, and statistical analyses should be included, along with graphical representations and tables to aid comprehension. </a:t>
          </a:r>
        </a:p>
      </dsp:txBody>
      <dsp:txXfrm>
        <a:off x="1437631" y="531"/>
        <a:ext cx="9077968" cy="1244702"/>
      </dsp:txXfrm>
    </dsp:sp>
    <dsp:sp modelId="{082A9590-F59B-4CF1-BCAF-298201042A10}">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6D8BF55-88E3-48D3-B3EB-09F8082DEBF6}">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9E06A0-0B79-40ED-A4E7-9E5BDEB26EE9}">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100000"/>
            </a:lnSpc>
            <a:spcBef>
              <a:spcPct val="0"/>
            </a:spcBef>
            <a:spcAft>
              <a:spcPct val="35000"/>
            </a:spcAft>
            <a:buNone/>
          </a:pPr>
          <a:r>
            <a:rPr lang="en-US" sz="1700" b="1" kern="1200"/>
            <a:t>Discuss</a:t>
          </a:r>
          <a:r>
            <a:rPr lang="en-US" sz="1700" kern="1200"/>
            <a:t> the implications of your findings in the context of existing literature, theoretical frameworks, and practical applications. </a:t>
          </a:r>
        </a:p>
      </dsp:txBody>
      <dsp:txXfrm>
        <a:off x="1437631" y="1556410"/>
        <a:ext cx="9077968" cy="1244702"/>
      </dsp:txXfrm>
    </dsp:sp>
    <dsp:sp modelId="{97476B75-9325-4B94-8961-C2B98CF4EF72}">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BD65CFF-B6B6-46DA-8D9F-2127FB77D4DA}">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54E212F-F5BF-4997-8F0F-ED60E2C6763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100000"/>
            </a:lnSpc>
            <a:spcBef>
              <a:spcPct val="0"/>
            </a:spcBef>
            <a:spcAft>
              <a:spcPct val="35000"/>
            </a:spcAft>
            <a:buNone/>
          </a:pPr>
          <a:r>
            <a:rPr lang="en-US" sz="1700" b="1" kern="1200"/>
            <a:t>Acknowledge</a:t>
          </a:r>
          <a:r>
            <a:rPr lang="en-US" sz="1700" kern="1200"/>
            <a:t> any potential sources of error or limitations, which contribute to the overall credibility of the study.</a:t>
          </a:r>
        </a:p>
      </dsp:txBody>
      <dsp:txXfrm>
        <a:off x="1437631" y="3112289"/>
        <a:ext cx="9077968" cy="1244702"/>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715C0-B747-44C7-9365-C26433A48D77}">
      <dsp:nvSpPr>
        <dsp:cNvPr id="0" name=""/>
        <dsp:cNvSpPr/>
      </dsp:nvSpPr>
      <dsp:spPr>
        <a:xfrm>
          <a:off x="622800" y="94499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46C14F-ED7A-45D1-BE0D-BAC311EC26DB}">
      <dsp:nvSpPr>
        <dsp:cNvPr id="0" name=""/>
        <dsp:cNvSpPr/>
      </dsp:nvSpPr>
      <dsp:spPr>
        <a:xfrm>
          <a:off x="127800" y="2081193"/>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Based on your analysis and interpretation, </a:t>
          </a:r>
          <a:r>
            <a:rPr lang="en-US" sz="1100" b="1" kern="1200"/>
            <a:t>draw valid conclusions </a:t>
          </a:r>
          <a:r>
            <a:rPr lang="en-US" sz="1100" kern="1200"/>
            <a:t>about your research question. </a:t>
          </a:r>
        </a:p>
      </dsp:txBody>
      <dsp:txXfrm>
        <a:off x="127800" y="2081193"/>
        <a:ext cx="1800000" cy="1035000"/>
      </dsp:txXfrm>
    </dsp:sp>
    <dsp:sp modelId="{B62BF654-A9E1-42D2-B70D-CA572E092F12}">
      <dsp:nvSpPr>
        <dsp:cNvPr id="0" name=""/>
        <dsp:cNvSpPr/>
      </dsp:nvSpPr>
      <dsp:spPr>
        <a:xfrm>
          <a:off x="2737800" y="94499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B1C25D-31B4-4602-AAAD-49EDDD5A3750}">
      <dsp:nvSpPr>
        <dsp:cNvPr id="0" name=""/>
        <dsp:cNvSpPr/>
      </dsp:nvSpPr>
      <dsp:spPr>
        <a:xfrm>
          <a:off x="2242800" y="2081193"/>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Discuss the limitations </a:t>
          </a:r>
          <a:r>
            <a:rPr lang="en-US" sz="1100" kern="1200"/>
            <a:t>of your study, potential confounding variables, and areas for further research.</a:t>
          </a:r>
        </a:p>
      </dsp:txBody>
      <dsp:txXfrm>
        <a:off x="2242800" y="2081193"/>
        <a:ext cx="1800000" cy="1035000"/>
      </dsp:txXfrm>
    </dsp:sp>
    <dsp:sp modelId="{4C9247B3-06AA-441B-8695-D640F33F2878}">
      <dsp:nvSpPr>
        <dsp:cNvPr id="0" name=""/>
        <dsp:cNvSpPr/>
      </dsp:nvSpPr>
      <dsp:spPr>
        <a:xfrm>
          <a:off x="4852800" y="94499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13E692-5998-47BD-8E4D-1612C9FF1954}">
      <dsp:nvSpPr>
        <dsp:cNvPr id="0" name=""/>
        <dsp:cNvSpPr/>
      </dsp:nvSpPr>
      <dsp:spPr>
        <a:xfrm>
          <a:off x="4357800" y="2081193"/>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Prepare a research report </a:t>
          </a:r>
          <a:r>
            <a:rPr lang="en-US" sz="1100" kern="1200"/>
            <a:t>or manuscript to communicate your findings. Include sections such as an abstract, introduction, methods, results, discussion, and references.</a:t>
          </a:r>
        </a:p>
      </dsp:txBody>
      <dsp:txXfrm>
        <a:off x="4357800" y="2081193"/>
        <a:ext cx="1800000" cy="1035000"/>
      </dsp:txXfrm>
    </dsp:sp>
    <dsp:sp modelId="{880D88E2-4508-4799-AA76-4C7E483634F7}">
      <dsp:nvSpPr>
        <dsp:cNvPr id="0" name=""/>
        <dsp:cNvSpPr/>
      </dsp:nvSpPr>
      <dsp:spPr>
        <a:xfrm>
          <a:off x="6967800" y="944999"/>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67B70A1-1343-4EF2-95CF-2CD66D90B871}">
      <dsp:nvSpPr>
        <dsp:cNvPr id="0" name=""/>
        <dsp:cNvSpPr/>
      </dsp:nvSpPr>
      <dsp:spPr>
        <a:xfrm>
          <a:off x="6472800" y="2081193"/>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Clearly present </a:t>
          </a:r>
          <a:r>
            <a:rPr lang="en-US" sz="1100" kern="1200"/>
            <a:t>your research question, hypotheses, methodology, data analysis, and main findings in a logical and organized manner.</a:t>
          </a:r>
        </a:p>
      </dsp:txBody>
      <dsp:txXfrm>
        <a:off x="6472800" y="2081193"/>
        <a:ext cx="1800000" cy="1035000"/>
      </dsp:txXfrm>
    </dsp:sp>
    <dsp:sp modelId="{7EC3BFC1-8229-4D92-BAB8-17B6C0F4CA03}">
      <dsp:nvSpPr>
        <dsp:cNvPr id="0" name=""/>
        <dsp:cNvSpPr/>
      </dsp:nvSpPr>
      <dsp:spPr>
        <a:xfrm>
          <a:off x="9082800" y="944999"/>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78C1AB3-5F84-4DDB-B18A-2C23DB3CA3F8}">
      <dsp:nvSpPr>
        <dsp:cNvPr id="0" name=""/>
        <dsp:cNvSpPr/>
      </dsp:nvSpPr>
      <dsp:spPr>
        <a:xfrm>
          <a:off x="8587800" y="2081193"/>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Use appropriate headings</a:t>
          </a:r>
          <a:r>
            <a:rPr lang="en-US" sz="1100" kern="1200"/>
            <a:t>, subheadings, tables, figures, and citations to enhance readability and understanding.</a:t>
          </a:r>
        </a:p>
      </dsp:txBody>
      <dsp:txXfrm>
        <a:off x="8587800" y="2081193"/>
        <a:ext cx="1800000" cy="1035000"/>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D04A7-6A95-418E-8338-A499063A438B}">
      <dsp:nvSpPr>
        <dsp:cNvPr id="0" name=""/>
        <dsp:cNvSpPr/>
      </dsp:nvSpPr>
      <dsp:spPr>
        <a:xfrm>
          <a:off x="0" y="71959"/>
          <a:ext cx="6666833" cy="17316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Reflect on your research process</a:t>
          </a:r>
          <a:r>
            <a:rPr lang="en-US" sz="2000" kern="1200"/>
            <a:t>, identify strengths, weaknesses, and areas for improvement. Incorporate feedback from peers, mentors, or reviewers to refine your research approach and enhance the quality of your future studies.</a:t>
          </a:r>
        </a:p>
      </dsp:txBody>
      <dsp:txXfrm>
        <a:off x="84530" y="156489"/>
        <a:ext cx="6497773" cy="1562540"/>
      </dsp:txXfrm>
    </dsp:sp>
    <dsp:sp modelId="{6158E1F4-3FF4-498C-AFB6-C4330D98548F}">
      <dsp:nvSpPr>
        <dsp:cNvPr id="0" name=""/>
        <dsp:cNvSpPr/>
      </dsp:nvSpPr>
      <dsp:spPr>
        <a:xfrm>
          <a:off x="0" y="1861160"/>
          <a:ext cx="6666833" cy="1731600"/>
        </a:xfrm>
        <a:prstGeom prst="roundRect">
          <a:avLst/>
        </a:prstGeom>
        <a:gradFill rotWithShape="0">
          <a:gsLst>
            <a:gs pos="0">
              <a:schemeClr val="accent4">
                <a:hueOff val="-7361661"/>
                <a:satOff val="8429"/>
                <a:lumOff val="-4804"/>
                <a:alphaOff val="0"/>
                <a:satMod val="103000"/>
                <a:lumMod val="102000"/>
                <a:tint val="94000"/>
              </a:schemeClr>
            </a:gs>
            <a:gs pos="50000">
              <a:schemeClr val="accent4">
                <a:hueOff val="-7361661"/>
                <a:satOff val="8429"/>
                <a:lumOff val="-4804"/>
                <a:alphaOff val="0"/>
                <a:satMod val="110000"/>
                <a:lumMod val="100000"/>
                <a:shade val="100000"/>
              </a:schemeClr>
            </a:gs>
            <a:gs pos="100000">
              <a:schemeClr val="accent4">
                <a:hueOff val="-7361661"/>
                <a:satOff val="8429"/>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Remember, experimental research is a dynamic process that requires careful planning, rigorous execution, and critical thinking. </a:t>
          </a:r>
        </a:p>
      </dsp:txBody>
      <dsp:txXfrm>
        <a:off x="84530" y="1945690"/>
        <a:ext cx="6497773" cy="1562540"/>
      </dsp:txXfrm>
    </dsp:sp>
    <dsp:sp modelId="{663C4A2E-05C0-4F6D-9460-5ED150D7847C}">
      <dsp:nvSpPr>
        <dsp:cNvPr id="0" name=""/>
        <dsp:cNvSpPr/>
      </dsp:nvSpPr>
      <dsp:spPr>
        <a:xfrm>
          <a:off x="0" y="3650360"/>
          <a:ext cx="6666833" cy="1731600"/>
        </a:xfrm>
        <a:prstGeom prst="roundRect">
          <a:avLst/>
        </a:prstGeom>
        <a:gradFill rotWithShape="0">
          <a:gsLst>
            <a:gs pos="0">
              <a:schemeClr val="accent4">
                <a:hueOff val="-14723321"/>
                <a:satOff val="16858"/>
                <a:lumOff val="-9607"/>
                <a:alphaOff val="0"/>
                <a:satMod val="103000"/>
                <a:lumMod val="102000"/>
                <a:tint val="94000"/>
              </a:schemeClr>
            </a:gs>
            <a:gs pos="50000">
              <a:schemeClr val="accent4">
                <a:hueOff val="-14723321"/>
                <a:satOff val="16858"/>
                <a:lumOff val="-9607"/>
                <a:alphaOff val="0"/>
                <a:satMod val="110000"/>
                <a:lumMod val="100000"/>
                <a:shade val="100000"/>
              </a:schemeClr>
            </a:gs>
            <a:gs pos="100000">
              <a:schemeClr val="accent4">
                <a:hueOff val="-14723321"/>
                <a:satOff val="16858"/>
                <a:lumOff val="-960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Stay organized, adhere to ethical guidelines, and maintain open-mindedness throughout your research journey.</a:t>
          </a:r>
        </a:p>
      </dsp:txBody>
      <dsp:txXfrm>
        <a:off x="84530" y="3734890"/>
        <a:ext cx="6497773" cy="1562540"/>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7A1D1-83E3-4BB9-A890-5D720C57EE92}">
      <dsp:nvSpPr>
        <dsp:cNvPr id="0" name=""/>
        <dsp:cNvSpPr/>
      </dsp:nvSpPr>
      <dsp:spPr>
        <a:xfrm>
          <a:off x="1333" y="110983"/>
          <a:ext cx="4682211" cy="2973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4CBE7F-D652-4E21-96BB-AF2A9954FB49}">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Questions in qualitative research need not be too precise or narrow; they can remain sufficiently open to allow the emergence of factors that a researcher had not thought about when embarking on a study. </a:t>
          </a:r>
        </a:p>
      </dsp:txBody>
      <dsp:txXfrm>
        <a:off x="608661" y="692298"/>
        <a:ext cx="4508047" cy="2799040"/>
      </dsp:txXfrm>
    </dsp:sp>
    <dsp:sp modelId="{112FD74E-371E-46EC-90CF-3C958EF4C995}">
      <dsp:nvSpPr>
        <dsp:cNvPr id="0" name=""/>
        <dsp:cNvSpPr/>
      </dsp:nvSpPr>
      <dsp:spPr>
        <a:xfrm>
          <a:off x="5724037" y="110983"/>
          <a:ext cx="4682211" cy="2973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5112D8-19F6-4D9F-ADC2-3A1D39F548D4}">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 some cases, the whole focus of a research can change following unforeseen discoveries in its early or middle stages. </a:t>
          </a:r>
        </a:p>
      </dsp:txBody>
      <dsp:txXfrm>
        <a:off x="6331365" y="692298"/>
        <a:ext cx="4508047" cy="2799040"/>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C9474-7FFD-4E5B-9EF1-70DEBF4D7B6F}">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CB82AAB-7A8A-4F6C-9ED0-AB4C10DF3F89}">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5F8D41-1161-44FC-AD7E-69A1CE8F777E}">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US" sz="2200" kern="1200"/>
            <a:t>In qualitative research, the selection of participants is usually purposive. </a:t>
          </a:r>
        </a:p>
      </dsp:txBody>
      <dsp:txXfrm>
        <a:off x="1509882" y="708097"/>
        <a:ext cx="9005717" cy="1307257"/>
      </dsp:txXfrm>
    </dsp:sp>
    <dsp:sp modelId="{01415960-B7FB-40C7-88D4-273179B08763}">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A3306EE-6FDE-4E4E-B40D-82620FC6E420}">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A1F54BE-8956-40F1-9628-448232B55FB6}">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US" sz="2200" kern="1200"/>
            <a:t>The aim is not to generalise to the broader population but to identify cases that are information-rich (i.e. they allow an in-depth exploration of the phenomenon under study). </a:t>
          </a:r>
        </a:p>
      </dsp:txBody>
      <dsp:txXfrm>
        <a:off x="1509882" y="2342169"/>
        <a:ext cx="9005717" cy="1307257"/>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D8DA4-EFEC-45D4-A4DB-34A74D7A3122}">
      <dsp:nvSpPr>
        <dsp:cNvPr id="0" name=""/>
        <dsp:cNvSpPr/>
      </dsp:nvSpPr>
      <dsp:spPr>
        <a:xfrm>
          <a:off x="582645" y="1178"/>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extreme or deviant cases sampling </a:t>
          </a:r>
          <a:r>
            <a:rPr lang="en-US" sz="1400" kern="1200"/>
            <a:t>(unusual, distinctive cases); </a:t>
          </a:r>
        </a:p>
      </dsp:txBody>
      <dsp:txXfrm>
        <a:off x="582645" y="1178"/>
        <a:ext cx="2174490" cy="1304694"/>
      </dsp:txXfrm>
    </dsp:sp>
    <dsp:sp modelId="{BCE97ACD-92B2-4D4C-8029-154E78D89AFB}">
      <dsp:nvSpPr>
        <dsp:cNvPr id="0" name=""/>
        <dsp:cNvSpPr/>
      </dsp:nvSpPr>
      <dsp:spPr>
        <a:xfrm>
          <a:off x="2974584" y="1178"/>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maximum variation sampling </a:t>
          </a:r>
          <a:r>
            <a:rPr lang="en-US" sz="1400" kern="1200"/>
            <a:t>(small samples of heterogeneous cases);</a:t>
          </a:r>
        </a:p>
      </dsp:txBody>
      <dsp:txXfrm>
        <a:off x="2974584" y="1178"/>
        <a:ext cx="2174490" cy="1304694"/>
      </dsp:txXfrm>
    </dsp:sp>
    <dsp:sp modelId="{2FDA8BD3-E0A7-4110-A3C8-E50FA12EC0B0}">
      <dsp:nvSpPr>
        <dsp:cNvPr id="0" name=""/>
        <dsp:cNvSpPr/>
      </dsp:nvSpPr>
      <dsp:spPr>
        <a:xfrm>
          <a:off x="5366524" y="1178"/>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homogeneous samples </a:t>
          </a:r>
          <a:r>
            <a:rPr lang="en-US" sz="1400" kern="1200"/>
            <a:t>(small samples of homogeneous cases);</a:t>
          </a:r>
        </a:p>
      </dsp:txBody>
      <dsp:txXfrm>
        <a:off x="5366524" y="1178"/>
        <a:ext cx="2174490" cy="1304694"/>
      </dsp:txXfrm>
    </dsp:sp>
    <dsp:sp modelId="{9F1E245B-651F-4225-A584-E12891ACD044}">
      <dsp:nvSpPr>
        <dsp:cNvPr id="0" name=""/>
        <dsp:cNvSpPr/>
      </dsp:nvSpPr>
      <dsp:spPr>
        <a:xfrm>
          <a:off x="7758464" y="1178"/>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typical case sampling  </a:t>
          </a:r>
          <a:r>
            <a:rPr lang="en-US" sz="1400" kern="1200"/>
            <a:t>(selecting cases considered “typical” or “average”</a:t>
          </a:r>
        </a:p>
      </dsp:txBody>
      <dsp:txXfrm>
        <a:off x="7758464" y="1178"/>
        <a:ext cx="2174490" cy="1304694"/>
      </dsp:txXfrm>
    </dsp:sp>
    <dsp:sp modelId="{946EB6DC-AF25-424A-A01F-2ADB5DFC8469}">
      <dsp:nvSpPr>
        <dsp:cNvPr id="0" name=""/>
        <dsp:cNvSpPr/>
      </dsp:nvSpPr>
      <dsp:spPr>
        <a:xfrm>
          <a:off x="582645" y="1523321"/>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critical case sampling </a:t>
          </a:r>
          <a:r>
            <a:rPr lang="en-US" sz="1400" kern="1200"/>
            <a:t>(“if it happens there, it will happen anywhere” or “if it does not happen there, it will not happen anywhere”);</a:t>
          </a:r>
        </a:p>
      </dsp:txBody>
      <dsp:txXfrm>
        <a:off x="582645" y="1523321"/>
        <a:ext cx="2174490" cy="1304694"/>
      </dsp:txXfrm>
    </dsp:sp>
    <dsp:sp modelId="{AC176E8E-D01C-462D-8D2D-CFF16BD7C4BC}">
      <dsp:nvSpPr>
        <dsp:cNvPr id="0" name=""/>
        <dsp:cNvSpPr/>
      </dsp:nvSpPr>
      <dsp:spPr>
        <a:xfrm>
          <a:off x="2974584" y="1523321"/>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snowball sampling</a:t>
          </a:r>
          <a:r>
            <a:rPr lang="en-US" sz="1400" kern="1200"/>
            <a:t>;</a:t>
          </a:r>
        </a:p>
      </dsp:txBody>
      <dsp:txXfrm>
        <a:off x="2974584" y="1523321"/>
        <a:ext cx="2174490" cy="1304694"/>
      </dsp:txXfrm>
    </dsp:sp>
    <dsp:sp modelId="{E0966F4A-8616-4A6B-8CF0-B0769F2D5EAD}">
      <dsp:nvSpPr>
        <dsp:cNvPr id="0" name=""/>
        <dsp:cNvSpPr/>
      </dsp:nvSpPr>
      <dsp:spPr>
        <a:xfrm>
          <a:off x="5366524" y="1523321"/>
          <a:ext cx="2174490" cy="13046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criterion sampling </a:t>
          </a:r>
          <a:r>
            <a:rPr lang="en-US" sz="1400" kern="1200"/>
            <a:t>(selecting participants based on a very specific criterion);</a:t>
          </a:r>
        </a:p>
      </dsp:txBody>
      <dsp:txXfrm>
        <a:off x="5366524" y="1523321"/>
        <a:ext cx="2174490" cy="1304694"/>
      </dsp:txXfrm>
    </dsp:sp>
    <dsp:sp modelId="{819DF44B-36CF-4979-9267-91228DA9A1A6}">
      <dsp:nvSpPr>
        <dsp:cNvPr id="0" name=""/>
        <dsp:cNvSpPr/>
      </dsp:nvSpPr>
      <dsp:spPr>
        <a:xfrm>
          <a:off x="7758464" y="1523321"/>
          <a:ext cx="2174490" cy="13046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confirming and disconfirming cases </a:t>
          </a:r>
          <a:r>
            <a:rPr lang="en-US" sz="1400" kern="1200"/>
            <a:t>(a researcher may want to identify further cases that could confirm or disconfirm initial findings);</a:t>
          </a:r>
        </a:p>
      </dsp:txBody>
      <dsp:txXfrm>
        <a:off x="7758464" y="1523321"/>
        <a:ext cx="2174490" cy="1304694"/>
      </dsp:txXfrm>
    </dsp:sp>
    <dsp:sp modelId="{32DBFD4B-170B-4184-9B0A-83E1C7055B83}">
      <dsp:nvSpPr>
        <dsp:cNvPr id="0" name=""/>
        <dsp:cNvSpPr/>
      </dsp:nvSpPr>
      <dsp:spPr>
        <a:xfrm>
          <a:off x="2974584" y="3045465"/>
          <a:ext cx="2174490" cy="13046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theoretical sampling </a:t>
          </a:r>
          <a:r>
            <a:rPr lang="en-US" sz="1400" kern="1200"/>
            <a:t>(aimed at producing new ideas by inviting further new cases at subsequent stages of a study; </a:t>
          </a:r>
        </a:p>
      </dsp:txBody>
      <dsp:txXfrm>
        <a:off x="2974584" y="3045465"/>
        <a:ext cx="2174490" cy="1304694"/>
      </dsp:txXfrm>
    </dsp:sp>
    <dsp:sp modelId="{FF8A9B76-8FE9-4372-B2F1-77EBB6489120}">
      <dsp:nvSpPr>
        <dsp:cNvPr id="0" name=""/>
        <dsp:cNvSpPr/>
      </dsp:nvSpPr>
      <dsp:spPr>
        <a:xfrm>
          <a:off x="5366524" y="3045465"/>
          <a:ext cx="2174490" cy="13046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convenience sampling </a:t>
          </a:r>
          <a:r>
            <a:rPr lang="en-US" sz="1400" kern="1200"/>
            <a:t>(selecting whoever is readily available).</a:t>
          </a:r>
        </a:p>
      </dsp:txBody>
      <dsp:txXfrm>
        <a:off x="5366524" y="3045465"/>
        <a:ext cx="2174490" cy="13046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2C77-2585-4989-AB1A-6D527A69892A}">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86999-2696-4000-A40E-DDDAFB1BC963}">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68C199-2AFB-4C4F-AEB8-4017AF3BE65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a:t>Descriptive research </a:t>
          </a:r>
          <a:r>
            <a:rPr lang="en-US" sz="2300" kern="1200"/>
            <a:t>aims to provide a very detailed, and accurate, picture of a particular group, event, process, or situation with which the researcher is already familiar. </a:t>
          </a:r>
        </a:p>
      </dsp:txBody>
      <dsp:txXfrm>
        <a:off x="1437631" y="531"/>
        <a:ext cx="9077968" cy="1244702"/>
      </dsp:txXfrm>
    </dsp:sp>
    <dsp:sp modelId="{F2081B86-D412-458E-B416-23113FE48274}">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E27AA-B064-4E24-A351-715416E1930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911626-A629-4B3D-9B02-FBB62E3253A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The focus is merely on describing what is being studied without seeking to explain it. </a:t>
          </a:r>
        </a:p>
      </dsp:txBody>
      <dsp:txXfrm>
        <a:off x="1437631" y="1556410"/>
        <a:ext cx="9077968" cy="1244702"/>
      </dsp:txXfrm>
    </dsp:sp>
    <dsp:sp modelId="{5D7A2E7B-CB36-4EA3-9127-66F1F35C0074}">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EE1BA-7628-4DF5-BC66-A4242D633D93}">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C33DE3-17F5-4E96-B3BC-F7905C3D077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Descriptive studies often rely on the collection of large volumes of quantitative data. </a:t>
          </a:r>
        </a:p>
      </dsp:txBody>
      <dsp:txXfrm>
        <a:off x="1437631" y="3112289"/>
        <a:ext cx="9077968" cy="1244702"/>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494DD-A134-43CE-98D5-CD32EA8467C1}">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9093950-7877-4B0F-B958-63AA6666B6A6}">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B018F6E-CC37-4172-A7F6-CC3E5BDE8988}">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US" sz="2200" kern="1200"/>
            <a:t>The pool of data generation methods from which researchers can choose those most appropriate for their studies is immense and ever-expanding. </a:t>
          </a:r>
        </a:p>
      </dsp:txBody>
      <dsp:txXfrm>
        <a:off x="1509882" y="708097"/>
        <a:ext cx="9005717" cy="1307257"/>
      </dsp:txXfrm>
    </dsp:sp>
    <dsp:sp modelId="{E9BF049D-FD73-4BB3-B028-DF075A7BEDD1}">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9B09539-9981-4BD3-837A-70CFE695F227}">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9CC384-8870-4B3A-8D81-A6466BC3BBF0}">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977900">
            <a:lnSpc>
              <a:spcPct val="100000"/>
            </a:lnSpc>
            <a:spcBef>
              <a:spcPct val="0"/>
            </a:spcBef>
            <a:spcAft>
              <a:spcPct val="35000"/>
            </a:spcAft>
            <a:buNone/>
          </a:pPr>
          <a:r>
            <a:rPr lang="en-US" sz="2200" kern="1200"/>
            <a:t>It includes interviews, focus groups, (participant and non-participant) observations, document analysis, audio and video recordings, photographs, blog content analysis, social media posts, and so on.</a:t>
          </a:r>
        </a:p>
      </dsp:txBody>
      <dsp:txXfrm>
        <a:off x="1509882" y="2342169"/>
        <a:ext cx="9005717" cy="1307257"/>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F9CEA-1516-42DE-A981-D39FD8F834F9}">
      <dsp:nvSpPr>
        <dsp:cNvPr id="0" name=""/>
        <dsp:cNvSpPr/>
      </dsp:nvSpPr>
      <dsp:spPr>
        <a:xfrm>
          <a:off x="1212569" y="608839"/>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5D367F-3F1E-41CA-891D-EDC6E260B4E6}">
      <dsp:nvSpPr>
        <dsp:cNvPr id="0" name=""/>
        <dsp:cNvSpPr/>
      </dsp:nvSpPr>
      <dsp:spPr>
        <a:xfrm>
          <a:off x="417971" y="2380227"/>
          <a:ext cx="2889450" cy="13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“The researcher needs to justify every move”, offering a detailed rationale on a wide range of issues, including the choice of social setting, participant selection, data generation methods, time spent in the field, changes in research direction, analytical procedures, how certain themes emerged, why they were significant, and so on. </a:t>
          </a:r>
        </a:p>
      </dsp:txBody>
      <dsp:txXfrm>
        <a:off x="417971" y="2380227"/>
        <a:ext cx="2889450" cy="1368457"/>
      </dsp:txXfrm>
    </dsp:sp>
    <dsp:sp modelId="{AC0840AA-98FB-428B-8F3B-CE2A8B97D8B4}">
      <dsp:nvSpPr>
        <dsp:cNvPr id="0" name=""/>
        <dsp:cNvSpPr/>
      </dsp:nvSpPr>
      <dsp:spPr>
        <a:xfrm>
          <a:off x="4607673" y="608839"/>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59B528-B753-4BD7-8159-891607CCB6FE}">
      <dsp:nvSpPr>
        <dsp:cNvPr id="0" name=""/>
        <dsp:cNvSpPr/>
      </dsp:nvSpPr>
      <dsp:spPr>
        <a:xfrm>
          <a:off x="3813075" y="2380227"/>
          <a:ext cx="2889450" cy="13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The importance of “showing one’s workings” is the reason why writing up becomes so critical in qualitative research; the final text is what sticks all research parts together, creating a coherent whole that justifies the validity of a study. </a:t>
          </a:r>
        </a:p>
      </dsp:txBody>
      <dsp:txXfrm>
        <a:off x="3813075" y="2380227"/>
        <a:ext cx="2889450" cy="1368457"/>
      </dsp:txXfrm>
    </dsp:sp>
    <dsp:sp modelId="{5BE529F8-A164-44FC-8C51-F41AD47F8A04}">
      <dsp:nvSpPr>
        <dsp:cNvPr id="0" name=""/>
        <dsp:cNvSpPr/>
      </dsp:nvSpPr>
      <dsp:spPr>
        <a:xfrm>
          <a:off x="8002777" y="608839"/>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DADA96-E4DE-4F19-B4C6-53269E99C30E}">
      <dsp:nvSpPr>
        <dsp:cNvPr id="0" name=""/>
        <dsp:cNvSpPr/>
      </dsp:nvSpPr>
      <dsp:spPr>
        <a:xfrm>
          <a:off x="7208178" y="2380227"/>
          <a:ext cx="2889450" cy="13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The “internal consistency” or “dependability” of a qualitative study is the extent to which the same results can be produced by different researchers if they re-</a:t>
          </a:r>
          <a:r>
            <a:rPr lang="en-US" sz="1400" kern="1200" dirty="0" err="1"/>
            <a:t>analyse</a:t>
          </a:r>
          <a:r>
            <a:rPr lang="en-US" sz="1400" kern="1200" dirty="0"/>
            <a:t> a given set of data.</a:t>
          </a:r>
        </a:p>
      </dsp:txBody>
      <dsp:txXfrm>
        <a:off x="7208178" y="2380227"/>
        <a:ext cx="2889450" cy="1368457"/>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FA6BB-DC2F-4E42-94E5-B163CC158FB1}">
      <dsp:nvSpPr>
        <dsp:cNvPr id="0" name=""/>
        <dsp:cNvSpPr/>
      </dsp:nvSpPr>
      <dsp:spPr>
        <a:xfrm>
          <a:off x="0" y="1805"/>
          <a:ext cx="10515600" cy="9153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7C1CC82-90F3-4469-B58D-565500E95DA3}">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E8B5E8-820F-42FA-9ED6-82EEFC40DFB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It is often </a:t>
          </a:r>
          <a:r>
            <a:rPr lang="en-US" sz="1500" b="1" kern="1200"/>
            <a:t>based on extremely small samples </a:t>
          </a:r>
          <a:r>
            <a:rPr lang="en-US" sz="1500" kern="1200"/>
            <a:t>of participants who hardly represent any meaningful segment of a population. Hence, it is hard to know whether their characteristics, experiences, perceptions, and so on, apply more broadly to a given society.</a:t>
          </a:r>
        </a:p>
      </dsp:txBody>
      <dsp:txXfrm>
        <a:off x="1057183" y="1805"/>
        <a:ext cx="9458416" cy="915310"/>
      </dsp:txXfrm>
    </dsp:sp>
    <dsp:sp modelId="{CE4CA7ED-19C9-4C06-AA8C-1A179BAD0B85}">
      <dsp:nvSpPr>
        <dsp:cNvPr id="0" name=""/>
        <dsp:cNvSpPr/>
      </dsp:nvSpPr>
      <dsp:spPr>
        <a:xfrm>
          <a:off x="0" y="1145944"/>
          <a:ext cx="10515600" cy="9153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CEF3411-0D65-4C0A-8423-3A7D097200C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7CB2C6-181A-41B5-9C8C-A6904C66F5BA}">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b="1" kern="1200"/>
            <a:t>It is time-consuming and costly</a:t>
          </a:r>
          <a:r>
            <a:rPr lang="en-US" sz="1500" kern="1200"/>
            <a:t>. For example, 10 minutes of recorded interviewing can take an hour to transcribe and produce more than 10 pages of text. </a:t>
          </a:r>
        </a:p>
      </dsp:txBody>
      <dsp:txXfrm>
        <a:off x="1057183" y="1145944"/>
        <a:ext cx="9458416" cy="915310"/>
      </dsp:txXfrm>
    </dsp:sp>
    <dsp:sp modelId="{8528F06D-F429-48C0-A956-85FDF8FCC36A}">
      <dsp:nvSpPr>
        <dsp:cNvPr id="0" name=""/>
        <dsp:cNvSpPr/>
      </dsp:nvSpPr>
      <dsp:spPr>
        <a:xfrm>
          <a:off x="0" y="2290082"/>
          <a:ext cx="10515600" cy="9153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823BF13-BC96-4F6C-B4E2-D586A09C8D25}">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3C459A-B99A-40C5-8688-550B05B1BF99}">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“Trustworthiness” or the “ability to justify every single move” largely </a:t>
          </a:r>
          <a:r>
            <a:rPr lang="en-US" sz="1500" b="1" kern="1200"/>
            <a:t>depends on a researcher’s communication/writing skills </a:t>
          </a:r>
          <a:r>
            <a:rPr lang="en-US" sz="1500" kern="1200"/>
            <a:t>rather than the true quality (or rigour) of a study. </a:t>
          </a:r>
        </a:p>
      </dsp:txBody>
      <dsp:txXfrm>
        <a:off x="1057183" y="2290082"/>
        <a:ext cx="9458416" cy="915310"/>
      </dsp:txXfrm>
    </dsp:sp>
    <dsp:sp modelId="{F95B86DD-67E3-428F-B2F6-9E07629A5588}">
      <dsp:nvSpPr>
        <dsp:cNvPr id="0" name=""/>
        <dsp:cNvSpPr/>
      </dsp:nvSpPr>
      <dsp:spPr>
        <a:xfrm>
          <a:off x="0" y="3434221"/>
          <a:ext cx="10515600" cy="9153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89AB9E1-E3BE-41F2-9CAF-DE99A101CA64}">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904DC5-93EF-4C10-A485-F8613A39C14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en-US" sz="1500" kern="1200"/>
            <a:t>As qualitative researchers become intensely involved in their research setting, this is likely to </a:t>
          </a:r>
          <a:r>
            <a:rPr lang="en-US" sz="1500" b="1" kern="1200"/>
            <a:t>influence and bring about significant changes </a:t>
          </a:r>
          <a:r>
            <a:rPr lang="en-US" sz="1500" kern="1200"/>
            <a:t>to the setting itself or the phenomenon under investigation. </a:t>
          </a:r>
        </a:p>
      </dsp:txBody>
      <dsp:txXfrm>
        <a:off x="1057183" y="3434221"/>
        <a:ext cx="9458416" cy="915310"/>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DCBFF-F805-4853-A987-5C2606BA1E6E}">
      <dsp:nvSpPr>
        <dsp:cNvPr id="0" name=""/>
        <dsp:cNvSpPr/>
      </dsp:nvSpPr>
      <dsp:spPr>
        <a:xfrm>
          <a:off x="0" y="391530"/>
          <a:ext cx="6900512" cy="23376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By the end of this chapter students should be able to understand and implement specific methods for collecting qualitative data, such as interviewing (informal, unstructured, semi-structured) and focus groups. </a:t>
          </a:r>
        </a:p>
      </dsp:txBody>
      <dsp:txXfrm>
        <a:off x="114115" y="505645"/>
        <a:ext cx="6672282" cy="2109430"/>
      </dsp:txXfrm>
    </dsp:sp>
    <dsp:sp modelId="{4F65E6DE-7C83-421D-B203-08E65CB22E92}">
      <dsp:nvSpPr>
        <dsp:cNvPr id="0" name=""/>
        <dsp:cNvSpPr/>
      </dsp:nvSpPr>
      <dsp:spPr>
        <a:xfrm>
          <a:off x="0" y="2806950"/>
          <a:ext cx="6900512" cy="2337660"/>
        </a:xfrm>
        <a:prstGeom prst="roundRect">
          <a:avLst/>
        </a:prstGeom>
        <a:gradFill rotWithShape="0">
          <a:gsLst>
            <a:gs pos="0">
              <a:schemeClr val="accent5">
                <a:hueOff val="1361386"/>
                <a:satOff val="2454"/>
                <a:lumOff val="2744"/>
                <a:alphaOff val="0"/>
                <a:satMod val="103000"/>
                <a:lumMod val="102000"/>
                <a:tint val="94000"/>
              </a:schemeClr>
            </a:gs>
            <a:gs pos="50000">
              <a:schemeClr val="accent5">
                <a:hueOff val="1361386"/>
                <a:satOff val="2454"/>
                <a:lumOff val="2744"/>
                <a:alphaOff val="0"/>
                <a:satMod val="110000"/>
                <a:lumMod val="100000"/>
                <a:shade val="100000"/>
              </a:schemeClr>
            </a:gs>
            <a:gs pos="100000">
              <a:schemeClr val="accent5">
                <a:hueOff val="1361386"/>
                <a:satOff val="2454"/>
                <a:lumOff val="27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 addition, students should be able to follow the different steps required in order to implement qualitative methods of collecting data.</a:t>
          </a:r>
        </a:p>
      </dsp:txBody>
      <dsp:txXfrm>
        <a:off x="114115" y="2921065"/>
        <a:ext cx="6672282" cy="2109430"/>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94816-251B-472E-812E-2EB3243BE97F}">
      <dsp:nvSpPr>
        <dsp:cNvPr id="0" name=""/>
        <dsp:cNvSpPr/>
      </dsp:nvSpPr>
      <dsp:spPr>
        <a:xfrm>
          <a:off x="1333" y="110983"/>
          <a:ext cx="4682211" cy="2973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3033BC-5B6E-4F1E-846C-D27DDFC7583A}">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 The participants selected must be able to inform important facets and perspectives related to the phenomenon being studied.</a:t>
          </a:r>
        </a:p>
      </dsp:txBody>
      <dsp:txXfrm>
        <a:off x="608661" y="692298"/>
        <a:ext cx="4508047" cy="2799040"/>
      </dsp:txXfrm>
    </dsp:sp>
    <dsp:sp modelId="{651388DC-C3D1-4F44-A24A-F446DF080E5B}">
      <dsp:nvSpPr>
        <dsp:cNvPr id="0" name=""/>
        <dsp:cNvSpPr/>
      </dsp:nvSpPr>
      <dsp:spPr>
        <a:xfrm>
          <a:off x="5724037" y="110983"/>
          <a:ext cx="4682211" cy="297320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009214-D08D-432D-83E9-AE7348E65122}">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 The sample size in qualitative research, is not generally predetermined. The number of participants is usually defined in relation to the point at which no new information, new themes, concepts or feedback is being retrieved during the data collection process. This end point is named “data saturation”. </a:t>
          </a:r>
        </a:p>
      </dsp:txBody>
      <dsp:txXfrm>
        <a:off x="6331365" y="692298"/>
        <a:ext cx="4508047" cy="2799040"/>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C6B4A-8374-414A-B100-734F56110278}">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95C80AEF-584C-409C-9DA9-75BCBAEC474A}">
      <dsp:nvSpPr>
        <dsp:cNvPr id="0" name=""/>
        <dsp:cNvSpPr/>
      </dsp:nvSpPr>
      <dsp:spPr>
        <a:xfrm>
          <a:off x="748607" y="2795"/>
          <a:ext cx="1922896" cy="11537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b="1" kern="1200" dirty="0"/>
            <a:t>Define Selection criteria</a:t>
          </a:r>
          <a:r>
            <a:rPr lang="en-US" sz="1200" kern="1200" dirty="0"/>
            <a:t>: Clearly outline the criteria or qualifications that potential participants need to meet. </a:t>
          </a:r>
        </a:p>
      </dsp:txBody>
      <dsp:txXfrm>
        <a:off x="748607" y="2795"/>
        <a:ext cx="1922896" cy="1153737"/>
      </dsp:txXfrm>
    </dsp:sp>
    <dsp:sp modelId="{D8886643-F522-4098-9987-56A119FBE309}">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1029773"/>
              <a:satOff val="1571"/>
              <a:lumOff val="56"/>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9BB58012-395B-49CD-B865-BB054EF9BCAB}">
      <dsp:nvSpPr>
        <dsp:cNvPr id="0" name=""/>
        <dsp:cNvSpPr/>
      </dsp:nvSpPr>
      <dsp:spPr>
        <a:xfrm>
          <a:off x="3113770" y="2795"/>
          <a:ext cx="1922896" cy="1153737"/>
        </a:xfrm>
        <a:prstGeom prst="rect">
          <a:avLst/>
        </a:prstGeom>
        <a:gradFill rotWithShape="0">
          <a:gsLst>
            <a:gs pos="0">
              <a:schemeClr val="accent2">
                <a:hueOff val="901051"/>
                <a:satOff val="1375"/>
                <a:lumOff val="49"/>
                <a:alphaOff val="0"/>
                <a:satMod val="103000"/>
                <a:lumMod val="102000"/>
                <a:tint val="94000"/>
              </a:schemeClr>
            </a:gs>
            <a:gs pos="50000">
              <a:schemeClr val="accent2">
                <a:hueOff val="901051"/>
                <a:satOff val="1375"/>
                <a:lumOff val="49"/>
                <a:alphaOff val="0"/>
                <a:satMod val="110000"/>
                <a:lumMod val="100000"/>
                <a:shade val="100000"/>
              </a:schemeClr>
            </a:gs>
            <a:gs pos="100000">
              <a:schemeClr val="accent2">
                <a:hueOff val="901051"/>
                <a:satOff val="1375"/>
                <a:lumOff val="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b="1" kern="1200"/>
            <a:t>Recruitment Strategy</a:t>
          </a:r>
          <a:r>
            <a:rPr lang="en-US" sz="1200" kern="1200"/>
            <a:t>: Develop a plan to attract potential participants. </a:t>
          </a:r>
        </a:p>
      </dsp:txBody>
      <dsp:txXfrm>
        <a:off x="3113770" y="2795"/>
        <a:ext cx="1922896" cy="1153737"/>
      </dsp:txXfrm>
    </dsp:sp>
    <dsp:sp modelId="{D13F1875-90C2-4106-B476-6A0CE9FB1A62}">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2059546"/>
              <a:satOff val="3143"/>
              <a:lumOff val="112"/>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502A4518-605A-4C4B-8754-A6D76E2C5393}">
      <dsp:nvSpPr>
        <dsp:cNvPr id="0" name=""/>
        <dsp:cNvSpPr/>
      </dsp:nvSpPr>
      <dsp:spPr>
        <a:xfrm>
          <a:off x="5478933" y="2795"/>
          <a:ext cx="1922896" cy="1153737"/>
        </a:xfrm>
        <a:prstGeom prst="rect">
          <a:avLst/>
        </a:prstGeom>
        <a:gradFill rotWithShape="0">
          <a:gsLst>
            <a:gs pos="0">
              <a:schemeClr val="accent2">
                <a:hueOff val="1802103"/>
                <a:satOff val="2750"/>
                <a:lumOff val="98"/>
                <a:alphaOff val="0"/>
                <a:satMod val="103000"/>
                <a:lumMod val="102000"/>
                <a:tint val="94000"/>
              </a:schemeClr>
            </a:gs>
            <a:gs pos="50000">
              <a:schemeClr val="accent2">
                <a:hueOff val="1802103"/>
                <a:satOff val="2750"/>
                <a:lumOff val="98"/>
                <a:alphaOff val="0"/>
                <a:satMod val="110000"/>
                <a:lumMod val="100000"/>
                <a:shade val="100000"/>
              </a:schemeClr>
            </a:gs>
            <a:gs pos="100000">
              <a:schemeClr val="accent2">
                <a:hueOff val="1802103"/>
                <a:satOff val="2750"/>
                <a:lumOff val="9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b="1" kern="1200"/>
            <a:t>Initial Screening</a:t>
          </a:r>
          <a:r>
            <a:rPr lang="en-US" sz="1200" kern="1200"/>
            <a:t>: Collect information from interested individuals through applications</a:t>
          </a:r>
        </a:p>
      </dsp:txBody>
      <dsp:txXfrm>
        <a:off x="5478933" y="2795"/>
        <a:ext cx="1922896" cy="1153737"/>
      </dsp:txXfrm>
    </dsp:sp>
    <dsp:sp modelId="{3CF6B976-885B-4065-82BB-EF1F61D12FF1}">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2">
              <a:hueOff val="3089319"/>
              <a:satOff val="4714"/>
              <a:lumOff val="168"/>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29EB4ED7-A2F8-473F-9E99-87A7E3775831}">
      <dsp:nvSpPr>
        <dsp:cNvPr id="0" name=""/>
        <dsp:cNvSpPr/>
      </dsp:nvSpPr>
      <dsp:spPr>
        <a:xfrm>
          <a:off x="7844095" y="2795"/>
          <a:ext cx="1922896" cy="1153737"/>
        </a:xfrm>
        <a:prstGeom prst="rect">
          <a:avLst/>
        </a:prstGeom>
        <a:gradFill rotWithShape="0">
          <a:gsLst>
            <a:gs pos="0">
              <a:schemeClr val="accent2">
                <a:hueOff val="2703154"/>
                <a:satOff val="4125"/>
                <a:lumOff val="147"/>
                <a:alphaOff val="0"/>
                <a:satMod val="103000"/>
                <a:lumMod val="102000"/>
                <a:tint val="94000"/>
              </a:schemeClr>
            </a:gs>
            <a:gs pos="50000">
              <a:schemeClr val="accent2">
                <a:hueOff val="2703154"/>
                <a:satOff val="4125"/>
                <a:lumOff val="147"/>
                <a:alphaOff val="0"/>
                <a:satMod val="110000"/>
                <a:lumMod val="100000"/>
                <a:shade val="100000"/>
              </a:schemeClr>
            </a:gs>
            <a:gs pos="100000">
              <a:schemeClr val="accent2">
                <a:hueOff val="2703154"/>
                <a:satOff val="4125"/>
                <a:lumOff val="14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kern="1200"/>
            <a:t>surveys, or initial interviews</a:t>
          </a:r>
        </a:p>
      </dsp:txBody>
      <dsp:txXfrm>
        <a:off x="7844095" y="2795"/>
        <a:ext cx="1922896" cy="1153737"/>
      </dsp:txXfrm>
    </dsp:sp>
    <dsp:sp modelId="{012E0F09-F2B8-45B6-99D9-AB2E5F9641B1}">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4119093"/>
              <a:satOff val="6285"/>
              <a:lumOff val="225"/>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08D70D9D-0EDD-4084-A2E3-E41F3C9647B9}">
      <dsp:nvSpPr>
        <dsp:cNvPr id="0" name=""/>
        <dsp:cNvSpPr/>
      </dsp:nvSpPr>
      <dsp:spPr>
        <a:xfrm>
          <a:off x="748607" y="1598800"/>
          <a:ext cx="1922896" cy="1153737"/>
        </a:xfrm>
        <a:prstGeom prst="rect">
          <a:avLst/>
        </a:prstGeom>
        <a:gradFill rotWithShape="0">
          <a:gsLst>
            <a:gs pos="0">
              <a:schemeClr val="accent2">
                <a:hueOff val="3604206"/>
                <a:satOff val="5500"/>
                <a:lumOff val="196"/>
                <a:alphaOff val="0"/>
                <a:satMod val="103000"/>
                <a:lumMod val="102000"/>
                <a:tint val="94000"/>
              </a:schemeClr>
            </a:gs>
            <a:gs pos="50000">
              <a:schemeClr val="accent2">
                <a:hueOff val="3604206"/>
                <a:satOff val="5500"/>
                <a:lumOff val="196"/>
                <a:alphaOff val="0"/>
                <a:satMod val="110000"/>
                <a:lumMod val="100000"/>
                <a:shade val="100000"/>
              </a:schemeClr>
            </a:gs>
            <a:gs pos="100000">
              <a:schemeClr val="accent2">
                <a:hueOff val="3604206"/>
                <a:satOff val="5500"/>
                <a:lumOff val="1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b="1" kern="1200"/>
            <a:t>Informed Consent</a:t>
          </a:r>
          <a:r>
            <a:rPr lang="en-US" sz="1200" kern="1200"/>
            <a:t>: Provide detailed information about the study or activity to those who pass the initial screening. </a:t>
          </a:r>
        </a:p>
      </dsp:txBody>
      <dsp:txXfrm>
        <a:off x="748607" y="1598800"/>
        <a:ext cx="1922896" cy="1153737"/>
      </dsp:txXfrm>
    </dsp:sp>
    <dsp:sp modelId="{6BDA52B2-3B20-48FA-81F6-A4BE0F90CE7F}">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5148866"/>
              <a:satOff val="7856"/>
              <a:lumOff val="281"/>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D3076A24-C2CE-4D4B-9AD7-74DC3EC08EFB}">
      <dsp:nvSpPr>
        <dsp:cNvPr id="0" name=""/>
        <dsp:cNvSpPr/>
      </dsp:nvSpPr>
      <dsp:spPr>
        <a:xfrm>
          <a:off x="3113770" y="1598800"/>
          <a:ext cx="1922896" cy="1153737"/>
        </a:xfrm>
        <a:prstGeom prst="rect">
          <a:avLst/>
        </a:prstGeom>
        <a:gradFill rotWithShape="0">
          <a:gsLst>
            <a:gs pos="0">
              <a:schemeClr val="accent2">
                <a:hueOff val="4505257"/>
                <a:satOff val="6874"/>
                <a:lumOff val="246"/>
                <a:alphaOff val="0"/>
                <a:satMod val="103000"/>
                <a:lumMod val="102000"/>
                <a:tint val="94000"/>
              </a:schemeClr>
            </a:gs>
            <a:gs pos="50000">
              <a:schemeClr val="accent2">
                <a:hueOff val="4505257"/>
                <a:satOff val="6874"/>
                <a:lumOff val="246"/>
                <a:alphaOff val="0"/>
                <a:satMod val="110000"/>
                <a:lumMod val="100000"/>
                <a:shade val="100000"/>
              </a:schemeClr>
            </a:gs>
            <a:gs pos="100000">
              <a:schemeClr val="accent2">
                <a:hueOff val="4505257"/>
                <a:satOff val="6874"/>
                <a:lumOff val="2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b="1" kern="1200"/>
            <a:t>Final Selection</a:t>
          </a:r>
          <a:r>
            <a:rPr lang="en-US" sz="1200" kern="1200"/>
            <a:t>: Review the applicants who have given informed consent and assess if they meet all the necessary criteria. </a:t>
          </a:r>
        </a:p>
      </dsp:txBody>
      <dsp:txXfrm>
        <a:off x="3113770" y="1598800"/>
        <a:ext cx="1922896" cy="1153737"/>
      </dsp:txXfrm>
    </dsp:sp>
    <dsp:sp modelId="{5461FA07-F942-4321-B841-AF2D33B58E48}">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6178639"/>
              <a:satOff val="9428"/>
              <a:lumOff val="337"/>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73E5028A-D4DA-4107-A802-C671908FE73B}">
      <dsp:nvSpPr>
        <dsp:cNvPr id="0" name=""/>
        <dsp:cNvSpPr/>
      </dsp:nvSpPr>
      <dsp:spPr>
        <a:xfrm>
          <a:off x="5478933" y="1598800"/>
          <a:ext cx="1922896" cy="1153737"/>
        </a:xfrm>
        <a:prstGeom prst="rect">
          <a:avLst/>
        </a:prstGeom>
        <a:gradFill rotWithShape="0">
          <a:gsLst>
            <a:gs pos="0">
              <a:schemeClr val="accent2">
                <a:hueOff val="5406309"/>
                <a:satOff val="8249"/>
                <a:lumOff val="295"/>
                <a:alphaOff val="0"/>
                <a:satMod val="103000"/>
                <a:lumMod val="102000"/>
                <a:tint val="94000"/>
              </a:schemeClr>
            </a:gs>
            <a:gs pos="50000">
              <a:schemeClr val="accent2">
                <a:hueOff val="5406309"/>
                <a:satOff val="8249"/>
                <a:lumOff val="295"/>
                <a:alphaOff val="0"/>
                <a:satMod val="110000"/>
                <a:lumMod val="100000"/>
                <a:shade val="100000"/>
              </a:schemeClr>
            </a:gs>
            <a:gs pos="100000">
              <a:schemeClr val="accent2">
                <a:hueOff val="5406309"/>
                <a:satOff val="8249"/>
                <a:lumOff val="2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b="1" kern="1200"/>
            <a:t>Confirmation and Participation</a:t>
          </a:r>
          <a:r>
            <a:rPr lang="en-US" sz="1200" kern="1200"/>
            <a:t>: Once selected, confirm the participation of chosen individuals </a:t>
          </a:r>
        </a:p>
      </dsp:txBody>
      <dsp:txXfrm>
        <a:off x="5478933" y="1598800"/>
        <a:ext cx="1922896" cy="1153737"/>
      </dsp:txXfrm>
    </dsp:sp>
    <dsp:sp modelId="{335384B4-47C3-45F8-BFB9-045AB8048731}">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2">
              <a:hueOff val="7208412"/>
              <a:satOff val="10999"/>
              <a:lumOff val="393"/>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487B67EB-19B2-49F6-92F8-47ED2F452F1F}">
      <dsp:nvSpPr>
        <dsp:cNvPr id="0" name=""/>
        <dsp:cNvSpPr/>
      </dsp:nvSpPr>
      <dsp:spPr>
        <a:xfrm>
          <a:off x="7844095" y="1598800"/>
          <a:ext cx="1922896" cy="1153737"/>
        </a:xfrm>
        <a:prstGeom prst="rect">
          <a:avLst/>
        </a:prstGeom>
        <a:gradFill rotWithShape="0">
          <a:gsLst>
            <a:gs pos="0">
              <a:schemeClr val="accent2">
                <a:hueOff val="6307360"/>
                <a:satOff val="9624"/>
                <a:lumOff val="344"/>
                <a:alphaOff val="0"/>
                <a:satMod val="103000"/>
                <a:lumMod val="102000"/>
                <a:tint val="94000"/>
              </a:schemeClr>
            </a:gs>
            <a:gs pos="50000">
              <a:schemeClr val="accent2">
                <a:hueOff val="6307360"/>
                <a:satOff val="9624"/>
                <a:lumOff val="344"/>
                <a:alphaOff val="0"/>
                <a:satMod val="110000"/>
                <a:lumMod val="100000"/>
                <a:shade val="100000"/>
              </a:schemeClr>
            </a:gs>
            <a:gs pos="100000">
              <a:schemeClr val="accent2">
                <a:hueOff val="6307360"/>
                <a:satOff val="9624"/>
                <a:lumOff val="3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b="1" kern="1200"/>
            <a:t>Data collection</a:t>
          </a:r>
          <a:r>
            <a:rPr lang="en-US" sz="1200" kern="1200"/>
            <a:t>: Carry out the study or activity according to the predefined protocols </a:t>
          </a:r>
        </a:p>
      </dsp:txBody>
      <dsp:txXfrm>
        <a:off x="7844095" y="1598800"/>
        <a:ext cx="1922896" cy="1153737"/>
      </dsp:txXfrm>
    </dsp:sp>
    <dsp:sp modelId="{730CE671-1887-43D2-8013-F9CF81877DB4}">
      <dsp:nvSpPr>
        <dsp:cNvPr id="0" name=""/>
        <dsp:cNvSpPr/>
      </dsp:nvSpPr>
      <dsp:spPr>
        <a:xfrm>
          <a:off x="748607" y="3194804"/>
          <a:ext cx="1922896" cy="1153737"/>
        </a:xfrm>
        <a:prstGeom prst="rect">
          <a:avLst/>
        </a:prstGeom>
        <a:gradFill rotWithShape="0">
          <a:gsLst>
            <a:gs pos="0">
              <a:schemeClr val="accent2">
                <a:hueOff val="7208412"/>
                <a:satOff val="10999"/>
                <a:lumOff val="393"/>
                <a:alphaOff val="0"/>
                <a:satMod val="103000"/>
                <a:lumMod val="102000"/>
                <a:tint val="94000"/>
              </a:schemeClr>
            </a:gs>
            <a:gs pos="50000">
              <a:schemeClr val="accent2">
                <a:hueOff val="7208412"/>
                <a:satOff val="10999"/>
                <a:lumOff val="393"/>
                <a:alphaOff val="0"/>
                <a:satMod val="110000"/>
                <a:lumMod val="100000"/>
                <a:shade val="100000"/>
              </a:schemeClr>
            </a:gs>
            <a:gs pos="100000">
              <a:schemeClr val="accent2">
                <a:hueOff val="7208412"/>
                <a:satOff val="10999"/>
                <a:lumOff val="3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33400">
            <a:lnSpc>
              <a:spcPct val="90000"/>
            </a:lnSpc>
            <a:spcBef>
              <a:spcPct val="0"/>
            </a:spcBef>
            <a:spcAft>
              <a:spcPct val="35000"/>
            </a:spcAft>
            <a:buNone/>
          </a:pPr>
          <a:r>
            <a:rPr lang="en-US" sz="1200" b="1" kern="1200"/>
            <a:t>Follow-up and Closure</a:t>
          </a:r>
          <a:r>
            <a:rPr lang="en-US" sz="1200" kern="1200"/>
            <a:t>: After the study or activity is completed, follow up with participants as needed.</a:t>
          </a:r>
        </a:p>
      </dsp:txBody>
      <dsp:txXfrm>
        <a:off x="748607" y="3194804"/>
        <a:ext cx="1922896" cy="1153737"/>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6749-CDDB-4914-A030-4D570CE64E13}">
      <dsp:nvSpPr>
        <dsp:cNvPr id="0" name=""/>
        <dsp:cNvSpPr/>
      </dsp:nvSpPr>
      <dsp:spPr>
        <a:xfrm>
          <a:off x="2899779" y="686484"/>
          <a:ext cx="530464" cy="91440"/>
        </a:xfrm>
        <a:custGeom>
          <a:avLst/>
          <a:gdLst/>
          <a:ahLst/>
          <a:cxnLst/>
          <a:rect l="0" t="0" r="0" b="0"/>
          <a:pathLst>
            <a:path>
              <a:moveTo>
                <a:pt x="0" y="45720"/>
              </a:moveTo>
              <a:lnTo>
                <a:pt x="530464"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729398"/>
        <a:ext cx="28053" cy="5610"/>
      </dsp:txXfrm>
    </dsp:sp>
    <dsp:sp modelId="{2192D12B-4952-4CB0-B8F9-C9F48ED6E8CB}">
      <dsp:nvSpPr>
        <dsp:cNvPr id="0" name=""/>
        <dsp:cNvSpPr/>
      </dsp:nvSpPr>
      <dsp:spPr>
        <a:xfrm>
          <a:off x="462167" y="380"/>
          <a:ext cx="2439412" cy="146364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33400">
            <a:lnSpc>
              <a:spcPct val="90000"/>
            </a:lnSpc>
            <a:spcBef>
              <a:spcPct val="0"/>
            </a:spcBef>
            <a:spcAft>
              <a:spcPct val="35000"/>
            </a:spcAft>
            <a:buNone/>
          </a:pPr>
          <a:r>
            <a:rPr lang="en-US" sz="1200" b="1" kern="1200" dirty="0"/>
            <a:t>Purposeful sampling</a:t>
          </a:r>
          <a:r>
            <a:rPr lang="en-US" sz="1200" kern="1200" dirty="0"/>
            <a:t>: This involves selecting participants based on specific criteria relevant to the research question or objectives (e.g., maximum variation sampling, homogenous sampling, snowball sampling).</a:t>
          </a:r>
        </a:p>
      </dsp:txBody>
      <dsp:txXfrm>
        <a:off x="462167" y="380"/>
        <a:ext cx="2439412" cy="1463647"/>
      </dsp:txXfrm>
    </dsp:sp>
    <dsp:sp modelId="{45FE9873-5910-4EC3-BD9D-81224A65D4BA}">
      <dsp:nvSpPr>
        <dsp:cNvPr id="0" name=""/>
        <dsp:cNvSpPr/>
      </dsp:nvSpPr>
      <dsp:spPr>
        <a:xfrm>
          <a:off x="1681873" y="1462227"/>
          <a:ext cx="3000476" cy="530464"/>
        </a:xfrm>
        <a:custGeom>
          <a:avLst/>
          <a:gdLst/>
          <a:ahLst/>
          <a:cxnLst/>
          <a:rect l="0" t="0" r="0" b="0"/>
          <a:pathLst>
            <a:path>
              <a:moveTo>
                <a:pt x="3000476" y="0"/>
              </a:moveTo>
              <a:lnTo>
                <a:pt x="3000476" y="282332"/>
              </a:lnTo>
              <a:lnTo>
                <a:pt x="0" y="282332"/>
              </a:lnTo>
              <a:lnTo>
                <a:pt x="0" y="530464"/>
              </a:lnTo>
            </a:path>
          </a:pathLst>
        </a:custGeom>
        <a:noFill/>
        <a:ln w="6350" cap="flat" cmpd="sng" algn="ctr">
          <a:solidFill>
            <a:schemeClr val="accent2">
              <a:hueOff val="2402804"/>
              <a:satOff val="3666"/>
              <a:lumOff val="131"/>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1724654"/>
        <a:ext cx="152624" cy="5610"/>
      </dsp:txXfrm>
    </dsp:sp>
    <dsp:sp modelId="{56168D14-5B81-40D1-90C0-178FFE33885F}">
      <dsp:nvSpPr>
        <dsp:cNvPr id="0" name=""/>
        <dsp:cNvSpPr/>
      </dsp:nvSpPr>
      <dsp:spPr>
        <a:xfrm>
          <a:off x="3462644" y="380"/>
          <a:ext cx="2439412" cy="1463647"/>
        </a:xfrm>
        <a:prstGeom prst="rect">
          <a:avLst/>
        </a:prstGeom>
        <a:gradFill rotWithShape="0">
          <a:gsLst>
            <a:gs pos="0">
              <a:schemeClr val="accent2">
                <a:hueOff val="1802103"/>
                <a:satOff val="2750"/>
                <a:lumOff val="98"/>
                <a:alphaOff val="0"/>
                <a:satMod val="103000"/>
                <a:lumMod val="102000"/>
                <a:tint val="94000"/>
              </a:schemeClr>
            </a:gs>
            <a:gs pos="50000">
              <a:schemeClr val="accent2">
                <a:hueOff val="1802103"/>
                <a:satOff val="2750"/>
                <a:lumOff val="98"/>
                <a:alphaOff val="0"/>
                <a:satMod val="110000"/>
                <a:lumMod val="100000"/>
                <a:shade val="100000"/>
              </a:schemeClr>
            </a:gs>
            <a:gs pos="100000">
              <a:schemeClr val="accent2">
                <a:hueOff val="1802103"/>
                <a:satOff val="2750"/>
                <a:lumOff val="9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33400">
            <a:lnSpc>
              <a:spcPct val="90000"/>
            </a:lnSpc>
            <a:spcBef>
              <a:spcPct val="0"/>
            </a:spcBef>
            <a:spcAft>
              <a:spcPct val="35000"/>
            </a:spcAft>
            <a:buNone/>
          </a:pPr>
          <a:r>
            <a:rPr lang="en-US" sz="1200" b="1" kern="1200"/>
            <a:t>Convenience sampling</a:t>
          </a:r>
          <a:r>
            <a:rPr lang="en-US" sz="1200" kern="1200"/>
            <a:t>: Participants are selected based on their accessibility and availability to the researcher.</a:t>
          </a:r>
        </a:p>
      </dsp:txBody>
      <dsp:txXfrm>
        <a:off x="3462644" y="380"/>
        <a:ext cx="2439412" cy="1463647"/>
      </dsp:txXfrm>
    </dsp:sp>
    <dsp:sp modelId="{B192D8BA-ABE4-4784-B58C-10C8528C4DD4}">
      <dsp:nvSpPr>
        <dsp:cNvPr id="0" name=""/>
        <dsp:cNvSpPr/>
      </dsp:nvSpPr>
      <dsp:spPr>
        <a:xfrm>
          <a:off x="2899779" y="2711196"/>
          <a:ext cx="530464" cy="91440"/>
        </a:xfrm>
        <a:custGeom>
          <a:avLst/>
          <a:gdLst/>
          <a:ahLst/>
          <a:cxnLst/>
          <a:rect l="0" t="0" r="0" b="0"/>
          <a:pathLst>
            <a:path>
              <a:moveTo>
                <a:pt x="0" y="45720"/>
              </a:moveTo>
              <a:lnTo>
                <a:pt x="530464" y="45720"/>
              </a:lnTo>
            </a:path>
          </a:pathLst>
        </a:custGeom>
        <a:noFill/>
        <a:ln w="6350" cap="flat" cmpd="sng" algn="ctr">
          <a:solidFill>
            <a:schemeClr val="accent2">
              <a:hueOff val="4805608"/>
              <a:satOff val="7333"/>
              <a:lumOff val="262"/>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2754110"/>
        <a:ext cx="28053" cy="5610"/>
      </dsp:txXfrm>
    </dsp:sp>
    <dsp:sp modelId="{B522F279-F204-4B3B-9BC9-54F5770E5A65}">
      <dsp:nvSpPr>
        <dsp:cNvPr id="0" name=""/>
        <dsp:cNvSpPr/>
      </dsp:nvSpPr>
      <dsp:spPr>
        <a:xfrm>
          <a:off x="462167" y="2025092"/>
          <a:ext cx="2439412" cy="1463647"/>
        </a:xfrm>
        <a:prstGeom prst="rect">
          <a:avLst/>
        </a:prstGeom>
        <a:gradFill rotWithShape="0">
          <a:gsLst>
            <a:gs pos="0">
              <a:schemeClr val="accent2">
                <a:hueOff val="3604206"/>
                <a:satOff val="5500"/>
                <a:lumOff val="196"/>
                <a:alphaOff val="0"/>
                <a:satMod val="103000"/>
                <a:lumMod val="102000"/>
                <a:tint val="94000"/>
              </a:schemeClr>
            </a:gs>
            <a:gs pos="50000">
              <a:schemeClr val="accent2">
                <a:hueOff val="3604206"/>
                <a:satOff val="5500"/>
                <a:lumOff val="196"/>
                <a:alphaOff val="0"/>
                <a:satMod val="110000"/>
                <a:lumMod val="100000"/>
                <a:shade val="100000"/>
              </a:schemeClr>
            </a:gs>
            <a:gs pos="100000">
              <a:schemeClr val="accent2">
                <a:hueOff val="3604206"/>
                <a:satOff val="5500"/>
                <a:lumOff val="1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33400">
            <a:lnSpc>
              <a:spcPct val="90000"/>
            </a:lnSpc>
            <a:spcBef>
              <a:spcPct val="0"/>
            </a:spcBef>
            <a:spcAft>
              <a:spcPct val="35000"/>
            </a:spcAft>
            <a:buNone/>
          </a:pPr>
          <a:r>
            <a:rPr lang="en-US" sz="1200" b="1" kern="1200"/>
            <a:t>Theoretical sampling</a:t>
          </a:r>
          <a:r>
            <a:rPr lang="en-US" sz="1200" kern="1200"/>
            <a:t>: Commonly used in grounded theory studies</a:t>
          </a:r>
        </a:p>
      </dsp:txBody>
      <dsp:txXfrm>
        <a:off x="462167" y="2025092"/>
        <a:ext cx="2439412" cy="1463647"/>
      </dsp:txXfrm>
    </dsp:sp>
    <dsp:sp modelId="{52719278-2B03-46AF-B928-30E1F4AF2DE0}">
      <dsp:nvSpPr>
        <dsp:cNvPr id="0" name=""/>
        <dsp:cNvSpPr/>
      </dsp:nvSpPr>
      <dsp:spPr>
        <a:xfrm>
          <a:off x="1681873" y="3486939"/>
          <a:ext cx="3000476" cy="530464"/>
        </a:xfrm>
        <a:custGeom>
          <a:avLst/>
          <a:gdLst/>
          <a:ahLst/>
          <a:cxnLst/>
          <a:rect l="0" t="0" r="0" b="0"/>
          <a:pathLst>
            <a:path>
              <a:moveTo>
                <a:pt x="3000476" y="0"/>
              </a:moveTo>
              <a:lnTo>
                <a:pt x="3000476" y="282332"/>
              </a:lnTo>
              <a:lnTo>
                <a:pt x="0" y="282332"/>
              </a:lnTo>
              <a:lnTo>
                <a:pt x="0" y="530464"/>
              </a:lnTo>
            </a:path>
          </a:pathLst>
        </a:custGeom>
        <a:noFill/>
        <a:ln w="6350" cap="flat" cmpd="sng" algn="ctr">
          <a:solidFill>
            <a:schemeClr val="accent2">
              <a:hueOff val="7208412"/>
              <a:satOff val="10999"/>
              <a:lumOff val="393"/>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3749366"/>
        <a:ext cx="152624" cy="5610"/>
      </dsp:txXfrm>
    </dsp:sp>
    <dsp:sp modelId="{98B054F9-F3A6-4DF6-A8DF-E55EDF7A96B5}">
      <dsp:nvSpPr>
        <dsp:cNvPr id="0" name=""/>
        <dsp:cNvSpPr/>
      </dsp:nvSpPr>
      <dsp:spPr>
        <a:xfrm>
          <a:off x="3462644" y="2025092"/>
          <a:ext cx="2439412" cy="1463647"/>
        </a:xfrm>
        <a:prstGeom prst="rect">
          <a:avLst/>
        </a:prstGeom>
        <a:gradFill rotWithShape="0">
          <a:gsLst>
            <a:gs pos="0">
              <a:schemeClr val="accent2">
                <a:hueOff val="5406309"/>
                <a:satOff val="8249"/>
                <a:lumOff val="295"/>
                <a:alphaOff val="0"/>
                <a:satMod val="103000"/>
                <a:lumMod val="102000"/>
                <a:tint val="94000"/>
              </a:schemeClr>
            </a:gs>
            <a:gs pos="50000">
              <a:schemeClr val="accent2">
                <a:hueOff val="5406309"/>
                <a:satOff val="8249"/>
                <a:lumOff val="295"/>
                <a:alphaOff val="0"/>
                <a:satMod val="110000"/>
                <a:lumMod val="100000"/>
                <a:shade val="100000"/>
              </a:schemeClr>
            </a:gs>
            <a:gs pos="100000">
              <a:schemeClr val="accent2">
                <a:hueOff val="5406309"/>
                <a:satOff val="8249"/>
                <a:lumOff val="2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33400">
            <a:lnSpc>
              <a:spcPct val="90000"/>
            </a:lnSpc>
            <a:spcBef>
              <a:spcPct val="0"/>
            </a:spcBef>
            <a:spcAft>
              <a:spcPct val="35000"/>
            </a:spcAft>
            <a:buNone/>
          </a:pPr>
          <a:r>
            <a:rPr lang="en-US" sz="1200" b="1" kern="1200"/>
            <a:t>Purposive quota sampling</a:t>
          </a:r>
          <a:r>
            <a:rPr lang="en-US" sz="1200" kern="1200"/>
            <a:t>: Researchers establish quotas based on certain characteristics</a:t>
          </a:r>
        </a:p>
      </dsp:txBody>
      <dsp:txXfrm>
        <a:off x="3462644" y="2025092"/>
        <a:ext cx="2439412" cy="1463647"/>
      </dsp:txXfrm>
    </dsp:sp>
    <dsp:sp modelId="{7A486A1A-4CCE-44FE-9EB2-4EDC03AE5023}">
      <dsp:nvSpPr>
        <dsp:cNvPr id="0" name=""/>
        <dsp:cNvSpPr/>
      </dsp:nvSpPr>
      <dsp:spPr>
        <a:xfrm>
          <a:off x="462167" y="4049804"/>
          <a:ext cx="2439412" cy="1463647"/>
        </a:xfrm>
        <a:prstGeom prst="rect">
          <a:avLst/>
        </a:prstGeom>
        <a:gradFill rotWithShape="0">
          <a:gsLst>
            <a:gs pos="0">
              <a:schemeClr val="accent2">
                <a:hueOff val="7208412"/>
                <a:satOff val="10999"/>
                <a:lumOff val="393"/>
                <a:alphaOff val="0"/>
                <a:satMod val="103000"/>
                <a:lumMod val="102000"/>
                <a:tint val="94000"/>
              </a:schemeClr>
            </a:gs>
            <a:gs pos="50000">
              <a:schemeClr val="accent2">
                <a:hueOff val="7208412"/>
                <a:satOff val="10999"/>
                <a:lumOff val="393"/>
                <a:alphaOff val="0"/>
                <a:satMod val="110000"/>
                <a:lumMod val="100000"/>
                <a:shade val="100000"/>
              </a:schemeClr>
            </a:gs>
            <a:gs pos="100000">
              <a:schemeClr val="accent2">
                <a:hueOff val="7208412"/>
                <a:satOff val="10999"/>
                <a:lumOff val="3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33400">
            <a:lnSpc>
              <a:spcPct val="90000"/>
            </a:lnSpc>
            <a:spcBef>
              <a:spcPct val="0"/>
            </a:spcBef>
            <a:spcAft>
              <a:spcPct val="35000"/>
            </a:spcAft>
            <a:buNone/>
          </a:pPr>
          <a:r>
            <a:rPr lang="en-US" sz="1200" b="1" kern="1200"/>
            <a:t>Criterion sampling</a:t>
          </a:r>
          <a:r>
            <a:rPr lang="en-US" sz="1200" kern="1200"/>
            <a:t>: Participants are chosen based on specific predetermined criteria relevant to the research question or objectives.</a:t>
          </a:r>
        </a:p>
      </dsp:txBody>
      <dsp:txXfrm>
        <a:off x="462167" y="4049804"/>
        <a:ext cx="2439412" cy="1463647"/>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C05D4-9C57-4255-9265-E2772D8D5C11}">
      <dsp:nvSpPr>
        <dsp:cNvPr id="0" name=""/>
        <dsp:cNvSpPr/>
      </dsp:nvSpPr>
      <dsp:spPr>
        <a:xfrm>
          <a:off x="0" y="24870"/>
          <a:ext cx="6900512" cy="131975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Expert sampling</a:t>
          </a:r>
          <a:r>
            <a:rPr lang="en-US" sz="2400" kern="1200"/>
            <a:t>: Involves selecting individuals with specialized knowledge or expertise related to the research topic.</a:t>
          </a:r>
        </a:p>
      </dsp:txBody>
      <dsp:txXfrm>
        <a:off x="64425" y="89295"/>
        <a:ext cx="6771662" cy="1190909"/>
      </dsp:txXfrm>
    </dsp:sp>
    <dsp:sp modelId="{34B4857A-3712-4B2A-ABE9-A1B94C14C576}">
      <dsp:nvSpPr>
        <dsp:cNvPr id="0" name=""/>
        <dsp:cNvSpPr/>
      </dsp:nvSpPr>
      <dsp:spPr>
        <a:xfrm>
          <a:off x="0" y="1413750"/>
          <a:ext cx="6900512" cy="131975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Deviant case sampling</a:t>
          </a:r>
          <a:r>
            <a:rPr lang="en-US" sz="2400" kern="1200"/>
            <a:t>: Focuses on selecting participants who deviate from the norm or expected patterns</a:t>
          </a:r>
        </a:p>
      </dsp:txBody>
      <dsp:txXfrm>
        <a:off x="64425" y="1478175"/>
        <a:ext cx="6771662" cy="1190909"/>
      </dsp:txXfrm>
    </dsp:sp>
    <dsp:sp modelId="{78CBEB37-8F3A-41FB-883D-CA1C55B71221}">
      <dsp:nvSpPr>
        <dsp:cNvPr id="0" name=""/>
        <dsp:cNvSpPr/>
      </dsp:nvSpPr>
      <dsp:spPr>
        <a:xfrm>
          <a:off x="0" y="2802630"/>
          <a:ext cx="6900512" cy="131975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Extreme or critical case sampling</a:t>
          </a:r>
          <a:r>
            <a:rPr lang="en-US" sz="2400" kern="1200"/>
            <a:t>: Involves selecting participants who represent extreme or critical cases </a:t>
          </a:r>
        </a:p>
      </dsp:txBody>
      <dsp:txXfrm>
        <a:off x="64425" y="2867055"/>
        <a:ext cx="6771662" cy="1190909"/>
      </dsp:txXfrm>
    </dsp:sp>
    <dsp:sp modelId="{3855314D-E06F-4D76-8A9F-8B52F3D9261B}">
      <dsp:nvSpPr>
        <dsp:cNvPr id="0" name=""/>
        <dsp:cNvSpPr/>
      </dsp:nvSpPr>
      <dsp:spPr>
        <a:xfrm>
          <a:off x="0" y="4191510"/>
          <a:ext cx="6900512" cy="13197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Random sampling</a:t>
          </a:r>
          <a:r>
            <a:rPr lang="en-US" sz="2400" kern="1200"/>
            <a:t>: Less commonly used in qualitative research.</a:t>
          </a:r>
        </a:p>
      </dsp:txBody>
      <dsp:txXfrm>
        <a:off x="64425" y="4255935"/>
        <a:ext cx="6771662" cy="1190909"/>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4D3BF-E98D-4C2F-96CB-F012C28A5817}">
      <dsp:nvSpPr>
        <dsp:cNvPr id="0" name=""/>
        <dsp:cNvSpPr/>
      </dsp:nvSpPr>
      <dsp:spPr>
        <a:xfrm>
          <a:off x="1212569" y="72691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10DB09E-94FE-4A24-9001-DA4BA5AE1FB6}">
      <dsp:nvSpPr>
        <dsp:cNvPr id="0" name=""/>
        <dsp:cNvSpPr/>
      </dsp:nvSpPr>
      <dsp:spPr>
        <a:xfrm>
          <a:off x="417971" y="2526303"/>
          <a:ext cx="2889450" cy="152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Involves open-ended, exploratory conversations between the interviewer and participant. It consists of the informal interviewing of people during the course of an ordinary day of participant observation. </a:t>
          </a:r>
        </a:p>
      </dsp:txBody>
      <dsp:txXfrm>
        <a:off x="417971" y="2526303"/>
        <a:ext cx="2889450" cy="1526748"/>
      </dsp:txXfrm>
    </dsp:sp>
    <dsp:sp modelId="{741FDBE5-4A6A-47F1-9AEA-9A5322AFBEF4}">
      <dsp:nvSpPr>
        <dsp:cNvPr id="0" name=""/>
        <dsp:cNvSpPr/>
      </dsp:nvSpPr>
      <dsp:spPr>
        <a:xfrm>
          <a:off x="4607673" y="72691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D2CE46-9B80-435E-9F78-91151A2D7D4D}">
      <dsp:nvSpPr>
        <dsp:cNvPr id="0" name=""/>
        <dsp:cNvSpPr/>
      </dsp:nvSpPr>
      <dsp:spPr>
        <a:xfrm>
          <a:off x="3813075" y="2526303"/>
          <a:ext cx="2889450" cy="152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This method is commonly used in various fields where gaining a deep understanding of subjective experiences, opinions, perceptions, and emotions is essential.</a:t>
          </a:r>
        </a:p>
      </dsp:txBody>
      <dsp:txXfrm>
        <a:off x="3813075" y="2526303"/>
        <a:ext cx="2889450" cy="1526748"/>
      </dsp:txXfrm>
    </dsp:sp>
    <dsp:sp modelId="{F2098578-7B4D-4BC1-B804-7BC5C6B321DB}">
      <dsp:nvSpPr>
        <dsp:cNvPr id="0" name=""/>
        <dsp:cNvSpPr/>
      </dsp:nvSpPr>
      <dsp:spPr>
        <a:xfrm>
          <a:off x="8002777" y="72691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8005889-050C-48A0-AD73-E96893F65326}">
      <dsp:nvSpPr>
        <dsp:cNvPr id="0" name=""/>
        <dsp:cNvSpPr/>
      </dsp:nvSpPr>
      <dsp:spPr>
        <a:xfrm>
          <a:off x="7208178" y="2526303"/>
          <a:ext cx="2889450" cy="152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It is the most widely used method of data collection in sociology, anthropology, psychology, and social work where unstructured interviews are used to delve into individuals’ perspectives, experiences, behaviors and social interactions.</a:t>
          </a:r>
        </a:p>
      </dsp:txBody>
      <dsp:txXfrm>
        <a:off x="7208178" y="2526303"/>
        <a:ext cx="2889450" cy="1526748"/>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AD341-7940-4190-A66D-D12F1C34DFCB}">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14A6871-63FD-466E-94FA-E25447A79F39}">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CB1A88-A629-4246-A0C8-AC5C9BA122F2}">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kern="1200"/>
            <a:t>By the end of this chapter students will be able to: </a:t>
          </a:r>
        </a:p>
      </dsp:txBody>
      <dsp:txXfrm>
        <a:off x="837512" y="3404"/>
        <a:ext cx="9678087" cy="725119"/>
      </dsp:txXfrm>
    </dsp:sp>
    <dsp:sp modelId="{A3DC83B3-6815-4717-96B5-297C06E1EE23}">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0008296-9A32-40A0-9DFE-422EF2F35C74}">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563DE49-5ADD-41C7-84CD-BE05A77D754D}">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kern="1200"/>
            <a:t>Discuss three common types of qualitative research designs, namely ethnography, case study, and grounded theory.</a:t>
          </a:r>
        </a:p>
      </dsp:txBody>
      <dsp:txXfrm>
        <a:off x="837512" y="909803"/>
        <a:ext cx="9678087" cy="725119"/>
      </dsp:txXfrm>
    </dsp:sp>
    <dsp:sp modelId="{C2C519D3-1631-4BDF-86B1-1F7206A330B4}">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826799-9377-439C-93F5-F94C9E05293D}">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ACDE56-BAC4-459C-9FF1-A3970A834624}">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kern="1200"/>
            <a:t>Describe the most important features of these three qualitative research designs.  </a:t>
          </a:r>
        </a:p>
      </dsp:txBody>
      <dsp:txXfrm>
        <a:off x="837512" y="1816202"/>
        <a:ext cx="9678087" cy="725119"/>
      </dsp:txXfrm>
    </dsp:sp>
    <dsp:sp modelId="{7A424809-0579-4CDF-9272-16A95610B041}">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42E6B6B-AC2B-450C-A141-B41076B937BC}">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BD9F0E4-5484-46C6-B70F-B59443AEBE17}">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kern="1200"/>
            <a:t>Conduct small scale research that adopts one of these common designs. </a:t>
          </a:r>
        </a:p>
      </dsp:txBody>
      <dsp:txXfrm>
        <a:off x="837512" y="2722601"/>
        <a:ext cx="9678087" cy="725119"/>
      </dsp:txXfrm>
    </dsp:sp>
    <dsp:sp modelId="{850C4D21-8AE9-4490-919C-A2F8ADFA6E6F}">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DE50FA-0529-41BA-9724-E3B899BD6CB4}">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521AF6-F45F-40D4-9B52-269C1B8D933A}">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100000"/>
            </a:lnSpc>
            <a:spcBef>
              <a:spcPct val="0"/>
            </a:spcBef>
            <a:spcAft>
              <a:spcPct val="35000"/>
            </a:spcAft>
            <a:buNone/>
          </a:pPr>
          <a:r>
            <a:rPr lang="en-US" sz="1800" kern="1200"/>
            <a:t>Critically evaluate the design sections of qualitative research reports.</a:t>
          </a:r>
        </a:p>
      </dsp:txBody>
      <dsp:txXfrm>
        <a:off x="837512" y="3629000"/>
        <a:ext cx="9678087" cy="7251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0.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2B5B11-1FE0-AA0C-E6C1-C1628BA71B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63A13C4-3A38-C288-3945-FA7C47B03DF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CF3D377-3B4E-4771-9A21-E7E8F1E54169}" type="datetimeFigureOut">
              <a:rPr lang="en-US"/>
              <a:pPr>
                <a:defRPr/>
              </a:pPr>
              <a:t>9/26/2024</a:t>
            </a:fld>
            <a:endParaRPr lang="en-US"/>
          </a:p>
        </p:txBody>
      </p:sp>
      <p:sp>
        <p:nvSpPr>
          <p:cNvPr id="4" name="Slide Image Placeholder 3">
            <a:extLst>
              <a:ext uri="{FF2B5EF4-FFF2-40B4-BE49-F238E27FC236}">
                <a16:creationId xmlns:a16="http://schemas.microsoft.com/office/drawing/2014/main" id="{FD964547-741C-1B13-EDDE-37C9DF8D647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E69495D-9D55-32BF-F398-D6DF64B897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6338F38-9F87-6A80-7C99-0D219946C92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4624A54-4854-3252-F0FC-A091FB10238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1CE2EFB-DC4C-4538-8772-E3DFF1FD16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B451745-ADA0-803F-ED41-8ECB28DCF5AD}"/>
              </a:ext>
            </a:extLst>
          </p:cNvPr>
          <p:cNvSpPr>
            <a:spLocks noGrp="1"/>
          </p:cNvSpPr>
          <p:nvPr>
            <p:ph type="dt" sz="half" idx="10"/>
          </p:nvPr>
        </p:nvSpPr>
        <p:spPr/>
        <p:txBody>
          <a:bodyPr/>
          <a:lstStyle>
            <a:lvl1pPr>
              <a:defRPr/>
            </a:lvl1pPr>
          </a:lstStyle>
          <a:p>
            <a:pPr>
              <a:defRPr/>
            </a:pPr>
            <a:fld id="{AA6BCA29-B324-4BA0-BC6B-8A81C6008A36}" type="datetimeFigureOut">
              <a:rPr lang="en-US"/>
              <a:pPr>
                <a:defRPr/>
              </a:pPr>
              <a:t>9/26/2024</a:t>
            </a:fld>
            <a:endParaRPr lang="en-US"/>
          </a:p>
        </p:txBody>
      </p:sp>
      <p:sp>
        <p:nvSpPr>
          <p:cNvPr id="5" name="Footer Placeholder 4">
            <a:extLst>
              <a:ext uri="{FF2B5EF4-FFF2-40B4-BE49-F238E27FC236}">
                <a16:creationId xmlns:a16="http://schemas.microsoft.com/office/drawing/2014/main" id="{8505055F-144C-6691-3466-4FACEF2DC1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138B74-F533-F84F-483C-AE7C6CF0A0F9}"/>
              </a:ext>
            </a:extLst>
          </p:cNvPr>
          <p:cNvSpPr>
            <a:spLocks noGrp="1"/>
          </p:cNvSpPr>
          <p:nvPr>
            <p:ph type="sldNum" sz="quarter" idx="12"/>
          </p:nvPr>
        </p:nvSpPr>
        <p:spPr/>
        <p:txBody>
          <a:bodyPr/>
          <a:lstStyle>
            <a:lvl1pPr>
              <a:defRPr/>
            </a:lvl1pPr>
          </a:lstStyle>
          <a:p>
            <a:pPr>
              <a:defRPr/>
            </a:pPr>
            <a:fld id="{164972B2-21A6-4E86-A12D-CB4EAF7CC686}" type="slidenum">
              <a:rPr lang="en-US"/>
              <a:pPr>
                <a:defRPr/>
              </a:pPr>
              <a:t>‹#›</a:t>
            </a:fld>
            <a:endParaRPr lang="en-US"/>
          </a:p>
        </p:txBody>
      </p:sp>
    </p:spTree>
    <p:extLst>
      <p:ext uri="{BB962C8B-B14F-4D97-AF65-F5344CB8AC3E}">
        <p14:creationId xmlns:p14="http://schemas.microsoft.com/office/powerpoint/2010/main" val="153273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BD2A82-3E13-01A1-8E16-AC84ACCA47AB}"/>
              </a:ext>
            </a:extLst>
          </p:cNvPr>
          <p:cNvSpPr>
            <a:spLocks noGrp="1"/>
          </p:cNvSpPr>
          <p:nvPr>
            <p:ph type="dt" sz="half" idx="10"/>
          </p:nvPr>
        </p:nvSpPr>
        <p:spPr/>
        <p:txBody>
          <a:bodyPr/>
          <a:lstStyle>
            <a:lvl1pPr>
              <a:defRPr/>
            </a:lvl1pPr>
          </a:lstStyle>
          <a:p>
            <a:pPr>
              <a:defRPr/>
            </a:pPr>
            <a:fld id="{5C4EA025-C282-4698-B952-A5DD645AEB81}" type="datetimeFigureOut">
              <a:rPr lang="en-US"/>
              <a:pPr>
                <a:defRPr/>
              </a:pPr>
              <a:t>9/26/2024</a:t>
            </a:fld>
            <a:endParaRPr lang="en-US"/>
          </a:p>
        </p:txBody>
      </p:sp>
      <p:sp>
        <p:nvSpPr>
          <p:cNvPr id="5" name="Footer Placeholder 4">
            <a:extLst>
              <a:ext uri="{FF2B5EF4-FFF2-40B4-BE49-F238E27FC236}">
                <a16:creationId xmlns:a16="http://schemas.microsoft.com/office/drawing/2014/main" id="{E9502676-453E-3B72-5222-C1D6842550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45177A-1643-EA4D-81F2-271D092E7692}"/>
              </a:ext>
            </a:extLst>
          </p:cNvPr>
          <p:cNvSpPr>
            <a:spLocks noGrp="1"/>
          </p:cNvSpPr>
          <p:nvPr>
            <p:ph type="sldNum" sz="quarter" idx="12"/>
          </p:nvPr>
        </p:nvSpPr>
        <p:spPr/>
        <p:txBody>
          <a:bodyPr/>
          <a:lstStyle>
            <a:lvl1pPr>
              <a:defRPr/>
            </a:lvl1pPr>
          </a:lstStyle>
          <a:p>
            <a:pPr>
              <a:defRPr/>
            </a:pPr>
            <a:fld id="{7588F12D-4243-4F48-8C12-4F3B6CA8C4A1}" type="slidenum">
              <a:rPr lang="en-US"/>
              <a:pPr>
                <a:defRPr/>
              </a:pPr>
              <a:t>‹#›</a:t>
            </a:fld>
            <a:endParaRPr lang="en-US"/>
          </a:p>
        </p:txBody>
      </p:sp>
    </p:spTree>
    <p:extLst>
      <p:ext uri="{BB962C8B-B14F-4D97-AF65-F5344CB8AC3E}">
        <p14:creationId xmlns:p14="http://schemas.microsoft.com/office/powerpoint/2010/main" val="415980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A76D0C-DFD3-D58F-3F9D-CB85C9C61572}"/>
              </a:ext>
            </a:extLst>
          </p:cNvPr>
          <p:cNvSpPr>
            <a:spLocks noGrp="1"/>
          </p:cNvSpPr>
          <p:nvPr>
            <p:ph type="dt" sz="half" idx="10"/>
          </p:nvPr>
        </p:nvSpPr>
        <p:spPr/>
        <p:txBody>
          <a:bodyPr/>
          <a:lstStyle>
            <a:lvl1pPr>
              <a:defRPr/>
            </a:lvl1pPr>
          </a:lstStyle>
          <a:p>
            <a:pPr>
              <a:defRPr/>
            </a:pPr>
            <a:fld id="{5CEF9AE7-FE1F-491E-BAAE-83E22788324D}" type="datetimeFigureOut">
              <a:rPr lang="en-US"/>
              <a:pPr>
                <a:defRPr/>
              </a:pPr>
              <a:t>9/26/2024</a:t>
            </a:fld>
            <a:endParaRPr lang="en-US"/>
          </a:p>
        </p:txBody>
      </p:sp>
      <p:sp>
        <p:nvSpPr>
          <p:cNvPr id="5" name="Footer Placeholder 4">
            <a:extLst>
              <a:ext uri="{FF2B5EF4-FFF2-40B4-BE49-F238E27FC236}">
                <a16:creationId xmlns:a16="http://schemas.microsoft.com/office/drawing/2014/main" id="{C8F902AD-8E08-6547-4E3B-C1420D77B7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44AD33-3DF6-4FDB-2019-51A6047AF6DA}"/>
              </a:ext>
            </a:extLst>
          </p:cNvPr>
          <p:cNvSpPr>
            <a:spLocks noGrp="1"/>
          </p:cNvSpPr>
          <p:nvPr>
            <p:ph type="sldNum" sz="quarter" idx="12"/>
          </p:nvPr>
        </p:nvSpPr>
        <p:spPr/>
        <p:txBody>
          <a:bodyPr/>
          <a:lstStyle>
            <a:lvl1pPr>
              <a:defRPr/>
            </a:lvl1pPr>
          </a:lstStyle>
          <a:p>
            <a:pPr>
              <a:defRPr/>
            </a:pPr>
            <a:fld id="{1C49A449-61ED-457B-8CC2-65E8C1217EB7}" type="slidenum">
              <a:rPr lang="en-US"/>
              <a:pPr>
                <a:defRPr/>
              </a:pPr>
              <a:t>‹#›</a:t>
            </a:fld>
            <a:endParaRPr lang="en-US"/>
          </a:p>
        </p:txBody>
      </p:sp>
    </p:spTree>
    <p:extLst>
      <p:ext uri="{BB962C8B-B14F-4D97-AF65-F5344CB8AC3E}">
        <p14:creationId xmlns:p14="http://schemas.microsoft.com/office/powerpoint/2010/main" val="10846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3FA1CD7-B5CF-091A-0089-A1F33505240B}"/>
              </a:ext>
            </a:extLst>
          </p:cNvPr>
          <p:cNvSpPr>
            <a:spLocks noGrp="1"/>
          </p:cNvSpPr>
          <p:nvPr>
            <p:ph type="dt" sz="half" idx="10"/>
          </p:nvPr>
        </p:nvSpPr>
        <p:spPr/>
        <p:txBody>
          <a:bodyPr/>
          <a:lstStyle>
            <a:lvl1pPr>
              <a:defRPr/>
            </a:lvl1pPr>
          </a:lstStyle>
          <a:p>
            <a:pPr>
              <a:defRPr/>
            </a:pPr>
            <a:fld id="{CCAE3D00-F2BF-4BEC-97B1-8976402A14DB}" type="datetimeFigureOut">
              <a:rPr lang="en-US"/>
              <a:pPr>
                <a:defRPr/>
              </a:pPr>
              <a:t>9/26/2024</a:t>
            </a:fld>
            <a:endParaRPr lang="en-US"/>
          </a:p>
        </p:txBody>
      </p:sp>
      <p:sp>
        <p:nvSpPr>
          <p:cNvPr id="5" name="Footer Placeholder 4">
            <a:extLst>
              <a:ext uri="{FF2B5EF4-FFF2-40B4-BE49-F238E27FC236}">
                <a16:creationId xmlns:a16="http://schemas.microsoft.com/office/drawing/2014/main" id="{65A62D98-6DB3-4A02-0EBC-BDE2E8D0F9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43A95D-BA51-DB33-09E4-57D16F13E348}"/>
              </a:ext>
            </a:extLst>
          </p:cNvPr>
          <p:cNvSpPr>
            <a:spLocks noGrp="1"/>
          </p:cNvSpPr>
          <p:nvPr>
            <p:ph type="sldNum" sz="quarter" idx="12"/>
          </p:nvPr>
        </p:nvSpPr>
        <p:spPr/>
        <p:txBody>
          <a:bodyPr/>
          <a:lstStyle>
            <a:lvl1pPr>
              <a:defRPr/>
            </a:lvl1pPr>
          </a:lstStyle>
          <a:p>
            <a:pPr>
              <a:defRPr/>
            </a:pPr>
            <a:fld id="{C59A7692-8F2A-4C2D-9007-27DD64FD8400}" type="slidenum">
              <a:rPr lang="en-US"/>
              <a:pPr>
                <a:defRPr/>
              </a:pPr>
              <a:t>‹#›</a:t>
            </a:fld>
            <a:endParaRPr lang="en-US"/>
          </a:p>
        </p:txBody>
      </p:sp>
    </p:spTree>
    <p:extLst>
      <p:ext uri="{BB962C8B-B14F-4D97-AF65-F5344CB8AC3E}">
        <p14:creationId xmlns:p14="http://schemas.microsoft.com/office/powerpoint/2010/main" val="39357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4A9EB7-265B-3FB4-8DF4-3DD874F83B9F}"/>
              </a:ext>
            </a:extLst>
          </p:cNvPr>
          <p:cNvSpPr>
            <a:spLocks noGrp="1"/>
          </p:cNvSpPr>
          <p:nvPr>
            <p:ph type="dt" sz="half" idx="10"/>
          </p:nvPr>
        </p:nvSpPr>
        <p:spPr/>
        <p:txBody>
          <a:bodyPr/>
          <a:lstStyle>
            <a:lvl1pPr>
              <a:defRPr/>
            </a:lvl1pPr>
          </a:lstStyle>
          <a:p>
            <a:pPr>
              <a:defRPr/>
            </a:pPr>
            <a:fld id="{39B0672F-C834-4603-AC71-40576A4694A5}" type="datetimeFigureOut">
              <a:rPr lang="en-US"/>
              <a:pPr>
                <a:defRPr/>
              </a:pPr>
              <a:t>9/26/2024</a:t>
            </a:fld>
            <a:endParaRPr lang="en-US"/>
          </a:p>
        </p:txBody>
      </p:sp>
      <p:sp>
        <p:nvSpPr>
          <p:cNvPr id="5" name="Footer Placeholder 4">
            <a:extLst>
              <a:ext uri="{FF2B5EF4-FFF2-40B4-BE49-F238E27FC236}">
                <a16:creationId xmlns:a16="http://schemas.microsoft.com/office/drawing/2014/main" id="{915DDCC2-FE83-CD5A-4837-A6ECDF016A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887ADF-AD34-7543-9AEB-807EF00F00D5}"/>
              </a:ext>
            </a:extLst>
          </p:cNvPr>
          <p:cNvSpPr>
            <a:spLocks noGrp="1"/>
          </p:cNvSpPr>
          <p:nvPr>
            <p:ph type="sldNum" sz="quarter" idx="12"/>
          </p:nvPr>
        </p:nvSpPr>
        <p:spPr/>
        <p:txBody>
          <a:bodyPr/>
          <a:lstStyle>
            <a:lvl1pPr>
              <a:defRPr/>
            </a:lvl1pPr>
          </a:lstStyle>
          <a:p>
            <a:pPr>
              <a:defRPr/>
            </a:pPr>
            <a:fld id="{823C5FDE-2C3A-482C-A66A-7DFCD6DDD7BC}" type="slidenum">
              <a:rPr lang="en-US"/>
              <a:pPr>
                <a:defRPr/>
              </a:pPr>
              <a:t>‹#›</a:t>
            </a:fld>
            <a:endParaRPr lang="en-US"/>
          </a:p>
        </p:txBody>
      </p:sp>
    </p:spTree>
    <p:extLst>
      <p:ext uri="{BB962C8B-B14F-4D97-AF65-F5344CB8AC3E}">
        <p14:creationId xmlns:p14="http://schemas.microsoft.com/office/powerpoint/2010/main" val="118805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06AD5E9-BBA0-CB55-063A-65C8947B7DFA}"/>
              </a:ext>
            </a:extLst>
          </p:cNvPr>
          <p:cNvSpPr>
            <a:spLocks noGrp="1"/>
          </p:cNvSpPr>
          <p:nvPr>
            <p:ph type="dt" sz="half" idx="10"/>
          </p:nvPr>
        </p:nvSpPr>
        <p:spPr/>
        <p:txBody>
          <a:bodyPr/>
          <a:lstStyle>
            <a:lvl1pPr>
              <a:defRPr/>
            </a:lvl1pPr>
          </a:lstStyle>
          <a:p>
            <a:pPr>
              <a:defRPr/>
            </a:pPr>
            <a:fld id="{4EF36276-06CD-4B6F-A1F0-34F3FBBE3A8B}" type="datetimeFigureOut">
              <a:rPr lang="en-US"/>
              <a:pPr>
                <a:defRPr/>
              </a:pPr>
              <a:t>9/26/2024</a:t>
            </a:fld>
            <a:endParaRPr lang="en-US"/>
          </a:p>
        </p:txBody>
      </p:sp>
      <p:sp>
        <p:nvSpPr>
          <p:cNvPr id="6" name="Footer Placeholder 4">
            <a:extLst>
              <a:ext uri="{FF2B5EF4-FFF2-40B4-BE49-F238E27FC236}">
                <a16:creationId xmlns:a16="http://schemas.microsoft.com/office/drawing/2014/main" id="{7EDAB375-1BED-9CF7-AA6D-13FDA311C6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24E0FA-1F43-B443-2C78-E2020F6EFE18}"/>
              </a:ext>
            </a:extLst>
          </p:cNvPr>
          <p:cNvSpPr>
            <a:spLocks noGrp="1"/>
          </p:cNvSpPr>
          <p:nvPr>
            <p:ph type="sldNum" sz="quarter" idx="12"/>
          </p:nvPr>
        </p:nvSpPr>
        <p:spPr/>
        <p:txBody>
          <a:bodyPr/>
          <a:lstStyle>
            <a:lvl1pPr>
              <a:defRPr/>
            </a:lvl1pPr>
          </a:lstStyle>
          <a:p>
            <a:pPr>
              <a:defRPr/>
            </a:pPr>
            <a:fld id="{BDB3033B-2CDC-40FA-977A-9AC33DB04D71}" type="slidenum">
              <a:rPr lang="en-US"/>
              <a:pPr>
                <a:defRPr/>
              </a:pPr>
              <a:t>‹#›</a:t>
            </a:fld>
            <a:endParaRPr lang="en-US"/>
          </a:p>
        </p:txBody>
      </p:sp>
    </p:spTree>
    <p:extLst>
      <p:ext uri="{BB962C8B-B14F-4D97-AF65-F5344CB8AC3E}">
        <p14:creationId xmlns:p14="http://schemas.microsoft.com/office/powerpoint/2010/main" val="163911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7F2BE32-8EC4-9479-CC82-BC18429DA20A}"/>
              </a:ext>
            </a:extLst>
          </p:cNvPr>
          <p:cNvSpPr>
            <a:spLocks noGrp="1"/>
          </p:cNvSpPr>
          <p:nvPr>
            <p:ph type="dt" sz="half" idx="10"/>
          </p:nvPr>
        </p:nvSpPr>
        <p:spPr/>
        <p:txBody>
          <a:bodyPr/>
          <a:lstStyle>
            <a:lvl1pPr>
              <a:defRPr/>
            </a:lvl1pPr>
          </a:lstStyle>
          <a:p>
            <a:pPr>
              <a:defRPr/>
            </a:pPr>
            <a:fld id="{B39BAFDA-A6C3-4E90-A9AE-6BD853D317D4}" type="datetimeFigureOut">
              <a:rPr lang="en-US"/>
              <a:pPr>
                <a:defRPr/>
              </a:pPr>
              <a:t>9/26/2024</a:t>
            </a:fld>
            <a:endParaRPr lang="en-US"/>
          </a:p>
        </p:txBody>
      </p:sp>
      <p:sp>
        <p:nvSpPr>
          <p:cNvPr id="8" name="Footer Placeholder 4">
            <a:extLst>
              <a:ext uri="{FF2B5EF4-FFF2-40B4-BE49-F238E27FC236}">
                <a16:creationId xmlns:a16="http://schemas.microsoft.com/office/drawing/2014/main" id="{35C6C578-8D52-EF46-E539-093E38FF4C8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8D2C62-DF5E-703E-E403-37639507F6F9}"/>
              </a:ext>
            </a:extLst>
          </p:cNvPr>
          <p:cNvSpPr>
            <a:spLocks noGrp="1"/>
          </p:cNvSpPr>
          <p:nvPr>
            <p:ph type="sldNum" sz="quarter" idx="12"/>
          </p:nvPr>
        </p:nvSpPr>
        <p:spPr/>
        <p:txBody>
          <a:bodyPr/>
          <a:lstStyle>
            <a:lvl1pPr>
              <a:defRPr/>
            </a:lvl1pPr>
          </a:lstStyle>
          <a:p>
            <a:pPr>
              <a:defRPr/>
            </a:pPr>
            <a:fld id="{2AD169FE-C1E5-4234-978B-0931EB3C1777}" type="slidenum">
              <a:rPr lang="en-US"/>
              <a:pPr>
                <a:defRPr/>
              </a:pPr>
              <a:t>‹#›</a:t>
            </a:fld>
            <a:endParaRPr lang="en-US"/>
          </a:p>
        </p:txBody>
      </p:sp>
    </p:spTree>
    <p:extLst>
      <p:ext uri="{BB962C8B-B14F-4D97-AF65-F5344CB8AC3E}">
        <p14:creationId xmlns:p14="http://schemas.microsoft.com/office/powerpoint/2010/main" val="412505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DD2715E-1338-A38C-593F-F32C2102B05C}"/>
              </a:ext>
            </a:extLst>
          </p:cNvPr>
          <p:cNvSpPr>
            <a:spLocks noGrp="1"/>
          </p:cNvSpPr>
          <p:nvPr>
            <p:ph type="dt" sz="half" idx="10"/>
          </p:nvPr>
        </p:nvSpPr>
        <p:spPr/>
        <p:txBody>
          <a:bodyPr/>
          <a:lstStyle>
            <a:lvl1pPr>
              <a:defRPr/>
            </a:lvl1pPr>
          </a:lstStyle>
          <a:p>
            <a:pPr>
              <a:defRPr/>
            </a:pPr>
            <a:fld id="{A24A1194-BAC8-479E-BFFF-4641C7E2302F}" type="datetimeFigureOut">
              <a:rPr lang="en-US"/>
              <a:pPr>
                <a:defRPr/>
              </a:pPr>
              <a:t>9/26/2024</a:t>
            </a:fld>
            <a:endParaRPr lang="en-US"/>
          </a:p>
        </p:txBody>
      </p:sp>
      <p:sp>
        <p:nvSpPr>
          <p:cNvPr id="4" name="Footer Placeholder 4">
            <a:extLst>
              <a:ext uri="{FF2B5EF4-FFF2-40B4-BE49-F238E27FC236}">
                <a16:creationId xmlns:a16="http://schemas.microsoft.com/office/drawing/2014/main" id="{3C79F9D3-A9AC-A215-E3C4-59164EBF82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150BB6F-A795-28F6-1247-31424C356D2A}"/>
              </a:ext>
            </a:extLst>
          </p:cNvPr>
          <p:cNvSpPr>
            <a:spLocks noGrp="1"/>
          </p:cNvSpPr>
          <p:nvPr>
            <p:ph type="sldNum" sz="quarter" idx="12"/>
          </p:nvPr>
        </p:nvSpPr>
        <p:spPr/>
        <p:txBody>
          <a:bodyPr/>
          <a:lstStyle>
            <a:lvl1pPr>
              <a:defRPr/>
            </a:lvl1pPr>
          </a:lstStyle>
          <a:p>
            <a:pPr>
              <a:defRPr/>
            </a:pPr>
            <a:fld id="{7CA34886-D8E7-4A8C-9B2A-1C0B17CC28D5}" type="slidenum">
              <a:rPr lang="en-US"/>
              <a:pPr>
                <a:defRPr/>
              </a:pPr>
              <a:t>‹#›</a:t>
            </a:fld>
            <a:endParaRPr lang="en-US"/>
          </a:p>
        </p:txBody>
      </p:sp>
    </p:spTree>
    <p:extLst>
      <p:ext uri="{BB962C8B-B14F-4D97-AF65-F5344CB8AC3E}">
        <p14:creationId xmlns:p14="http://schemas.microsoft.com/office/powerpoint/2010/main" val="85586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857986-AF7A-A14F-8C76-8F71D1CD2651}"/>
              </a:ext>
            </a:extLst>
          </p:cNvPr>
          <p:cNvSpPr>
            <a:spLocks noGrp="1"/>
          </p:cNvSpPr>
          <p:nvPr>
            <p:ph type="dt" sz="half" idx="10"/>
          </p:nvPr>
        </p:nvSpPr>
        <p:spPr/>
        <p:txBody>
          <a:bodyPr/>
          <a:lstStyle>
            <a:lvl1pPr>
              <a:defRPr/>
            </a:lvl1pPr>
          </a:lstStyle>
          <a:p>
            <a:pPr>
              <a:defRPr/>
            </a:pPr>
            <a:fld id="{C1242C48-7FEE-4C1D-8A90-C5D82A499981}" type="datetimeFigureOut">
              <a:rPr lang="en-US"/>
              <a:pPr>
                <a:defRPr/>
              </a:pPr>
              <a:t>9/26/2024</a:t>
            </a:fld>
            <a:endParaRPr lang="en-US"/>
          </a:p>
        </p:txBody>
      </p:sp>
      <p:sp>
        <p:nvSpPr>
          <p:cNvPr id="3" name="Footer Placeholder 4">
            <a:extLst>
              <a:ext uri="{FF2B5EF4-FFF2-40B4-BE49-F238E27FC236}">
                <a16:creationId xmlns:a16="http://schemas.microsoft.com/office/drawing/2014/main" id="{6293CD28-177E-F86A-9740-9AE44B2F83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6382C6C-DA61-F875-E3E4-42B06F90C31F}"/>
              </a:ext>
            </a:extLst>
          </p:cNvPr>
          <p:cNvSpPr>
            <a:spLocks noGrp="1"/>
          </p:cNvSpPr>
          <p:nvPr>
            <p:ph type="sldNum" sz="quarter" idx="12"/>
          </p:nvPr>
        </p:nvSpPr>
        <p:spPr/>
        <p:txBody>
          <a:bodyPr/>
          <a:lstStyle>
            <a:lvl1pPr>
              <a:defRPr/>
            </a:lvl1pPr>
          </a:lstStyle>
          <a:p>
            <a:pPr>
              <a:defRPr/>
            </a:pPr>
            <a:fld id="{58E11CDE-8E9F-4ED6-A2B0-F654B1AD6C7A}" type="slidenum">
              <a:rPr lang="en-US"/>
              <a:pPr>
                <a:defRPr/>
              </a:pPr>
              <a:t>‹#›</a:t>
            </a:fld>
            <a:endParaRPr lang="en-US"/>
          </a:p>
        </p:txBody>
      </p:sp>
    </p:spTree>
    <p:extLst>
      <p:ext uri="{BB962C8B-B14F-4D97-AF65-F5344CB8AC3E}">
        <p14:creationId xmlns:p14="http://schemas.microsoft.com/office/powerpoint/2010/main" val="44621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EE8F520-4E64-4729-3D7B-80CB1E344DD9}"/>
              </a:ext>
            </a:extLst>
          </p:cNvPr>
          <p:cNvSpPr>
            <a:spLocks noGrp="1"/>
          </p:cNvSpPr>
          <p:nvPr>
            <p:ph type="dt" sz="half" idx="10"/>
          </p:nvPr>
        </p:nvSpPr>
        <p:spPr/>
        <p:txBody>
          <a:bodyPr/>
          <a:lstStyle>
            <a:lvl1pPr>
              <a:defRPr/>
            </a:lvl1pPr>
          </a:lstStyle>
          <a:p>
            <a:pPr>
              <a:defRPr/>
            </a:pPr>
            <a:fld id="{942053F9-DD5B-4BEE-BDE2-7881F4F6CDD5}" type="datetimeFigureOut">
              <a:rPr lang="en-US"/>
              <a:pPr>
                <a:defRPr/>
              </a:pPr>
              <a:t>9/26/2024</a:t>
            </a:fld>
            <a:endParaRPr lang="en-US"/>
          </a:p>
        </p:txBody>
      </p:sp>
      <p:sp>
        <p:nvSpPr>
          <p:cNvPr id="6" name="Footer Placeholder 4">
            <a:extLst>
              <a:ext uri="{FF2B5EF4-FFF2-40B4-BE49-F238E27FC236}">
                <a16:creationId xmlns:a16="http://schemas.microsoft.com/office/drawing/2014/main" id="{D7019268-37FF-036D-68E8-C2B5905221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AFFD8B-D061-3BC5-B41C-EA730281004C}"/>
              </a:ext>
            </a:extLst>
          </p:cNvPr>
          <p:cNvSpPr>
            <a:spLocks noGrp="1"/>
          </p:cNvSpPr>
          <p:nvPr>
            <p:ph type="sldNum" sz="quarter" idx="12"/>
          </p:nvPr>
        </p:nvSpPr>
        <p:spPr/>
        <p:txBody>
          <a:bodyPr/>
          <a:lstStyle>
            <a:lvl1pPr>
              <a:defRPr/>
            </a:lvl1pPr>
          </a:lstStyle>
          <a:p>
            <a:pPr>
              <a:defRPr/>
            </a:pPr>
            <a:fld id="{E965CA37-3049-482B-89DB-8E67295A8156}" type="slidenum">
              <a:rPr lang="en-US"/>
              <a:pPr>
                <a:defRPr/>
              </a:pPr>
              <a:t>‹#›</a:t>
            </a:fld>
            <a:endParaRPr lang="en-US"/>
          </a:p>
        </p:txBody>
      </p:sp>
    </p:spTree>
    <p:extLst>
      <p:ext uri="{BB962C8B-B14F-4D97-AF65-F5344CB8AC3E}">
        <p14:creationId xmlns:p14="http://schemas.microsoft.com/office/powerpoint/2010/main" val="32329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12F0BD2-387B-59F8-A51A-89C165706C4D}"/>
              </a:ext>
            </a:extLst>
          </p:cNvPr>
          <p:cNvSpPr>
            <a:spLocks noGrp="1"/>
          </p:cNvSpPr>
          <p:nvPr>
            <p:ph type="dt" sz="half" idx="10"/>
          </p:nvPr>
        </p:nvSpPr>
        <p:spPr/>
        <p:txBody>
          <a:bodyPr/>
          <a:lstStyle>
            <a:lvl1pPr>
              <a:defRPr/>
            </a:lvl1pPr>
          </a:lstStyle>
          <a:p>
            <a:pPr>
              <a:defRPr/>
            </a:pPr>
            <a:fld id="{64926036-302D-4B78-A459-AD604FAB2AC8}" type="datetimeFigureOut">
              <a:rPr lang="en-US"/>
              <a:pPr>
                <a:defRPr/>
              </a:pPr>
              <a:t>9/26/2024</a:t>
            </a:fld>
            <a:endParaRPr lang="en-US"/>
          </a:p>
        </p:txBody>
      </p:sp>
      <p:sp>
        <p:nvSpPr>
          <p:cNvPr id="6" name="Footer Placeholder 4">
            <a:extLst>
              <a:ext uri="{FF2B5EF4-FFF2-40B4-BE49-F238E27FC236}">
                <a16:creationId xmlns:a16="http://schemas.microsoft.com/office/drawing/2014/main" id="{60706900-0B4C-99CC-1157-8DD0C139EF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134DAE-A603-3B09-7DEE-E2FB371B8962}"/>
              </a:ext>
            </a:extLst>
          </p:cNvPr>
          <p:cNvSpPr>
            <a:spLocks noGrp="1"/>
          </p:cNvSpPr>
          <p:nvPr>
            <p:ph type="sldNum" sz="quarter" idx="12"/>
          </p:nvPr>
        </p:nvSpPr>
        <p:spPr/>
        <p:txBody>
          <a:bodyPr/>
          <a:lstStyle>
            <a:lvl1pPr>
              <a:defRPr/>
            </a:lvl1pPr>
          </a:lstStyle>
          <a:p>
            <a:pPr>
              <a:defRPr/>
            </a:pPr>
            <a:fld id="{8EF193B9-CC9F-4A39-8B15-15A5BD3DD141}" type="slidenum">
              <a:rPr lang="en-US"/>
              <a:pPr>
                <a:defRPr/>
              </a:pPr>
              <a:t>‹#›</a:t>
            </a:fld>
            <a:endParaRPr lang="en-US"/>
          </a:p>
        </p:txBody>
      </p:sp>
    </p:spTree>
    <p:extLst>
      <p:ext uri="{BB962C8B-B14F-4D97-AF65-F5344CB8AC3E}">
        <p14:creationId xmlns:p14="http://schemas.microsoft.com/office/powerpoint/2010/main" val="322373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2E0DD8-CE24-D8B2-64BD-86AD5ED789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C265B28-3F58-5654-3704-EB9B19A3D0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AB21F0-F08F-4002-3AD1-CD0BB66A6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0A94D21-2154-4E56-B3B0-BD32B98D4B08}" type="datetimeFigureOut">
              <a:rPr lang="en-US"/>
              <a:pPr>
                <a:defRPr/>
              </a:pPr>
              <a:t>9/26/2024</a:t>
            </a:fld>
            <a:endParaRPr lang="en-US"/>
          </a:p>
        </p:txBody>
      </p:sp>
      <p:sp>
        <p:nvSpPr>
          <p:cNvPr id="5" name="Footer Placeholder 4">
            <a:extLst>
              <a:ext uri="{FF2B5EF4-FFF2-40B4-BE49-F238E27FC236}">
                <a16:creationId xmlns:a16="http://schemas.microsoft.com/office/drawing/2014/main" id="{4F6A11AF-DEC1-FDD7-8899-DE2597CF7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22EE519-1468-E1A7-AA03-723334854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E414DDF-F6F1-43A9-8CF7-964F24C790B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7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79.svg"/><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81.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31.xml.rels><?xml version="1.0" encoding="UTF-8" standalone="yes"?>
<Relationships xmlns="http://schemas.openxmlformats.org/package/2006/relationships"><Relationship Id="rId2" Type="http://schemas.openxmlformats.org/officeDocument/2006/relationships/image" Target="../media/image184.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135.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7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38.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image" Target="../media/image214.jpeg"/><Relationship Id="rId1" Type="http://schemas.openxmlformats.org/officeDocument/2006/relationships/slideLayout" Target="../slideLayouts/slideLayout2.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51.xml.rels><?xml version="1.0" encoding="UTF-8" standalone="yes"?>
<Relationships xmlns="http://schemas.openxmlformats.org/package/2006/relationships"><Relationship Id="rId3" Type="http://schemas.openxmlformats.org/officeDocument/2006/relationships/image" Target="../media/image232.svg"/><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54.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57.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image" Target="../media/image239.jpeg"/><Relationship Id="rId1" Type="http://schemas.openxmlformats.org/officeDocument/2006/relationships/slideLayout" Target="../slideLayouts/slideLayout2.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59.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image" Target="../media/image242.jpeg"/><Relationship Id="rId1" Type="http://schemas.openxmlformats.org/officeDocument/2006/relationships/slideLayout" Target="../slideLayouts/slideLayout2.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0.xml.rels><?xml version="1.0" encoding="UTF-8" standalone="yes"?>
<Relationships xmlns="http://schemas.openxmlformats.org/package/2006/relationships"><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image" Target="../media/image243.jpeg"/><Relationship Id="rId1" Type="http://schemas.openxmlformats.org/officeDocument/2006/relationships/slideLayout" Target="../slideLayouts/slideLayout2.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161.xml.rels><?xml version="1.0" encoding="UTF-8" standalone="yes"?>
<Relationships xmlns="http://schemas.openxmlformats.org/package/2006/relationships"><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image" Target="../media/image244.jpeg"/><Relationship Id="rId1" Type="http://schemas.openxmlformats.org/officeDocument/2006/relationships/slideLayout" Target="../slideLayouts/slideLayout2.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162.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image" Target="../media/image245.jpeg"/><Relationship Id="rId1" Type="http://schemas.openxmlformats.org/officeDocument/2006/relationships/slideLayout" Target="../slideLayouts/slideLayout2.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65.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254.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5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0.xml.rels><?xml version="1.0" encoding="UTF-8" standalone="yes"?>
<Relationships xmlns="http://schemas.openxmlformats.org/package/2006/relationships"><Relationship Id="rId2" Type="http://schemas.openxmlformats.org/officeDocument/2006/relationships/image" Target="../media/image256.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58.svg"/><Relationship Id="rId2" Type="http://schemas.openxmlformats.org/officeDocument/2006/relationships/image" Target="../media/image257.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177.xml.rels><?xml version="1.0" encoding="UTF-8" standalone="yes"?>
<Relationships xmlns="http://schemas.openxmlformats.org/package/2006/relationships"><Relationship Id="rId2" Type="http://schemas.openxmlformats.org/officeDocument/2006/relationships/image" Target="../media/image259.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1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181.xml.rels><?xml version="1.0" encoding="UTF-8" standalone="yes"?>
<Relationships xmlns="http://schemas.openxmlformats.org/package/2006/relationships"><Relationship Id="rId3" Type="http://schemas.openxmlformats.org/officeDocument/2006/relationships/diagramLayout" Target="../diagrams/layout90.xm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_rels/slide182.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2.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83.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1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187.xml.rels><?xml version="1.0" encoding="UTF-8" standalone="yes"?>
<Relationships xmlns="http://schemas.openxmlformats.org/package/2006/relationships"><Relationship Id="rId3" Type="http://schemas.openxmlformats.org/officeDocument/2006/relationships/diagramData" Target="../diagrams/data95.xml"/><Relationship Id="rId7" Type="http://schemas.microsoft.com/office/2007/relationships/diagramDrawing" Target="../diagrams/drawing95.xml"/><Relationship Id="rId2" Type="http://schemas.openxmlformats.org/officeDocument/2006/relationships/image" Target="../media/image266.jpeg"/><Relationship Id="rId1" Type="http://schemas.openxmlformats.org/officeDocument/2006/relationships/slideLayout" Target="../slideLayouts/slideLayout2.xml"/><Relationship Id="rId6" Type="http://schemas.openxmlformats.org/officeDocument/2006/relationships/diagramColors" Target="../diagrams/colors95.xml"/><Relationship Id="rId5" Type="http://schemas.openxmlformats.org/officeDocument/2006/relationships/diagramQuickStyle" Target="../diagrams/quickStyle95.xml"/><Relationship Id="rId4" Type="http://schemas.openxmlformats.org/officeDocument/2006/relationships/diagramLayout" Target="../diagrams/layout95.xml"/></Relationships>
</file>

<file path=ppt/slides/_rels/slide188.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89.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2.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0.xml.rels><?xml version="1.0" encoding="UTF-8" standalone="yes"?>
<Relationships xmlns="http://schemas.openxmlformats.org/package/2006/relationships"><Relationship Id="rId3" Type="http://schemas.openxmlformats.org/officeDocument/2006/relationships/image" Target="../media/image268.svg"/><Relationship Id="rId2" Type="http://schemas.openxmlformats.org/officeDocument/2006/relationships/image" Target="../media/image267.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diagramLayout" Target="../diagrams/layout98.xml"/><Relationship Id="rId2" Type="http://schemas.openxmlformats.org/officeDocument/2006/relationships/diagramData" Target="../diagrams/data98.xml"/><Relationship Id="rId1" Type="http://schemas.openxmlformats.org/officeDocument/2006/relationships/slideLayout" Target="../slideLayouts/slideLayout2.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diagramLayout" Target="../diagrams/layout99.xml"/><Relationship Id="rId2" Type="http://schemas.openxmlformats.org/officeDocument/2006/relationships/diagramData" Target="../diagrams/data99.xml"/><Relationship Id="rId1" Type="http://schemas.openxmlformats.org/officeDocument/2006/relationships/slideLayout" Target="../slideLayouts/slideLayout2.xml"/><Relationship Id="rId6" Type="http://schemas.microsoft.com/office/2007/relationships/diagramDrawing" Target="../diagrams/drawing99.xml"/><Relationship Id="rId5" Type="http://schemas.openxmlformats.org/officeDocument/2006/relationships/diagramColors" Target="../diagrams/colors99.xml"/><Relationship Id="rId4" Type="http://schemas.openxmlformats.org/officeDocument/2006/relationships/diagramQuickStyle" Target="../diagrams/quickStyle99.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100.xml"/><Relationship Id="rId2" Type="http://schemas.openxmlformats.org/officeDocument/2006/relationships/diagramData" Target="../diagrams/data100.xml"/><Relationship Id="rId1" Type="http://schemas.openxmlformats.org/officeDocument/2006/relationships/slideLayout" Target="../slideLayouts/slideLayout2.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97.xml.rels><?xml version="1.0" encoding="UTF-8" standalone="yes"?>
<Relationships xmlns="http://schemas.openxmlformats.org/package/2006/relationships"><Relationship Id="rId3" Type="http://schemas.openxmlformats.org/officeDocument/2006/relationships/diagramLayout" Target="../diagrams/layout101.xml"/><Relationship Id="rId2" Type="http://schemas.openxmlformats.org/officeDocument/2006/relationships/diagramData" Target="../diagrams/data101.xml"/><Relationship Id="rId1" Type="http://schemas.openxmlformats.org/officeDocument/2006/relationships/slideLayout" Target="../slideLayouts/slideLayout2.xml"/><Relationship Id="rId6" Type="http://schemas.microsoft.com/office/2007/relationships/diagramDrawing" Target="../diagrams/drawing10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98.xml.rels><?xml version="1.0" encoding="UTF-8" standalone="yes"?>
<Relationships xmlns="http://schemas.openxmlformats.org/package/2006/relationships"><Relationship Id="rId3" Type="http://schemas.openxmlformats.org/officeDocument/2006/relationships/diagramLayout" Target="../diagrams/layout102.xml"/><Relationship Id="rId2" Type="http://schemas.openxmlformats.org/officeDocument/2006/relationships/diagramData" Target="../diagrams/data102.xml"/><Relationship Id="rId1" Type="http://schemas.openxmlformats.org/officeDocument/2006/relationships/slideLayout" Target="../slideLayouts/slideLayout2.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99.xml.rels><?xml version="1.0" encoding="UTF-8" standalone="yes"?>
<Relationships xmlns="http://schemas.openxmlformats.org/package/2006/relationships"><Relationship Id="rId3" Type="http://schemas.openxmlformats.org/officeDocument/2006/relationships/image" Target="../media/image276.svg"/><Relationship Id="rId2" Type="http://schemas.openxmlformats.org/officeDocument/2006/relationships/image" Target="../media/image27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00.xml.rels><?xml version="1.0" encoding="UTF-8" standalone="yes"?>
<Relationships xmlns="http://schemas.openxmlformats.org/package/2006/relationships"><Relationship Id="rId3" Type="http://schemas.openxmlformats.org/officeDocument/2006/relationships/diagramLayout" Target="../diagrams/layout103.xml"/><Relationship Id="rId2" Type="http://schemas.openxmlformats.org/officeDocument/2006/relationships/diagramData" Target="../diagrams/data103.xml"/><Relationship Id="rId1" Type="http://schemas.openxmlformats.org/officeDocument/2006/relationships/slideLayout" Target="../slideLayouts/slideLayout2.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201.xml.rels><?xml version="1.0" encoding="UTF-8" standalone="yes"?>
<Relationships xmlns="http://schemas.openxmlformats.org/package/2006/relationships"><Relationship Id="rId2" Type="http://schemas.openxmlformats.org/officeDocument/2006/relationships/image" Target="../media/image277.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78.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diagramLayout" Target="../diagrams/layout104.xml"/><Relationship Id="rId2" Type="http://schemas.openxmlformats.org/officeDocument/2006/relationships/diagramData" Target="../diagrams/data104.xml"/><Relationship Id="rId1" Type="http://schemas.openxmlformats.org/officeDocument/2006/relationships/slideLayout" Target="../slideLayouts/slideLayout2.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diagramLayout" Target="../diagrams/layout105.xml"/><Relationship Id="rId2" Type="http://schemas.openxmlformats.org/officeDocument/2006/relationships/diagramData" Target="../diagrams/data105.xml"/><Relationship Id="rId1" Type="http://schemas.openxmlformats.org/officeDocument/2006/relationships/slideLayout" Target="../slideLayouts/slideLayout2.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79.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80.emf"/><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diagramLayout" Target="../diagrams/layout106.xml"/><Relationship Id="rId2" Type="http://schemas.openxmlformats.org/officeDocument/2006/relationships/diagramData" Target="../diagrams/data106.xml"/><Relationship Id="rId1" Type="http://schemas.openxmlformats.org/officeDocument/2006/relationships/slideLayout" Target="../slideLayouts/slideLayout2.xml"/><Relationship Id="rId6" Type="http://schemas.microsoft.com/office/2007/relationships/diagramDrawing" Target="../diagrams/drawing106.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2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3" Type="http://schemas.openxmlformats.org/officeDocument/2006/relationships/diagramLayout" Target="../diagrams/layout107.xml"/><Relationship Id="rId2" Type="http://schemas.openxmlformats.org/officeDocument/2006/relationships/diagramData" Target="../diagrams/data107.xml"/><Relationship Id="rId1" Type="http://schemas.openxmlformats.org/officeDocument/2006/relationships/slideLayout" Target="../slideLayouts/slideLayout2.xml"/><Relationship Id="rId6" Type="http://schemas.microsoft.com/office/2007/relationships/diagramDrawing" Target="../diagrams/drawing107.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215.xml.rels><?xml version="1.0" encoding="UTF-8" standalone="yes"?>
<Relationships xmlns="http://schemas.openxmlformats.org/package/2006/relationships"><Relationship Id="rId3" Type="http://schemas.openxmlformats.org/officeDocument/2006/relationships/diagramLayout" Target="../diagrams/layout108.xml"/><Relationship Id="rId2" Type="http://schemas.openxmlformats.org/officeDocument/2006/relationships/diagramData" Target="../diagrams/data108.xml"/><Relationship Id="rId1" Type="http://schemas.openxmlformats.org/officeDocument/2006/relationships/slideLayout" Target="../slideLayouts/slideLayout2.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216.xml.rels><?xml version="1.0" encoding="UTF-8" standalone="yes"?>
<Relationships xmlns="http://schemas.openxmlformats.org/package/2006/relationships"><Relationship Id="rId3" Type="http://schemas.openxmlformats.org/officeDocument/2006/relationships/diagramLayout" Target="../diagrams/layout109.xml"/><Relationship Id="rId2" Type="http://schemas.openxmlformats.org/officeDocument/2006/relationships/diagramData" Target="../diagrams/data109.xml"/><Relationship Id="rId1" Type="http://schemas.openxmlformats.org/officeDocument/2006/relationships/slideLayout" Target="../slideLayouts/slideLayout2.xml"/><Relationship Id="rId6" Type="http://schemas.microsoft.com/office/2007/relationships/diagramDrawing" Target="../diagrams/drawing109.xml"/><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217.xml.rels><?xml version="1.0" encoding="UTF-8" standalone="yes"?>
<Relationships xmlns="http://schemas.openxmlformats.org/package/2006/relationships"><Relationship Id="rId2" Type="http://schemas.openxmlformats.org/officeDocument/2006/relationships/image" Target="../media/image283.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84.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diagramLayout" Target="../diagrams/layout110.xml"/><Relationship Id="rId2" Type="http://schemas.openxmlformats.org/officeDocument/2006/relationships/diagramData" Target="../diagrams/data110.xml"/><Relationship Id="rId1" Type="http://schemas.openxmlformats.org/officeDocument/2006/relationships/slideLayout" Target="../slideLayouts/slideLayout2.xml"/><Relationship Id="rId6" Type="http://schemas.microsoft.com/office/2007/relationships/diagramDrawing" Target="../diagrams/drawing110.xml"/><Relationship Id="rId5" Type="http://schemas.openxmlformats.org/officeDocument/2006/relationships/diagramColors" Target="../diagrams/colors110.xml"/><Relationship Id="rId4" Type="http://schemas.openxmlformats.org/officeDocument/2006/relationships/diagramQuickStyle" Target="../diagrams/quickStyle11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diagramData" Target="../diagrams/data111.xml"/><Relationship Id="rId7" Type="http://schemas.microsoft.com/office/2007/relationships/diagramDrawing" Target="../diagrams/drawing111.xml"/><Relationship Id="rId2" Type="http://schemas.openxmlformats.org/officeDocument/2006/relationships/image" Target="../media/image244.jpeg"/><Relationship Id="rId1" Type="http://schemas.openxmlformats.org/officeDocument/2006/relationships/slideLayout" Target="../slideLayouts/slideLayout2.xml"/><Relationship Id="rId6" Type="http://schemas.openxmlformats.org/officeDocument/2006/relationships/diagramColors" Target="../diagrams/colors111.xml"/><Relationship Id="rId5" Type="http://schemas.openxmlformats.org/officeDocument/2006/relationships/diagramQuickStyle" Target="../diagrams/quickStyle111.xml"/><Relationship Id="rId4" Type="http://schemas.openxmlformats.org/officeDocument/2006/relationships/diagramLayout" Target="../diagrams/layout111.xml"/></Relationships>
</file>

<file path=ppt/slides/_rels/slide221.xml.rels><?xml version="1.0" encoding="UTF-8" standalone="yes"?>
<Relationships xmlns="http://schemas.openxmlformats.org/package/2006/relationships"><Relationship Id="rId2" Type="http://schemas.openxmlformats.org/officeDocument/2006/relationships/image" Target="../media/image285.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diagramLayout" Target="../diagrams/layout112.xml"/><Relationship Id="rId2" Type="http://schemas.openxmlformats.org/officeDocument/2006/relationships/diagramData" Target="../diagrams/data112.xml"/><Relationship Id="rId1" Type="http://schemas.openxmlformats.org/officeDocument/2006/relationships/slideLayout" Target="../slideLayouts/slideLayout2.xml"/><Relationship Id="rId6" Type="http://schemas.microsoft.com/office/2007/relationships/diagramDrawing" Target="../diagrams/drawing112.xml"/><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223.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diagramLayout" Target="../diagrams/layout113.xml"/><Relationship Id="rId2" Type="http://schemas.openxmlformats.org/officeDocument/2006/relationships/diagramData" Target="../diagrams/data113.xml"/><Relationship Id="rId1" Type="http://schemas.openxmlformats.org/officeDocument/2006/relationships/slideLayout" Target="../slideLayouts/slideLayout2.xml"/><Relationship Id="rId6" Type="http://schemas.microsoft.com/office/2007/relationships/diagramDrawing" Target="../diagrams/drawing113.xml"/><Relationship Id="rId5" Type="http://schemas.openxmlformats.org/officeDocument/2006/relationships/diagramColors" Target="../diagrams/colors113.xml"/><Relationship Id="rId4" Type="http://schemas.openxmlformats.org/officeDocument/2006/relationships/diagramQuickStyle" Target="../diagrams/quickStyle113.xml"/></Relationships>
</file>

<file path=ppt/slides/_rels/slide225.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image" Target="../media/image288.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diagramLayout" Target="../diagrams/layout114.xml"/><Relationship Id="rId2" Type="http://schemas.openxmlformats.org/officeDocument/2006/relationships/diagramData" Target="../diagrams/data114.xml"/><Relationship Id="rId1" Type="http://schemas.openxmlformats.org/officeDocument/2006/relationships/slideLayout" Target="../slideLayouts/slideLayout2.xml"/><Relationship Id="rId6" Type="http://schemas.microsoft.com/office/2007/relationships/diagramDrawing" Target="../diagrams/drawing114.xml"/><Relationship Id="rId5" Type="http://schemas.openxmlformats.org/officeDocument/2006/relationships/diagramColors" Target="../diagrams/colors114.xml"/><Relationship Id="rId4" Type="http://schemas.openxmlformats.org/officeDocument/2006/relationships/diagramQuickStyle" Target="../diagrams/quickStyle114.xml"/></Relationships>
</file>

<file path=ppt/slides/_rels/slide227.xml.rels><?xml version="1.0" encoding="UTF-8" standalone="yes"?>
<Relationships xmlns="http://schemas.openxmlformats.org/package/2006/relationships"><Relationship Id="rId3" Type="http://schemas.openxmlformats.org/officeDocument/2006/relationships/diagramLayout" Target="../diagrams/layout115.xml"/><Relationship Id="rId2" Type="http://schemas.openxmlformats.org/officeDocument/2006/relationships/diagramData" Target="../diagrams/data115.xml"/><Relationship Id="rId1" Type="http://schemas.openxmlformats.org/officeDocument/2006/relationships/slideLayout" Target="../slideLayouts/slideLayout2.xml"/><Relationship Id="rId6" Type="http://schemas.microsoft.com/office/2007/relationships/diagramDrawing" Target="../diagrams/drawing115.xml"/><Relationship Id="rId5" Type="http://schemas.openxmlformats.org/officeDocument/2006/relationships/diagramColors" Target="../diagrams/colors115.xml"/><Relationship Id="rId4" Type="http://schemas.openxmlformats.org/officeDocument/2006/relationships/diagramQuickStyle" Target="../diagrams/quickStyle115.xml"/></Relationships>
</file>

<file path=ppt/slides/_rels/slide228.xml.rels><?xml version="1.0" encoding="UTF-8" standalone="yes"?>
<Relationships xmlns="http://schemas.openxmlformats.org/package/2006/relationships"><Relationship Id="rId3" Type="http://schemas.openxmlformats.org/officeDocument/2006/relationships/image" Target="../media/image293.svg"/><Relationship Id="rId2" Type="http://schemas.openxmlformats.org/officeDocument/2006/relationships/image" Target="../media/image292.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9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diagramData" Target="../diagrams/data116.xml"/><Relationship Id="rId7" Type="http://schemas.microsoft.com/office/2007/relationships/diagramDrawing" Target="../diagrams/drawing116.xml"/><Relationship Id="rId2" Type="http://schemas.openxmlformats.org/officeDocument/2006/relationships/image" Target="../media/image295.jpeg"/><Relationship Id="rId1" Type="http://schemas.openxmlformats.org/officeDocument/2006/relationships/slideLayout" Target="../slideLayouts/slideLayout2.xml"/><Relationship Id="rId6" Type="http://schemas.openxmlformats.org/officeDocument/2006/relationships/diagramColors" Target="../diagrams/colors116.xml"/><Relationship Id="rId5" Type="http://schemas.openxmlformats.org/officeDocument/2006/relationships/diagramQuickStyle" Target="../diagrams/quickStyle116.xml"/><Relationship Id="rId4" Type="http://schemas.openxmlformats.org/officeDocument/2006/relationships/diagramLayout" Target="../diagrams/layout116.xml"/></Relationships>
</file>

<file path=ppt/slides/_rels/slide235.xml.rels><?xml version="1.0" encoding="UTF-8" standalone="yes"?>
<Relationships xmlns="http://schemas.openxmlformats.org/package/2006/relationships"><Relationship Id="rId3" Type="http://schemas.openxmlformats.org/officeDocument/2006/relationships/diagramLayout" Target="../diagrams/layout117.xml"/><Relationship Id="rId2" Type="http://schemas.openxmlformats.org/officeDocument/2006/relationships/diagramData" Target="../diagrams/data117.xml"/><Relationship Id="rId1" Type="http://schemas.openxmlformats.org/officeDocument/2006/relationships/slideLayout" Target="../slideLayouts/slideLayout2.xml"/><Relationship Id="rId6" Type="http://schemas.microsoft.com/office/2007/relationships/diagramDrawing" Target="../diagrams/drawing117.xml"/><Relationship Id="rId5" Type="http://schemas.openxmlformats.org/officeDocument/2006/relationships/diagramColors" Target="../diagrams/colors117.xml"/><Relationship Id="rId4" Type="http://schemas.openxmlformats.org/officeDocument/2006/relationships/diagramQuickStyle" Target="../diagrams/quickStyle117.xml"/></Relationships>
</file>

<file path=ppt/slides/_rels/slide236.xml.rels><?xml version="1.0" encoding="UTF-8" standalone="yes"?>
<Relationships xmlns="http://schemas.openxmlformats.org/package/2006/relationships"><Relationship Id="rId3" Type="http://schemas.openxmlformats.org/officeDocument/2006/relationships/diagramData" Target="../diagrams/data118.xml"/><Relationship Id="rId7" Type="http://schemas.microsoft.com/office/2007/relationships/diagramDrawing" Target="../diagrams/drawing118.xml"/><Relationship Id="rId2" Type="http://schemas.openxmlformats.org/officeDocument/2006/relationships/image" Target="../media/image298.jpeg"/><Relationship Id="rId1" Type="http://schemas.openxmlformats.org/officeDocument/2006/relationships/slideLayout" Target="../slideLayouts/slideLayout2.xml"/><Relationship Id="rId6" Type="http://schemas.openxmlformats.org/officeDocument/2006/relationships/diagramColors" Target="../diagrams/colors118.xml"/><Relationship Id="rId5" Type="http://schemas.openxmlformats.org/officeDocument/2006/relationships/diagramQuickStyle" Target="../diagrams/quickStyle118.xml"/><Relationship Id="rId4" Type="http://schemas.openxmlformats.org/officeDocument/2006/relationships/diagramLayout" Target="../diagrams/layout118.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diagramLayout" Target="../diagrams/layout119.xml"/><Relationship Id="rId2" Type="http://schemas.openxmlformats.org/officeDocument/2006/relationships/diagramData" Target="../diagrams/data119.xml"/><Relationship Id="rId1" Type="http://schemas.openxmlformats.org/officeDocument/2006/relationships/slideLayout" Target="../slideLayouts/slideLayout2.xml"/><Relationship Id="rId6" Type="http://schemas.microsoft.com/office/2007/relationships/diagramDrawing" Target="../diagrams/drawing119.xml"/><Relationship Id="rId5" Type="http://schemas.openxmlformats.org/officeDocument/2006/relationships/diagramColors" Target="../diagrams/colors119.xml"/><Relationship Id="rId4" Type="http://schemas.openxmlformats.org/officeDocument/2006/relationships/diagramQuickStyle" Target="../diagrams/quickStyle119.xml"/></Relationships>
</file>

<file path=ppt/slides/_rels/slide239.xml.rels><?xml version="1.0" encoding="UTF-8" standalone="yes"?>
<Relationships xmlns="http://schemas.openxmlformats.org/package/2006/relationships"><Relationship Id="rId3" Type="http://schemas.openxmlformats.org/officeDocument/2006/relationships/diagramLayout" Target="../diagrams/layout120.xml"/><Relationship Id="rId2" Type="http://schemas.openxmlformats.org/officeDocument/2006/relationships/diagramData" Target="../diagrams/data120.xml"/><Relationship Id="rId1" Type="http://schemas.openxmlformats.org/officeDocument/2006/relationships/slideLayout" Target="../slideLayouts/slideLayout2.xml"/><Relationship Id="rId6" Type="http://schemas.microsoft.com/office/2007/relationships/diagramDrawing" Target="../diagrams/drawing120.xml"/><Relationship Id="rId5" Type="http://schemas.openxmlformats.org/officeDocument/2006/relationships/diagramColors" Target="../diagrams/colors120.xml"/><Relationship Id="rId4" Type="http://schemas.openxmlformats.org/officeDocument/2006/relationships/diagramQuickStyle" Target="../diagrams/quickStyle1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0.xml.rels><?xml version="1.0" encoding="UTF-8" standalone="yes"?>
<Relationships xmlns="http://schemas.openxmlformats.org/package/2006/relationships"><Relationship Id="rId3" Type="http://schemas.openxmlformats.org/officeDocument/2006/relationships/diagramLayout" Target="../diagrams/layout121.xml"/><Relationship Id="rId2" Type="http://schemas.openxmlformats.org/officeDocument/2006/relationships/diagramData" Target="../diagrams/data121.xml"/><Relationship Id="rId1" Type="http://schemas.openxmlformats.org/officeDocument/2006/relationships/slideLayout" Target="../slideLayouts/slideLayout2.xml"/><Relationship Id="rId6" Type="http://schemas.microsoft.com/office/2007/relationships/diagramDrawing" Target="../diagrams/drawing121.xml"/><Relationship Id="rId5" Type="http://schemas.openxmlformats.org/officeDocument/2006/relationships/diagramColors" Target="../diagrams/colors121.xml"/><Relationship Id="rId4" Type="http://schemas.openxmlformats.org/officeDocument/2006/relationships/diagramQuickStyle" Target="../diagrams/quickStyle121.xml"/></Relationships>
</file>

<file path=ppt/slides/_rels/slide241.xml.rels><?xml version="1.0" encoding="UTF-8" standalone="yes"?>
<Relationships xmlns="http://schemas.openxmlformats.org/package/2006/relationships"><Relationship Id="rId3" Type="http://schemas.openxmlformats.org/officeDocument/2006/relationships/diagramLayout" Target="../diagrams/layout122.xml"/><Relationship Id="rId2" Type="http://schemas.openxmlformats.org/officeDocument/2006/relationships/diagramData" Target="../diagrams/data122.xml"/><Relationship Id="rId1" Type="http://schemas.openxmlformats.org/officeDocument/2006/relationships/slideLayout" Target="../slideLayouts/slideLayout2.xml"/><Relationship Id="rId6" Type="http://schemas.microsoft.com/office/2007/relationships/diagramDrawing" Target="../diagrams/drawing122.xml"/><Relationship Id="rId5" Type="http://schemas.openxmlformats.org/officeDocument/2006/relationships/diagramColors" Target="../diagrams/colors122.xml"/><Relationship Id="rId4" Type="http://schemas.openxmlformats.org/officeDocument/2006/relationships/diagramQuickStyle" Target="../diagrams/quickStyle122.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3" Type="http://schemas.openxmlformats.org/officeDocument/2006/relationships/diagramLayout" Target="../diagrams/layout123.xml"/><Relationship Id="rId2" Type="http://schemas.openxmlformats.org/officeDocument/2006/relationships/diagramData" Target="../diagrams/data123.xml"/><Relationship Id="rId1" Type="http://schemas.openxmlformats.org/officeDocument/2006/relationships/slideLayout" Target="../slideLayouts/slideLayout2.xml"/><Relationship Id="rId6" Type="http://schemas.microsoft.com/office/2007/relationships/diagramDrawing" Target="../diagrams/drawing123.xml"/><Relationship Id="rId5" Type="http://schemas.openxmlformats.org/officeDocument/2006/relationships/diagramColors" Target="../diagrams/colors123.xml"/><Relationship Id="rId4" Type="http://schemas.openxmlformats.org/officeDocument/2006/relationships/diagramQuickStyle" Target="../diagrams/quickStyle123.xml"/></Relationships>
</file>

<file path=ppt/slides/_rels/slide244.xml.rels><?xml version="1.0" encoding="UTF-8" standalone="yes"?>
<Relationships xmlns="http://schemas.openxmlformats.org/package/2006/relationships"><Relationship Id="rId3" Type="http://schemas.openxmlformats.org/officeDocument/2006/relationships/diagramLayout" Target="../diagrams/layout124.xml"/><Relationship Id="rId2" Type="http://schemas.openxmlformats.org/officeDocument/2006/relationships/diagramData" Target="../diagrams/data124.xml"/><Relationship Id="rId1" Type="http://schemas.openxmlformats.org/officeDocument/2006/relationships/slideLayout" Target="../slideLayouts/slideLayout2.xml"/><Relationship Id="rId6" Type="http://schemas.microsoft.com/office/2007/relationships/diagramDrawing" Target="../diagrams/drawing124.xml"/><Relationship Id="rId5" Type="http://schemas.openxmlformats.org/officeDocument/2006/relationships/diagramColors" Target="../diagrams/colors124.xml"/><Relationship Id="rId4" Type="http://schemas.openxmlformats.org/officeDocument/2006/relationships/diagramQuickStyle" Target="../diagrams/quickStyle124.xml"/></Relationships>
</file>

<file path=ppt/slides/_rels/slide245.xml.rels><?xml version="1.0" encoding="UTF-8" standalone="yes"?>
<Relationships xmlns="http://schemas.openxmlformats.org/package/2006/relationships"><Relationship Id="rId3" Type="http://schemas.openxmlformats.org/officeDocument/2006/relationships/diagramLayout" Target="../diagrams/layout125.xml"/><Relationship Id="rId2" Type="http://schemas.openxmlformats.org/officeDocument/2006/relationships/diagramData" Target="../diagrams/data125.xml"/><Relationship Id="rId1" Type="http://schemas.openxmlformats.org/officeDocument/2006/relationships/slideLayout" Target="../slideLayouts/slideLayout2.xml"/><Relationship Id="rId6" Type="http://schemas.microsoft.com/office/2007/relationships/diagramDrawing" Target="../diagrams/drawing125.xml"/><Relationship Id="rId5" Type="http://schemas.openxmlformats.org/officeDocument/2006/relationships/diagramColors" Target="../diagrams/colors125.xml"/><Relationship Id="rId4" Type="http://schemas.openxmlformats.org/officeDocument/2006/relationships/diagramQuickStyle" Target="../diagrams/quickStyle125.xml"/></Relationships>
</file>

<file path=ppt/slides/_rels/slide246.xml.rels><?xml version="1.0" encoding="UTF-8" standalone="yes"?>
<Relationships xmlns="http://schemas.openxmlformats.org/package/2006/relationships"><Relationship Id="rId3" Type="http://schemas.openxmlformats.org/officeDocument/2006/relationships/diagramLayout" Target="../diagrams/layout126.xml"/><Relationship Id="rId2" Type="http://schemas.openxmlformats.org/officeDocument/2006/relationships/diagramData" Target="../diagrams/data126.xml"/><Relationship Id="rId1" Type="http://schemas.openxmlformats.org/officeDocument/2006/relationships/slideLayout" Target="../slideLayouts/slideLayout2.xml"/><Relationship Id="rId6" Type="http://schemas.microsoft.com/office/2007/relationships/diagramDrawing" Target="../diagrams/drawing126.xml"/><Relationship Id="rId5" Type="http://schemas.openxmlformats.org/officeDocument/2006/relationships/diagramColors" Target="../diagrams/colors126.xml"/><Relationship Id="rId4" Type="http://schemas.openxmlformats.org/officeDocument/2006/relationships/diagramQuickStyle" Target="../diagrams/quickStyle126.xml"/></Relationships>
</file>

<file path=ppt/slides/_rels/slide247.xml.rels><?xml version="1.0" encoding="UTF-8" standalone="yes"?>
<Relationships xmlns="http://schemas.openxmlformats.org/package/2006/relationships"><Relationship Id="rId3" Type="http://schemas.openxmlformats.org/officeDocument/2006/relationships/diagramLayout" Target="../diagrams/layout127.xml"/><Relationship Id="rId2" Type="http://schemas.openxmlformats.org/officeDocument/2006/relationships/diagramData" Target="../diagrams/data127.xml"/><Relationship Id="rId1" Type="http://schemas.openxmlformats.org/officeDocument/2006/relationships/slideLayout" Target="../slideLayouts/slideLayout2.xml"/><Relationship Id="rId6" Type="http://schemas.microsoft.com/office/2007/relationships/diagramDrawing" Target="../diagrams/drawing127.xml"/><Relationship Id="rId5" Type="http://schemas.openxmlformats.org/officeDocument/2006/relationships/diagramColors" Target="../diagrams/colors127.xml"/><Relationship Id="rId4" Type="http://schemas.openxmlformats.org/officeDocument/2006/relationships/diagramQuickStyle" Target="../diagrams/quickStyle127.xml"/></Relationships>
</file>

<file path=ppt/slides/_rels/slide248.xml.rels><?xml version="1.0" encoding="UTF-8" standalone="yes"?>
<Relationships xmlns="http://schemas.openxmlformats.org/package/2006/relationships"><Relationship Id="rId3" Type="http://schemas.openxmlformats.org/officeDocument/2006/relationships/diagramLayout" Target="../diagrams/layout128.xml"/><Relationship Id="rId2" Type="http://schemas.openxmlformats.org/officeDocument/2006/relationships/diagramData" Target="../diagrams/data128.xml"/><Relationship Id="rId1" Type="http://schemas.openxmlformats.org/officeDocument/2006/relationships/slideLayout" Target="../slideLayouts/slideLayout2.xml"/><Relationship Id="rId6" Type="http://schemas.microsoft.com/office/2007/relationships/diagramDrawing" Target="../diagrams/drawing128.xml"/><Relationship Id="rId5" Type="http://schemas.openxmlformats.org/officeDocument/2006/relationships/diagramColors" Target="../diagrams/colors128.xml"/><Relationship Id="rId4" Type="http://schemas.openxmlformats.org/officeDocument/2006/relationships/diagramQuickStyle" Target="../diagrams/quickStyle128.xml"/></Relationships>
</file>

<file path=ppt/slides/_rels/slide249.xml.rels><?xml version="1.0" encoding="UTF-8" standalone="yes"?>
<Relationships xmlns="http://schemas.openxmlformats.org/package/2006/relationships"><Relationship Id="rId3" Type="http://schemas.openxmlformats.org/officeDocument/2006/relationships/diagramLayout" Target="../diagrams/layout129.xml"/><Relationship Id="rId2" Type="http://schemas.openxmlformats.org/officeDocument/2006/relationships/diagramData" Target="../diagrams/data129.xml"/><Relationship Id="rId1" Type="http://schemas.openxmlformats.org/officeDocument/2006/relationships/slideLayout" Target="../slideLayouts/slideLayout2.xml"/><Relationship Id="rId6" Type="http://schemas.microsoft.com/office/2007/relationships/diagramDrawing" Target="../diagrams/drawing129.xml"/><Relationship Id="rId5" Type="http://schemas.openxmlformats.org/officeDocument/2006/relationships/diagramColors" Target="../diagrams/colors129.xml"/><Relationship Id="rId4" Type="http://schemas.openxmlformats.org/officeDocument/2006/relationships/diagramQuickStyle" Target="../diagrams/quickStyle12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0.xml.rels><?xml version="1.0" encoding="UTF-8" standalone="yes"?>
<Relationships xmlns="http://schemas.openxmlformats.org/package/2006/relationships"><Relationship Id="rId2" Type="http://schemas.openxmlformats.org/officeDocument/2006/relationships/image" Target="../media/image307.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308.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309.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310.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diagramData" Target="../diagrams/data130.xml"/><Relationship Id="rId7" Type="http://schemas.microsoft.com/office/2007/relationships/diagramDrawing" Target="../diagrams/drawing130.xml"/><Relationship Id="rId2" Type="http://schemas.openxmlformats.org/officeDocument/2006/relationships/image" Target="../media/image311.jpeg"/><Relationship Id="rId1" Type="http://schemas.openxmlformats.org/officeDocument/2006/relationships/slideLayout" Target="../slideLayouts/slideLayout2.xml"/><Relationship Id="rId6" Type="http://schemas.openxmlformats.org/officeDocument/2006/relationships/diagramColors" Target="../diagrams/colors130.xml"/><Relationship Id="rId5" Type="http://schemas.openxmlformats.org/officeDocument/2006/relationships/diagramQuickStyle" Target="../diagrams/quickStyle130.xml"/><Relationship Id="rId4" Type="http://schemas.openxmlformats.org/officeDocument/2006/relationships/diagramLayout" Target="../diagrams/layout13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6.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2.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5.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114.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119.jpe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81.xml.rels><?xml version="1.0" encoding="UTF-8" standalone="yes"?>
<Relationships xmlns="http://schemas.openxmlformats.org/package/2006/relationships"><Relationship Id="rId3" Type="http://schemas.openxmlformats.org/officeDocument/2006/relationships/image" Target="../media/image129.sv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1.sv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93.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99.xml.rels><?xml version="1.0" encoding="UTF-8" standalone="yes"?>
<Relationships xmlns="http://schemas.openxmlformats.org/package/2006/relationships"><Relationship Id="rId3" Type="http://schemas.openxmlformats.org/officeDocument/2006/relationships/image" Target="../media/image170.svg"/><Relationship Id="rId2" Type="http://schemas.openxmlformats.org/officeDocument/2006/relationships/image" Target="../media/image16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6" name="Rectangle 3105">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F1A4C-5E37-1E31-F5BB-3E912D604D58}"/>
              </a:ext>
            </a:extLst>
          </p:cNvPr>
          <p:cNvSpPr>
            <a:spLocks noGrp="1"/>
          </p:cNvSpPr>
          <p:nvPr>
            <p:ph type="ctrTitle"/>
          </p:nvPr>
        </p:nvSpPr>
        <p:spPr>
          <a:xfrm>
            <a:off x="5445299" y="4592325"/>
            <a:ext cx="5946579" cy="1514185"/>
          </a:xfrm>
        </p:spPr>
        <p:txBody>
          <a:bodyPr rtlCol="0" anchor="t">
            <a:normAutofit/>
          </a:bodyPr>
          <a:lstStyle/>
          <a:p>
            <a:pPr algn="r" eaLnBrk="1" fontAlgn="auto" hangingPunct="1">
              <a:spcAft>
                <a:spcPts val="0"/>
              </a:spcAft>
              <a:defRPr/>
            </a:pPr>
            <a:r>
              <a:rPr lang="en-US" sz="4000" b="1">
                <a:solidFill>
                  <a:schemeClr val="tx2"/>
                </a:solidFill>
                <a:latin typeface="+mn-lt"/>
              </a:rPr>
              <a:t>PhD Studies Educational Material</a:t>
            </a:r>
          </a:p>
        </p:txBody>
      </p:sp>
      <p:grpSp>
        <p:nvGrpSpPr>
          <p:cNvPr id="3107" name="Group 3106">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3085" name="Freeform: Shape 3084">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Freeform: Shape 3107">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Freeform: Shape 3108">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75" name="Subtitle 2">
            <a:extLst>
              <a:ext uri="{FF2B5EF4-FFF2-40B4-BE49-F238E27FC236}">
                <a16:creationId xmlns:a16="http://schemas.microsoft.com/office/drawing/2014/main" id="{45A42933-0795-59B5-8ACE-80C89CB5CADC}"/>
              </a:ext>
            </a:extLst>
          </p:cNvPr>
          <p:cNvSpPr>
            <a:spLocks noGrp="1" noChangeArrowheads="1"/>
          </p:cNvSpPr>
          <p:nvPr>
            <p:ph type="subTitle" idx="1"/>
          </p:nvPr>
        </p:nvSpPr>
        <p:spPr>
          <a:xfrm>
            <a:off x="5445676" y="3753492"/>
            <a:ext cx="5946202" cy="838831"/>
          </a:xfrm>
        </p:spPr>
        <p:txBody>
          <a:bodyPr anchor="b">
            <a:normAutofit/>
          </a:bodyPr>
          <a:lstStyle/>
          <a:p>
            <a:pPr algn="r" eaLnBrk="1" hangingPunct="1"/>
            <a:r>
              <a:rPr lang="en-US" altLang="en-US" sz="1100">
                <a:solidFill>
                  <a:schemeClr val="tx2"/>
                </a:solidFill>
              </a:rPr>
              <a:t>Department of Communication and Digital Media</a:t>
            </a:r>
          </a:p>
          <a:p>
            <a:pPr algn="r" eaLnBrk="1" hangingPunct="1"/>
            <a:r>
              <a:rPr lang="en-US" altLang="en-US" sz="1100">
                <a:solidFill>
                  <a:schemeClr val="tx2"/>
                </a:solidFill>
              </a:rPr>
              <a:t>School of Social Sciences and Humanities</a:t>
            </a:r>
          </a:p>
          <a:p>
            <a:pPr algn="r" eaLnBrk="1" hangingPunct="1"/>
            <a:r>
              <a:rPr lang="en-US" altLang="en-US" sz="1100">
                <a:solidFill>
                  <a:schemeClr val="tx2"/>
                </a:solidFill>
              </a:rPr>
              <a:t>University of Western Macedonia</a:t>
            </a:r>
          </a:p>
        </p:txBody>
      </p:sp>
      <p:pic>
        <p:nvPicPr>
          <p:cNvPr id="3077" name="Picture 3" descr="A logo with black text&#10;&#10;Description automatically generated">
            <a:extLst>
              <a:ext uri="{FF2B5EF4-FFF2-40B4-BE49-F238E27FC236}">
                <a16:creationId xmlns:a16="http://schemas.microsoft.com/office/drawing/2014/main" id="{D6142542-AD35-7F4F-8C75-2D70618687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181" y="849111"/>
            <a:ext cx="4909129" cy="2094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A close up of a logo&#10;&#10;Description automatically generated">
            <a:extLst>
              <a:ext uri="{FF2B5EF4-FFF2-40B4-BE49-F238E27FC236}">
                <a16:creationId xmlns:a16="http://schemas.microsoft.com/office/drawing/2014/main" id="{151CDF1B-8C7D-65D9-D355-3AE9BBBD8D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181" y="3923671"/>
            <a:ext cx="4909129" cy="15545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8790B9F2-4910-C8C3-D87D-855B31D78878}"/>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Purposes and levels of social research</a:t>
            </a:r>
          </a:p>
        </p:txBody>
      </p:sp>
      <p:sp>
        <p:nvSpPr>
          <p:cNvPr id="11275" name="Rectangle 1127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77" name="Rectangle 1127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269" name="Content Placeholder 2">
            <a:extLst>
              <a:ext uri="{FF2B5EF4-FFF2-40B4-BE49-F238E27FC236}">
                <a16:creationId xmlns:a16="http://schemas.microsoft.com/office/drawing/2014/main" id="{802F3C25-3F4E-E05F-1150-7FE4DD2DFB14}"/>
              </a:ext>
            </a:extLst>
          </p:cNvPr>
          <p:cNvGraphicFramePr>
            <a:graphicFrameLocks noGrp="1"/>
          </p:cNvGraphicFramePr>
          <p:nvPr>
            <p:ph idx="1"/>
            <p:extLst>
              <p:ext uri="{D42A27DB-BD31-4B8C-83A1-F6EECF244321}">
                <p14:modId xmlns:p14="http://schemas.microsoft.com/office/powerpoint/2010/main" val="370894436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40" name="Rectangle 6963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2" name="Freeform: Shape 6964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Title 1">
            <a:extLst>
              <a:ext uri="{FF2B5EF4-FFF2-40B4-BE49-F238E27FC236}">
                <a16:creationId xmlns:a16="http://schemas.microsoft.com/office/drawing/2014/main" id="{ECE57D22-ABAE-B154-D92E-016D2B689AE0}"/>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Dichotomous Questions</a:t>
            </a:r>
          </a:p>
        </p:txBody>
      </p:sp>
      <p:sp>
        <p:nvSpPr>
          <p:cNvPr id="69644" name="Arc 6964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635" name="Content Placeholder 2">
            <a:extLst>
              <a:ext uri="{FF2B5EF4-FFF2-40B4-BE49-F238E27FC236}">
                <a16:creationId xmlns:a16="http://schemas.microsoft.com/office/drawing/2014/main" id="{1FF45B89-B4BE-274E-BF33-939D185CA4DC}"/>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a:t>In this type of question, the respondent can choose only from two possible answers. Such questions are suitable for filtering the respondents and testing their appropriateness to be included in the sample. </a:t>
            </a:r>
          </a:p>
          <a:p>
            <a:pPr eaLnBrk="1" hangingPunct="1"/>
            <a:r>
              <a:rPr lang="en-US" altLang="en-US"/>
              <a:t>They should be used with care when measuring attitudes and opinions in the form of “Agree/Disagree” as they do not cover the full range of responses as attitudes might vary in strength. </a:t>
            </a:r>
          </a:p>
          <a:p>
            <a:pPr eaLnBrk="1" hangingPunct="1"/>
            <a:r>
              <a:rPr lang="en-US" altLang="en-US"/>
              <a:t>The position of the answers does not indicate any form of order. </a:t>
            </a:r>
          </a:p>
          <a:p>
            <a:pPr eaLnBrk="1" hangingPunct="1"/>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664" name="Rectangle 7066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66" name="Freeform: Shape 7066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8" name="Title 1">
            <a:extLst>
              <a:ext uri="{FF2B5EF4-FFF2-40B4-BE49-F238E27FC236}">
                <a16:creationId xmlns:a16="http://schemas.microsoft.com/office/drawing/2014/main" id="{E9196FB5-5189-F668-56CE-E37CDB8E0A6A}"/>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Multiple Choice Questions</a:t>
            </a:r>
          </a:p>
        </p:txBody>
      </p:sp>
      <p:sp>
        <p:nvSpPr>
          <p:cNvPr id="70668" name="Arc 7066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669" name="Content Placeholder 2">
            <a:extLst>
              <a:ext uri="{FF2B5EF4-FFF2-40B4-BE49-F238E27FC236}">
                <a16:creationId xmlns:a16="http://schemas.microsoft.com/office/drawing/2014/main" id="{357B73C8-E741-8AF4-3A88-DF73ECCD24BB}"/>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sz="2400"/>
              <a:t>These questions are appropriate when the research knows most of the possible answers and respondents are asked to indicate or select the only one option that best describes their opinion. </a:t>
            </a:r>
          </a:p>
          <a:p>
            <a:pPr eaLnBrk="1" hangingPunct="1"/>
            <a:r>
              <a:rPr lang="en-US" altLang="en-US" sz="2400"/>
              <a:t>The available options should be exhaustive so that the respondent gives one answer. </a:t>
            </a:r>
          </a:p>
          <a:p>
            <a:pPr eaLnBrk="1" hangingPunct="1"/>
            <a:r>
              <a:rPr lang="en-US" altLang="en-US" sz="2400"/>
              <a:t>E.g.: In your organization public relations are practiced by:</a:t>
            </a:r>
          </a:p>
          <a:p>
            <a:pPr eaLnBrk="1" hangingPunct="1"/>
            <a:r>
              <a:rPr lang="en-US" altLang="en-US" sz="2400"/>
              <a:t>a. An internal department of public relations/corporate communications</a:t>
            </a:r>
          </a:p>
          <a:p>
            <a:pPr eaLnBrk="1" hangingPunct="1"/>
            <a:r>
              <a:rPr lang="en-US" altLang="en-US" sz="2400"/>
              <a:t>b. A group of employees under the supervision of the marketing department</a:t>
            </a:r>
          </a:p>
          <a:p>
            <a:pPr eaLnBrk="1" hangingPunct="1"/>
            <a:r>
              <a:rPr lang="en-US" altLang="en-US" sz="2400"/>
              <a:t>c. An external public relations agency</a:t>
            </a:r>
          </a:p>
          <a:p>
            <a:pPr eaLnBrk="1" hangingPunct="1"/>
            <a:endParaRPr lang="en-US" altLang="en-US" sz="24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687" name="Rectangle 7168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9" name="Freeform: Shape 7168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Title 1">
            <a:extLst>
              <a:ext uri="{FF2B5EF4-FFF2-40B4-BE49-F238E27FC236}">
                <a16:creationId xmlns:a16="http://schemas.microsoft.com/office/drawing/2014/main" id="{DD19055D-0F75-F5F2-D2EB-262CDA6F8A8A}"/>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Checklist</a:t>
            </a:r>
          </a:p>
        </p:txBody>
      </p:sp>
      <p:sp>
        <p:nvSpPr>
          <p:cNvPr id="71691" name="Arc 7169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659" name="Content Placeholder 2">
            <a:extLst>
              <a:ext uri="{FF2B5EF4-FFF2-40B4-BE49-F238E27FC236}">
                <a16:creationId xmlns:a16="http://schemas.microsoft.com/office/drawing/2014/main" id="{6B726EBA-628C-65E9-4CD2-A10754B5F14A}"/>
              </a:ext>
            </a:extLst>
          </p:cNvPr>
          <p:cNvSpPr>
            <a:spLocks noGrp="1" noChangeArrowheads="1"/>
          </p:cNvSpPr>
          <p:nvPr>
            <p:ph idx="1"/>
          </p:nvPr>
        </p:nvSpPr>
        <p:spPr>
          <a:xfrm>
            <a:off x="4447308" y="591344"/>
            <a:ext cx="6906491" cy="5585619"/>
          </a:xfrm>
        </p:spPr>
        <p:txBody>
          <a:bodyPr rtlCol="0" anchor="ctr">
            <a:normAutofit/>
          </a:bodyPr>
          <a:lstStyle/>
          <a:p>
            <a:pPr eaLnBrk="1" fontAlgn="auto" hangingPunct="1">
              <a:spcAft>
                <a:spcPts val="0"/>
              </a:spcAft>
              <a:defRPr/>
            </a:pPr>
            <a:r>
              <a:rPr lang="en-US" altLang="en-US" sz="2400"/>
              <a:t>This type of question enables respondents to choose more than one answer. The alternative options should be placed in a random order while the researcher could include the “other” option at the end so as the respondent to report an answer that has not been included:</a:t>
            </a:r>
          </a:p>
          <a:p>
            <a:pPr eaLnBrk="1" fontAlgn="auto" hangingPunct="1">
              <a:spcAft>
                <a:spcPts val="0"/>
              </a:spcAft>
              <a:defRPr/>
            </a:pPr>
            <a:r>
              <a:rPr lang="en-US" altLang="en-US" sz="2400"/>
              <a:t>Which of the following brands did you buy during the last month? (You can choose more than one option)</a:t>
            </a:r>
          </a:p>
          <a:p>
            <a:pPr eaLnBrk="1" fontAlgn="auto" hangingPunct="1">
              <a:spcAft>
                <a:spcPts val="0"/>
              </a:spcAft>
              <a:defRPr/>
            </a:pPr>
            <a:r>
              <a:rPr lang="en-US" altLang="en-US" sz="2400"/>
              <a:t>Brand A</a:t>
            </a:r>
          </a:p>
          <a:p>
            <a:pPr eaLnBrk="1" fontAlgn="auto" hangingPunct="1">
              <a:spcAft>
                <a:spcPts val="0"/>
              </a:spcAft>
              <a:defRPr/>
            </a:pPr>
            <a:r>
              <a:rPr lang="en-US" altLang="en-US" sz="2400"/>
              <a:t>Brand B</a:t>
            </a:r>
          </a:p>
          <a:p>
            <a:pPr eaLnBrk="1" fontAlgn="auto" hangingPunct="1">
              <a:spcAft>
                <a:spcPts val="0"/>
              </a:spcAft>
              <a:defRPr/>
            </a:pPr>
            <a:r>
              <a:rPr lang="en-US" altLang="en-US" sz="2400"/>
              <a:t>Brand C</a:t>
            </a:r>
          </a:p>
          <a:p>
            <a:pPr eaLnBrk="1" fontAlgn="auto" hangingPunct="1">
              <a:spcAft>
                <a:spcPts val="0"/>
              </a:spcAft>
              <a:defRPr/>
            </a:pPr>
            <a:r>
              <a:rPr lang="en-US" altLang="en-US" sz="2400"/>
              <a:t>Brand D</a:t>
            </a:r>
          </a:p>
          <a:p>
            <a:pPr eaLnBrk="1" fontAlgn="auto" hangingPunct="1">
              <a:spcAft>
                <a:spcPts val="0"/>
              </a:spcAft>
              <a:defRPr/>
            </a:pPr>
            <a:r>
              <a:rPr lang="en-US" altLang="en-US" sz="2400"/>
              <a:t>Other…....... (please specify)</a:t>
            </a:r>
          </a:p>
          <a:p>
            <a:pPr eaLnBrk="1" fontAlgn="auto" hangingPunct="1">
              <a:spcAft>
                <a:spcPts val="0"/>
              </a:spcAft>
              <a:defRPr/>
            </a:pPr>
            <a:endParaRPr lang="en-US" altLang="en-US" sz="24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2" name="Rectangle 727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14" name="Freeform: Shape 727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Title 1">
            <a:extLst>
              <a:ext uri="{FF2B5EF4-FFF2-40B4-BE49-F238E27FC236}">
                <a16:creationId xmlns:a16="http://schemas.microsoft.com/office/drawing/2014/main" id="{2979985B-5164-5621-522F-E39B86DA2253}"/>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Rank-order questions</a:t>
            </a:r>
          </a:p>
        </p:txBody>
      </p:sp>
      <p:sp>
        <p:nvSpPr>
          <p:cNvPr id="72716" name="Arc 727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707" name="Content Placeholder 2">
            <a:extLst>
              <a:ext uri="{FF2B5EF4-FFF2-40B4-BE49-F238E27FC236}">
                <a16:creationId xmlns:a16="http://schemas.microsoft.com/office/drawing/2014/main" id="{7A10CB6B-FA3C-BE47-78E0-08360819410F}"/>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sz="2600"/>
              <a:t>In rank-order questions respondents are asked to compare the different options and rank each of them based on their preferences:</a:t>
            </a:r>
          </a:p>
          <a:p>
            <a:pPr eaLnBrk="1" hangingPunct="1"/>
            <a:r>
              <a:rPr lang="en-US" altLang="en-US" sz="2600"/>
              <a:t>Please rank from 1: not important to 5: very important the following factors based on the im-portance you assign when purchasing in a store: </a:t>
            </a:r>
          </a:p>
          <a:p>
            <a:pPr eaLnBrk="1" hangingPunct="1"/>
            <a:r>
              <a:rPr lang="en-US" altLang="en-US" sz="2600"/>
              <a:t>Product variety 		___</a:t>
            </a:r>
          </a:p>
          <a:p>
            <a:pPr eaLnBrk="1" hangingPunct="1"/>
            <a:r>
              <a:rPr lang="en-US" altLang="en-US" sz="2600"/>
              <a:t>Prices 			___</a:t>
            </a:r>
          </a:p>
          <a:p>
            <a:pPr eaLnBrk="1" hangingPunct="1"/>
            <a:r>
              <a:rPr lang="en-US" altLang="en-US" sz="2600"/>
              <a:t>Store layout 		___</a:t>
            </a:r>
          </a:p>
          <a:p>
            <a:pPr eaLnBrk="1" hangingPunct="1"/>
            <a:r>
              <a:rPr lang="en-US" altLang="en-US" sz="2600"/>
              <a:t>Atmospherics		___</a:t>
            </a:r>
          </a:p>
          <a:p>
            <a:pPr eaLnBrk="1" hangingPunct="1"/>
            <a:r>
              <a:rPr lang="en-US" altLang="en-US" sz="2600"/>
              <a:t>Location 		            ___</a:t>
            </a:r>
          </a:p>
          <a:p>
            <a:pPr eaLnBrk="1" hangingPunct="1"/>
            <a:endParaRPr lang="en-US" altLang="en-US" sz="26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8" name="Freeform: Shape 737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Title 1">
            <a:extLst>
              <a:ext uri="{FF2B5EF4-FFF2-40B4-BE49-F238E27FC236}">
                <a16:creationId xmlns:a16="http://schemas.microsoft.com/office/drawing/2014/main" id="{CAC6571B-AA17-B4BB-A366-487646F40F66}"/>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Rating scale questions</a:t>
            </a:r>
          </a:p>
        </p:txBody>
      </p:sp>
      <p:sp>
        <p:nvSpPr>
          <p:cNvPr id="73740" name="Arc 737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731" name="Content Placeholder 2">
            <a:extLst>
              <a:ext uri="{FF2B5EF4-FFF2-40B4-BE49-F238E27FC236}">
                <a16:creationId xmlns:a16="http://schemas.microsoft.com/office/drawing/2014/main" id="{E5C5936E-1CFE-8A8C-40D9-7A73A712B079}"/>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a:t>A rating scale asks participants to select one response from options that are positioned in a hierarchical order. </a:t>
            </a:r>
          </a:p>
          <a:p>
            <a:pPr eaLnBrk="1" hangingPunct="1"/>
            <a:r>
              <a:rPr lang="en-US" altLang="en-US"/>
              <a:t>Each response could be labeled or only the two endpoints are labeled </a:t>
            </a:r>
          </a:p>
          <a:p>
            <a:pPr eaLnBrk="1" hangingPunct="1"/>
            <a:r>
              <a:rPr lang="en-US" altLang="en-US"/>
              <a:t>Rating scales are often used to measure attitudes and they can take many forms.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768" name="Rectangle 7476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70" name="Oval 7476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Title 1">
            <a:extLst>
              <a:ext uri="{FF2B5EF4-FFF2-40B4-BE49-F238E27FC236}">
                <a16:creationId xmlns:a16="http://schemas.microsoft.com/office/drawing/2014/main" id="{4508B0C6-A481-1A67-8554-F566176A6A10}"/>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Likert scale</a:t>
            </a:r>
          </a:p>
        </p:txBody>
      </p:sp>
      <p:sp>
        <p:nvSpPr>
          <p:cNvPr id="74772" name="Arc 7477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4774" name="Oval 7477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E7C160B-4268-4A6A-EA91-D8C2AA09D0F3}"/>
              </a:ext>
            </a:extLst>
          </p:cNvPr>
          <p:cNvSpPr>
            <a:spLocks noGrp="1"/>
          </p:cNvSpPr>
          <p:nvPr>
            <p:ph idx="1"/>
          </p:nvPr>
        </p:nvSpPr>
        <p:spPr>
          <a:xfrm>
            <a:off x="5370153" y="1526033"/>
            <a:ext cx="5536397" cy="3935281"/>
          </a:xfrm>
        </p:spPr>
        <p:txBody>
          <a:bodyPr rtlCol="0">
            <a:normAutofit/>
          </a:bodyPr>
          <a:lstStyle/>
          <a:p>
            <a:pPr eaLnBrk="1" fontAlgn="auto" hangingPunct="1">
              <a:spcAft>
                <a:spcPts val="0"/>
              </a:spcAft>
              <a:defRPr/>
            </a:pPr>
            <a:r>
              <a:rPr lang="en-US" sz="2200"/>
              <a:t>The most common rating scale used is the “Likert” scale. This question often takes the form of a statement and respondents rate the extent to which they agree or disagree with the statement. </a:t>
            </a:r>
          </a:p>
          <a:p>
            <a:pPr eaLnBrk="1" fontAlgn="auto" hangingPunct="1">
              <a:spcAft>
                <a:spcPts val="0"/>
              </a:spcAft>
              <a:defRPr/>
            </a:pPr>
            <a:r>
              <a:rPr lang="en-US" sz="2200"/>
              <a:t>Please rate the extent to which you agree or disagree with the statement: </a:t>
            </a:r>
          </a:p>
          <a:p>
            <a:pPr marL="0" indent="0" eaLnBrk="1" fontAlgn="auto" hangingPunct="1">
              <a:spcAft>
                <a:spcPts val="0"/>
              </a:spcAft>
              <a:buFont typeface="Arial" panose="020B0604020202020204" pitchFamily="34" charset="0"/>
              <a:buNone/>
              <a:defRPr/>
            </a:pPr>
            <a:r>
              <a:rPr lang="en-US" sz="2200"/>
              <a:t>The store had a wide variety of products.</a:t>
            </a:r>
          </a:p>
          <a:p>
            <a:pPr marL="0" indent="0" eaLnBrk="1" fontAlgn="auto" hangingPunct="1">
              <a:spcAft>
                <a:spcPts val="0"/>
              </a:spcAft>
              <a:buFont typeface="Arial" panose="020B0604020202020204" pitchFamily="34" charset="0"/>
              <a:buNone/>
              <a:defRPr/>
            </a:pPr>
            <a:r>
              <a:rPr lang="en-US" sz="2200"/>
              <a:t>1.Strongly Disagree  2.Disagree	 3.Neither agree/Neither disagree 4.Agree  5.Strongly Agree</a:t>
            </a:r>
          </a:p>
          <a:p>
            <a:pPr eaLnBrk="1" fontAlgn="auto" hangingPunct="1">
              <a:spcAft>
                <a:spcPts val="0"/>
              </a:spcAft>
              <a:defRPr/>
            </a:pPr>
            <a:endParaRPr lang="en-US" sz="22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792" name="Rectangle 7579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94" name="Oval 7579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Title 1">
            <a:extLst>
              <a:ext uri="{FF2B5EF4-FFF2-40B4-BE49-F238E27FC236}">
                <a16:creationId xmlns:a16="http://schemas.microsoft.com/office/drawing/2014/main" id="{15D6078B-D563-2978-5091-5B3C49E6CAFF}"/>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Likert scale</a:t>
            </a:r>
          </a:p>
        </p:txBody>
      </p:sp>
      <p:sp>
        <p:nvSpPr>
          <p:cNvPr id="75796" name="Arc 7579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798" name="Oval 7579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4755" name="Content Placeholder 2">
            <a:extLst>
              <a:ext uri="{FF2B5EF4-FFF2-40B4-BE49-F238E27FC236}">
                <a16:creationId xmlns:a16="http://schemas.microsoft.com/office/drawing/2014/main" id="{8CDC6D92-7432-C967-4415-9A8AD4C2DFFE}"/>
              </a:ext>
            </a:extLst>
          </p:cNvPr>
          <p:cNvSpPr>
            <a:spLocks noGrp="1" noChangeArrowheads="1"/>
          </p:cNvSpPr>
          <p:nvPr>
            <p:ph idx="1"/>
          </p:nvPr>
        </p:nvSpPr>
        <p:spPr>
          <a:xfrm>
            <a:off x="5370153" y="1526033"/>
            <a:ext cx="5536397" cy="3935281"/>
          </a:xfrm>
        </p:spPr>
        <p:txBody>
          <a:bodyPr rtlCol="0">
            <a:normAutofit/>
          </a:bodyPr>
          <a:lstStyle/>
          <a:p>
            <a:pPr eaLnBrk="1" fontAlgn="auto" hangingPunct="1">
              <a:spcAft>
                <a:spcPts val="0"/>
              </a:spcAft>
              <a:defRPr/>
            </a:pPr>
            <a:r>
              <a:rPr lang="en-US" altLang="en-US" sz="1800"/>
              <a:t>An important debate exists between researchers regarding the optimum number of points that should be included in the rating scales and whether an even or odd number of responses is appropriate. </a:t>
            </a:r>
          </a:p>
          <a:p>
            <a:pPr eaLnBrk="1" fontAlgn="auto" hangingPunct="1">
              <a:spcAft>
                <a:spcPts val="0"/>
              </a:spcAft>
              <a:defRPr/>
            </a:pPr>
            <a:r>
              <a:rPr lang="en-US" altLang="en-US" sz="1800"/>
              <a:t>Using midpoint scales helps respondents choose the neutral option. However, the midpoint could also lead to less cognitive effort on behalf of the respond-ents who will choose the neutral point especially in controversial issues. This way the quality of the data will be minimized. </a:t>
            </a:r>
          </a:p>
          <a:p>
            <a:pPr eaLnBrk="1" fontAlgn="auto" hangingPunct="1">
              <a:spcAft>
                <a:spcPts val="0"/>
              </a:spcAft>
              <a:defRPr/>
            </a:pPr>
            <a:r>
              <a:rPr lang="en-US" altLang="en-US" sz="1800"/>
              <a:t>On the other hand, not including the midpoint will lead respondents take side in one direction either agreeing or disagreeing with the statement, known as the strategy of “forced choice”. </a:t>
            </a:r>
          </a:p>
          <a:p>
            <a:pPr eaLnBrk="1" fontAlgn="auto" hangingPunct="1">
              <a:spcAft>
                <a:spcPts val="0"/>
              </a:spcAft>
              <a:defRPr/>
            </a:pPr>
            <a:endParaRPr lang="en-US" altLang="en-US" sz="18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815" name="Rectangle 768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6" name="Oval 768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Title 1">
            <a:extLst>
              <a:ext uri="{FF2B5EF4-FFF2-40B4-BE49-F238E27FC236}">
                <a16:creationId xmlns:a16="http://schemas.microsoft.com/office/drawing/2014/main" id="{BBEC012B-5278-F881-4851-5A54757F8D01}"/>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Semantic Differential scale</a:t>
            </a:r>
          </a:p>
        </p:txBody>
      </p:sp>
      <p:sp>
        <p:nvSpPr>
          <p:cNvPr id="76817" name="Arc 768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814" name="Oval 768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803" name="Content Placeholder 2">
            <a:extLst>
              <a:ext uri="{FF2B5EF4-FFF2-40B4-BE49-F238E27FC236}">
                <a16:creationId xmlns:a16="http://schemas.microsoft.com/office/drawing/2014/main" id="{DF12FB46-3A41-1229-C4B1-BEC34134957A}"/>
              </a:ext>
            </a:extLst>
          </p:cNvPr>
          <p:cNvSpPr>
            <a:spLocks noGrp="1" noChangeArrowheads="1"/>
          </p:cNvSpPr>
          <p:nvPr>
            <p:ph idx="1"/>
          </p:nvPr>
        </p:nvSpPr>
        <p:spPr>
          <a:xfrm>
            <a:off x="5370153" y="1526033"/>
            <a:ext cx="5536397" cy="3935281"/>
          </a:xfrm>
        </p:spPr>
        <p:txBody>
          <a:bodyPr>
            <a:normAutofit/>
          </a:bodyPr>
          <a:lstStyle/>
          <a:p>
            <a:pPr eaLnBrk="1" hangingPunct="1"/>
            <a:r>
              <a:rPr lang="en-US" altLang="en-US" sz="2600"/>
              <a:t>In this scale only the two polars of the scale are labeled by a pair of opposite adjectives or phrases that describe the concept (friendly/unfriendly). </a:t>
            </a:r>
          </a:p>
          <a:p>
            <a:pPr eaLnBrk="1" hangingPunct="1"/>
            <a:r>
              <a:rPr lang="en-US" altLang="en-US" sz="2600"/>
              <a:t>Usually, semantic differential scales are measured using 5 or 7-point scales. </a:t>
            </a:r>
          </a:p>
          <a:p>
            <a:pPr eaLnBrk="1" hangingPunct="1"/>
            <a:r>
              <a:rPr lang="en-US" altLang="en-US" sz="2600"/>
              <a:t>Usually, the middle-point of the scale is interpreted as a neutral response.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832" name="Rectangle 7783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34" name="Oval 7783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Title 1">
            <a:extLst>
              <a:ext uri="{FF2B5EF4-FFF2-40B4-BE49-F238E27FC236}">
                <a16:creationId xmlns:a16="http://schemas.microsoft.com/office/drawing/2014/main" id="{6432935E-41D5-ABB6-9541-38D6EB6D9226}"/>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Stapel scale</a:t>
            </a:r>
          </a:p>
        </p:txBody>
      </p:sp>
      <p:sp>
        <p:nvSpPr>
          <p:cNvPr id="77836" name="Arc 7783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838" name="Oval 7783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827" name="Content Placeholder 2">
            <a:extLst>
              <a:ext uri="{FF2B5EF4-FFF2-40B4-BE49-F238E27FC236}">
                <a16:creationId xmlns:a16="http://schemas.microsoft.com/office/drawing/2014/main" id="{F9ACFC78-DCE3-1D2B-8823-D379BCF6ECA6}"/>
              </a:ext>
            </a:extLst>
          </p:cNvPr>
          <p:cNvSpPr>
            <a:spLocks noGrp="1" noChangeArrowheads="1"/>
          </p:cNvSpPr>
          <p:nvPr>
            <p:ph idx="1"/>
          </p:nvPr>
        </p:nvSpPr>
        <p:spPr>
          <a:xfrm>
            <a:off x="5370153" y="1526033"/>
            <a:ext cx="5536397" cy="3935281"/>
          </a:xfrm>
        </p:spPr>
        <p:txBody>
          <a:bodyPr>
            <a:normAutofit/>
          </a:bodyPr>
          <a:lstStyle/>
          <a:p>
            <a:pPr eaLnBrk="1" hangingPunct="1"/>
            <a:r>
              <a:rPr lang="en-US" altLang="en-US" sz="2400"/>
              <a:t>Stapel scale is a modified version of the semantic differential scale. </a:t>
            </a:r>
          </a:p>
          <a:p>
            <a:pPr eaLnBrk="1" hangingPunct="1"/>
            <a:r>
              <a:rPr lang="en-US" altLang="en-US" sz="2400"/>
              <a:t>Αn adjective or a phrase is placed at the center of the scale. </a:t>
            </a:r>
          </a:p>
          <a:p>
            <a:pPr eaLnBrk="1" hangingPunct="1"/>
            <a:r>
              <a:rPr lang="en-US" altLang="en-US" sz="2400"/>
              <a:t>This scale could have 6 or 10 points in numerical values rang-ing from +5 or +3 to -5 or -3. </a:t>
            </a:r>
          </a:p>
          <a:p>
            <a:pPr eaLnBrk="1" hangingPunct="1"/>
            <a:r>
              <a:rPr lang="en-US" altLang="en-US" sz="2400"/>
              <a:t>The Stapel scale can measure both the direction as well as the intensity of the attitude simultaneously.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871" name="Rectangle 7887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72" name="Oval 7887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Title 1">
            <a:extLst>
              <a:ext uri="{FF2B5EF4-FFF2-40B4-BE49-F238E27FC236}">
                <a16:creationId xmlns:a16="http://schemas.microsoft.com/office/drawing/2014/main" id="{E57B81D2-F9E6-6562-5811-32FBD12A136A}"/>
              </a:ext>
            </a:extLst>
          </p:cNvPr>
          <p:cNvSpPr>
            <a:spLocks noGrp="1" noChangeArrowheads="1"/>
          </p:cNvSpPr>
          <p:nvPr>
            <p:ph type="title"/>
          </p:nvPr>
        </p:nvSpPr>
        <p:spPr>
          <a:xfrm>
            <a:off x="1389278" y="1233241"/>
            <a:ext cx="3240506" cy="4064628"/>
          </a:xfrm>
        </p:spPr>
        <p:txBody>
          <a:bodyPr>
            <a:normAutofit/>
          </a:bodyPr>
          <a:lstStyle/>
          <a:p>
            <a:pPr eaLnBrk="1" hangingPunct="1"/>
            <a:r>
              <a:rPr lang="en-US" altLang="en-US">
                <a:solidFill>
                  <a:srgbClr val="FFFFFF"/>
                </a:solidFill>
              </a:rPr>
              <a:t>Constant sum questions</a:t>
            </a:r>
          </a:p>
        </p:txBody>
      </p:sp>
      <p:sp>
        <p:nvSpPr>
          <p:cNvPr id="78873" name="Freeform: Shape 7887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874" name="Freeform: Shape 7887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78875" name="Freeform: Shape 7887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A5596AC-9C3D-3815-9696-0C2A510E5C63}"/>
              </a:ext>
            </a:extLst>
          </p:cNvPr>
          <p:cNvSpPr>
            <a:spLocks noGrp="1"/>
          </p:cNvSpPr>
          <p:nvPr>
            <p:ph idx="1"/>
          </p:nvPr>
        </p:nvSpPr>
        <p:spPr>
          <a:xfrm>
            <a:off x="6096000" y="820880"/>
            <a:ext cx="5257799" cy="4889350"/>
          </a:xfrm>
        </p:spPr>
        <p:txBody>
          <a:bodyPr rtlCol="0" anchor="t">
            <a:normAutofit/>
          </a:bodyPr>
          <a:lstStyle/>
          <a:p>
            <a:pPr eaLnBrk="1" fontAlgn="auto" hangingPunct="1">
              <a:spcAft>
                <a:spcPts val="0"/>
              </a:spcAft>
              <a:defRPr/>
            </a:pPr>
            <a:r>
              <a:rPr lang="en-US" sz="1500"/>
              <a:t>The constant sum scales ask the respondent to distribute a certain number of points (usually 100 points) to two or more attributes based on the importance they assign to them. </a:t>
            </a:r>
          </a:p>
          <a:p>
            <a:pPr eaLnBrk="1" fontAlgn="auto" hangingPunct="1">
              <a:spcAft>
                <a:spcPts val="0"/>
              </a:spcAft>
              <a:defRPr/>
            </a:pPr>
            <a:r>
              <a:rPr lang="en-US" sz="1500"/>
              <a:t>Quite often respondents find it difficult to assign the fixed sum of points to the attributes so as the total adds to 100.</a:t>
            </a:r>
          </a:p>
          <a:p>
            <a:pPr eaLnBrk="1" fontAlgn="auto" hangingPunct="1">
              <a:spcAft>
                <a:spcPts val="0"/>
              </a:spcAft>
              <a:defRPr/>
            </a:pPr>
            <a:r>
              <a:rPr lang="en-US" sz="1500"/>
              <a:t>Please allocate 100 points to the following criteria based on the importance you assign to each of them when making a purchasing decision about a product.</a:t>
            </a:r>
          </a:p>
          <a:p>
            <a:pPr eaLnBrk="1" fontAlgn="auto" hangingPunct="1">
              <a:spcAft>
                <a:spcPts val="0"/>
              </a:spcAft>
              <a:defRPr/>
            </a:pPr>
            <a:r>
              <a:rPr lang="en-US" sz="1500"/>
              <a:t>Quality                        ____</a:t>
            </a:r>
          </a:p>
          <a:p>
            <a:pPr eaLnBrk="1" fontAlgn="auto" hangingPunct="1">
              <a:spcAft>
                <a:spcPts val="0"/>
              </a:spcAft>
              <a:defRPr/>
            </a:pPr>
            <a:r>
              <a:rPr lang="en-US" sz="1500"/>
              <a:t>Quantity                     ____	</a:t>
            </a:r>
          </a:p>
          <a:p>
            <a:pPr eaLnBrk="1" fontAlgn="auto" hangingPunct="1">
              <a:spcAft>
                <a:spcPts val="0"/>
              </a:spcAft>
              <a:defRPr/>
            </a:pPr>
            <a:r>
              <a:rPr lang="en-US" sz="1500"/>
              <a:t>Price		         ____</a:t>
            </a:r>
          </a:p>
          <a:p>
            <a:pPr eaLnBrk="1" fontAlgn="auto" hangingPunct="1">
              <a:spcAft>
                <a:spcPts val="0"/>
              </a:spcAft>
              <a:defRPr/>
            </a:pPr>
            <a:r>
              <a:rPr lang="en-US" sz="1500"/>
              <a:t>Utility	                         ____</a:t>
            </a:r>
          </a:p>
          <a:p>
            <a:pPr eaLnBrk="1" fontAlgn="auto" hangingPunct="1">
              <a:spcAft>
                <a:spcPts val="0"/>
              </a:spcAft>
              <a:defRPr/>
            </a:pPr>
            <a:r>
              <a:rPr lang="en-US" sz="1500"/>
              <a:t>Packaging	         ____</a:t>
            </a:r>
          </a:p>
          <a:p>
            <a:pPr marL="0" indent="0" eaLnBrk="1" fontAlgn="auto" hangingPunct="1">
              <a:spcAft>
                <a:spcPts val="0"/>
              </a:spcAft>
              <a:buFont typeface="Arial" panose="020B0604020202020204" pitchFamily="34" charset="0"/>
              <a:buNone/>
              <a:defRPr/>
            </a:pPr>
            <a:r>
              <a:rPr lang="en-US" sz="1500"/>
              <a:t>_________________________</a:t>
            </a:r>
          </a:p>
          <a:p>
            <a:pPr eaLnBrk="1" fontAlgn="auto" hangingPunct="1">
              <a:spcAft>
                <a:spcPts val="0"/>
              </a:spcAft>
              <a:defRPr/>
            </a:pPr>
            <a:r>
              <a:rPr lang="en-US" sz="1500"/>
              <a:t>Sum			100</a:t>
            </a:r>
          </a:p>
          <a:p>
            <a:pPr eaLnBrk="1" fontAlgn="auto" hangingPunct="1">
              <a:spcAft>
                <a:spcPts val="0"/>
              </a:spcAft>
              <a:defRPr/>
            </a:pPr>
            <a:endParaRPr lang="en-US" sz="1500"/>
          </a:p>
        </p:txBody>
      </p:sp>
      <p:sp>
        <p:nvSpPr>
          <p:cNvPr id="78876" name="Freeform: Shape 7887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8877" name="Freeform: Shape 7887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78878" name="Freeform: Shape 78877">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7E334990-AAD3-F31A-F1A4-A0F32CAA867E}"/>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Purposes and levels of social research</a:t>
            </a:r>
          </a:p>
        </p:txBody>
      </p:sp>
      <p:sp>
        <p:nvSpPr>
          <p:cNvPr id="12299" name="Rectangle 1229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01" name="Rectangle 1230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293" name="Content Placeholder 2">
            <a:extLst>
              <a:ext uri="{FF2B5EF4-FFF2-40B4-BE49-F238E27FC236}">
                <a16:creationId xmlns:a16="http://schemas.microsoft.com/office/drawing/2014/main" id="{4CBD3FD1-DA6E-AF9F-5559-C54D0849DBA4}"/>
              </a:ext>
            </a:extLst>
          </p:cNvPr>
          <p:cNvGraphicFramePr>
            <a:graphicFrameLocks noGrp="1"/>
          </p:cNvGraphicFramePr>
          <p:nvPr>
            <p:ph idx="1"/>
            <p:extLst>
              <p:ext uri="{D42A27DB-BD31-4B8C-83A1-F6EECF244321}">
                <p14:modId xmlns:p14="http://schemas.microsoft.com/office/powerpoint/2010/main" val="235449552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79" name="Rectangle 7987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1" name="Oval 7988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Title 1">
            <a:extLst>
              <a:ext uri="{FF2B5EF4-FFF2-40B4-BE49-F238E27FC236}">
                <a16:creationId xmlns:a16="http://schemas.microsoft.com/office/drawing/2014/main" id="{61732A34-F77B-3E74-6C94-6BB6DC63DEB3}"/>
              </a:ext>
            </a:extLst>
          </p:cNvPr>
          <p:cNvSpPr>
            <a:spLocks noGrp="1" noChangeArrowheads="1"/>
          </p:cNvSpPr>
          <p:nvPr>
            <p:ph type="title"/>
          </p:nvPr>
        </p:nvSpPr>
        <p:spPr>
          <a:xfrm>
            <a:off x="1389278" y="1233241"/>
            <a:ext cx="3240506" cy="4064628"/>
          </a:xfrm>
        </p:spPr>
        <p:txBody>
          <a:bodyPr>
            <a:normAutofit/>
          </a:bodyPr>
          <a:lstStyle/>
          <a:p>
            <a:pPr eaLnBrk="1" hangingPunct="1"/>
            <a:r>
              <a:rPr lang="en-US" altLang="en-US">
                <a:solidFill>
                  <a:srgbClr val="FFFFFF"/>
                </a:solidFill>
              </a:rPr>
              <a:t>Paired Comparisons </a:t>
            </a:r>
          </a:p>
        </p:txBody>
      </p:sp>
      <p:sp>
        <p:nvSpPr>
          <p:cNvPr id="79883" name="Freeform: Shape 7988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885" name="Freeform: Shape 7988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79887" name="Freeform: Shape 7988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851" name="Content Placeholder 2">
            <a:extLst>
              <a:ext uri="{FF2B5EF4-FFF2-40B4-BE49-F238E27FC236}">
                <a16:creationId xmlns:a16="http://schemas.microsoft.com/office/drawing/2014/main" id="{17E32B7A-2D05-DE34-633D-C2136A79E6C9}"/>
              </a:ext>
            </a:extLst>
          </p:cNvPr>
          <p:cNvSpPr>
            <a:spLocks noGrp="1" noChangeArrowheads="1"/>
          </p:cNvSpPr>
          <p:nvPr>
            <p:ph idx="1"/>
          </p:nvPr>
        </p:nvSpPr>
        <p:spPr>
          <a:xfrm>
            <a:off x="6096000" y="820880"/>
            <a:ext cx="5257799" cy="4889350"/>
          </a:xfrm>
        </p:spPr>
        <p:txBody>
          <a:bodyPr rtlCol="0" anchor="t">
            <a:normAutofit/>
          </a:bodyPr>
          <a:lstStyle/>
          <a:p>
            <a:pPr eaLnBrk="1" fontAlgn="auto" hangingPunct="1">
              <a:spcAft>
                <a:spcPts val="0"/>
              </a:spcAft>
              <a:defRPr/>
            </a:pPr>
            <a:r>
              <a:rPr lang="en-US" altLang="en-US" sz="1500"/>
              <a:t>This type of question requires participants to choose one option from a set of two criteria. Thus, a series of pairs is presented to respondents from which they choose their most preferred option. Paired comparisons questions are easier for respondents to answer, and they also eliminate the order bias of responses. However, this type of question might produce a high number of pairs that need to be compared by participants. </a:t>
            </a:r>
          </a:p>
          <a:p>
            <a:pPr eaLnBrk="1" fontAlgn="auto" hangingPunct="1">
              <a:spcAft>
                <a:spcPts val="0"/>
              </a:spcAft>
              <a:defRPr/>
            </a:pPr>
            <a:r>
              <a:rPr lang="en-US" altLang="en-US" sz="1500"/>
              <a:t>Which of the following platforms would you prefer (Please circle one platform from each pair):</a:t>
            </a:r>
          </a:p>
          <a:p>
            <a:pPr eaLnBrk="1" fontAlgn="auto" hangingPunct="1">
              <a:spcAft>
                <a:spcPts val="0"/>
              </a:spcAft>
              <a:defRPr/>
            </a:pPr>
            <a:r>
              <a:rPr lang="en-US" altLang="en-US" sz="1500"/>
              <a:t>Facebook or Instagram</a:t>
            </a:r>
          </a:p>
          <a:p>
            <a:pPr eaLnBrk="1" fontAlgn="auto" hangingPunct="1">
              <a:spcAft>
                <a:spcPts val="0"/>
              </a:spcAft>
              <a:defRPr/>
            </a:pPr>
            <a:r>
              <a:rPr lang="en-US" altLang="en-US" sz="1500"/>
              <a:t>Instagram or TikTok</a:t>
            </a:r>
          </a:p>
          <a:p>
            <a:pPr eaLnBrk="1" fontAlgn="auto" hangingPunct="1">
              <a:spcAft>
                <a:spcPts val="0"/>
              </a:spcAft>
              <a:defRPr/>
            </a:pPr>
            <a:r>
              <a:rPr lang="en-US" altLang="en-US" sz="1500"/>
              <a:t>TikTok or Facebook</a:t>
            </a:r>
          </a:p>
          <a:p>
            <a:pPr eaLnBrk="1" fontAlgn="auto" hangingPunct="1">
              <a:spcAft>
                <a:spcPts val="0"/>
              </a:spcAft>
              <a:defRPr/>
            </a:pPr>
            <a:r>
              <a:rPr lang="en-US" altLang="en-US" sz="1500"/>
              <a:t>YouTube or Instagram</a:t>
            </a:r>
          </a:p>
          <a:p>
            <a:pPr eaLnBrk="1" fontAlgn="auto" hangingPunct="1">
              <a:spcAft>
                <a:spcPts val="0"/>
              </a:spcAft>
              <a:defRPr/>
            </a:pPr>
            <a:r>
              <a:rPr lang="en-US" altLang="en-US" sz="1500"/>
              <a:t>YouTube or TikTok</a:t>
            </a:r>
          </a:p>
          <a:p>
            <a:pPr eaLnBrk="1" fontAlgn="auto" hangingPunct="1">
              <a:spcAft>
                <a:spcPts val="0"/>
              </a:spcAft>
              <a:defRPr/>
            </a:pPr>
            <a:r>
              <a:rPr lang="en-US" altLang="en-US" sz="1500"/>
              <a:t>YouTube or Facebook</a:t>
            </a:r>
          </a:p>
          <a:p>
            <a:pPr eaLnBrk="1" fontAlgn="auto" hangingPunct="1">
              <a:spcAft>
                <a:spcPts val="0"/>
              </a:spcAft>
              <a:defRPr/>
            </a:pPr>
            <a:endParaRPr lang="en-US" altLang="en-US" sz="1500"/>
          </a:p>
        </p:txBody>
      </p:sp>
      <p:sp>
        <p:nvSpPr>
          <p:cNvPr id="79889" name="Freeform: Shape 7988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9891" name="Freeform: Shape 7989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79893" name="Freeform: Shape 7989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12" name="Rectangle 80911">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0913" name="Picture 80912" descr="Yellow and blue symbols">
            <a:extLst>
              <a:ext uri="{FF2B5EF4-FFF2-40B4-BE49-F238E27FC236}">
                <a16:creationId xmlns:a16="http://schemas.microsoft.com/office/drawing/2014/main" id="{68405893-E177-D23D-7199-83F4CA7E1C45}"/>
              </a:ext>
            </a:extLst>
          </p:cNvPr>
          <p:cNvPicPr>
            <a:picLocks noChangeAspect="1"/>
          </p:cNvPicPr>
          <p:nvPr/>
        </p:nvPicPr>
        <p:blipFill>
          <a:blip r:embed="rId2"/>
          <a:stretch>
            <a:fillRect/>
          </a:stretch>
        </p:blipFill>
        <p:spPr>
          <a:xfrm>
            <a:off x="7069760" y="2939488"/>
            <a:ext cx="5122239" cy="3918512"/>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80914" name="Arc 80913">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898" name="Title 1">
            <a:extLst>
              <a:ext uri="{FF2B5EF4-FFF2-40B4-BE49-F238E27FC236}">
                <a16:creationId xmlns:a16="http://schemas.microsoft.com/office/drawing/2014/main" id="{2A710E99-4398-35B3-1938-BC504E926489}"/>
              </a:ext>
            </a:extLst>
          </p:cNvPr>
          <p:cNvSpPr>
            <a:spLocks noGrp="1" noChangeArrowheads="1"/>
          </p:cNvSpPr>
          <p:nvPr>
            <p:ph type="title"/>
          </p:nvPr>
        </p:nvSpPr>
        <p:spPr>
          <a:xfrm>
            <a:off x="838200" y="365125"/>
            <a:ext cx="10515599" cy="1325563"/>
          </a:xfrm>
        </p:spPr>
        <p:txBody>
          <a:bodyPr>
            <a:normAutofit/>
          </a:bodyPr>
          <a:lstStyle/>
          <a:p>
            <a:pPr eaLnBrk="1" hangingPunct="1"/>
            <a:r>
              <a:rPr lang="en-US" altLang="en-US"/>
              <a:t>Wording</a:t>
            </a:r>
          </a:p>
        </p:txBody>
      </p:sp>
      <p:sp>
        <p:nvSpPr>
          <p:cNvPr id="80915" name="Content Placeholder 2">
            <a:extLst>
              <a:ext uri="{FF2B5EF4-FFF2-40B4-BE49-F238E27FC236}">
                <a16:creationId xmlns:a16="http://schemas.microsoft.com/office/drawing/2014/main" id="{3D2DCAA9-F329-A214-28F1-77877B74C8AF}"/>
              </a:ext>
            </a:extLst>
          </p:cNvPr>
          <p:cNvSpPr>
            <a:spLocks noGrp="1" noChangeArrowheads="1"/>
          </p:cNvSpPr>
          <p:nvPr>
            <p:ph idx="1"/>
          </p:nvPr>
        </p:nvSpPr>
        <p:spPr>
          <a:xfrm>
            <a:off x="511278" y="1838631"/>
            <a:ext cx="5859046" cy="4827639"/>
          </a:xfrm>
        </p:spPr>
        <p:txBody>
          <a:bodyPr rtlCol="0">
            <a:normAutofit fontScale="92500"/>
          </a:bodyPr>
          <a:lstStyle/>
          <a:p>
            <a:pPr eaLnBrk="1" fontAlgn="auto" hangingPunct="1">
              <a:spcAft>
                <a:spcPts val="0"/>
              </a:spcAft>
              <a:defRPr/>
            </a:pPr>
            <a:r>
              <a:rPr lang="en-US" altLang="en-US" sz="2400" dirty="0"/>
              <a:t>Researchers need to avoid jargons, abbreviations, and acronyms and the use of technical terms with which the respondents are unfamiliar with. </a:t>
            </a:r>
          </a:p>
          <a:p>
            <a:pPr eaLnBrk="1" fontAlgn="auto" hangingPunct="1">
              <a:spcAft>
                <a:spcPts val="0"/>
              </a:spcAft>
              <a:defRPr/>
            </a:pPr>
            <a:r>
              <a:rPr lang="en-US" altLang="en-US" sz="2400" dirty="0"/>
              <a:t>Moreover, the use of ambiguous terms should also be avoided. </a:t>
            </a:r>
          </a:p>
          <a:p>
            <a:pPr eaLnBrk="1" fontAlgn="auto" hangingPunct="1">
              <a:spcAft>
                <a:spcPts val="0"/>
              </a:spcAft>
              <a:defRPr/>
            </a:pPr>
            <a:r>
              <a:rPr lang="en-US" altLang="en-US" sz="2400" dirty="0"/>
              <a:t>“Double-barreled” questions should also not be utilized as they can confuse the respondent. These questions include in a statement two attributes that the participant must answer. </a:t>
            </a:r>
          </a:p>
          <a:p>
            <a:pPr eaLnBrk="1" fontAlgn="auto" hangingPunct="1">
              <a:spcAft>
                <a:spcPts val="0"/>
              </a:spcAft>
              <a:defRPr/>
            </a:pPr>
            <a:r>
              <a:rPr lang="en-US" altLang="en-US" sz="2400" dirty="0"/>
              <a:t>The questions should not misguide and bias the respondent. </a:t>
            </a:r>
          </a:p>
          <a:p>
            <a:pPr eaLnBrk="1" fontAlgn="auto" hangingPunct="1">
              <a:spcAft>
                <a:spcPts val="0"/>
              </a:spcAft>
              <a:defRPr/>
            </a:pPr>
            <a:r>
              <a:rPr lang="en-US" altLang="en-US" sz="2400" dirty="0"/>
              <a:t>In addition, researchers need to consider the ability of respondents to recall past events. </a:t>
            </a:r>
          </a:p>
        </p:txBody>
      </p:sp>
      <p:sp>
        <p:nvSpPr>
          <p:cNvPr id="80908" name="Oval 80907">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28" name="Rectangle 81927">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24" name="Picture 81923" descr="A hand holding a pen and shading circles on a sheet">
            <a:extLst>
              <a:ext uri="{FF2B5EF4-FFF2-40B4-BE49-F238E27FC236}">
                <a16:creationId xmlns:a16="http://schemas.microsoft.com/office/drawing/2014/main" id="{D1FDB91E-C50B-B64C-E63A-D2F47FFB8B22}"/>
              </a:ext>
            </a:extLst>
          </p:cNvPr>
          <p:cNvPicPr>
            <a:picLocks noChangeAspect="1"/>
          </p:cNvPicPr>
          <p:nvPr/>
        </p:nvPicPr>
        <p:blipFill>
          <a:blip r:embed="rId2"/>
          <a:stretch>
            <a:fillRect/>
          </a:stretch>
        </p:blipFill>
        <p:spPr>
          <a:xfrm>
            <a:off x="7069760" y="3874296"/>
            <a:ext cx="5122239" cy="2983704"/>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81930" name="Arc 81929">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922" name="Title 1">
            <a:extLst>
              <a:ext uri="{FF2B5EF4-FFF2-40B4-BE49-F238E27FC236}">
                <a16:creationId xmlns:a16="http://schemas.microsoft.com/office/drawing/2014/main" id="{86A51FE0-8ACE-CA06-1CCD-414E5C57EC33}"/>
              </a:ext>
            </a:extLst>
          </p:cNvPr>
          <p:cNvSpPr>
            <a:spLocks noGrp="1" noChangeArrowheads="1"/>
          </p:cNvSpPr>
          <p:nvPr>
            <p:ph type="title"/>
          </p:nvPr>
        </p:nvSpPr>
        <p:spPr>
          <a:xfrm>
            <a:off x="838200" y="365125"/>
            <a:ext cx="10515599" cy="1325563"/>
          </a:xfrm>
        </p:spPr>
        <p:txBody>
          <a:bodyPr>
            <a:normAutofit/>
          </a:bodyPr>
          <a:lstStyle/>
          <a:p>
            <a:pPr eaLnBrk="1" hangingPunct="1"/>
            <a:r>
              <a:rPr lang="en-US" altLang="en-US"/>
              <a:t>Sequence of Questions</a:t>
            </a:r>
          </a:p>
        </p:txBody>
      </p:sp>
      <p:sp>
        <p:nvSpPr>
          <p:cNvPr id="80899" name="Content Placeholder 2">
            <a:extLst>
              <a:ext uri="{FF2B5EF4-FFF2-40B4-BE49-F238E27FC236}">
                <a16:creationId xmlns:a16="http://schemas.microsoft.com/office/drawing/2014/main" id="{406D4CD1-7C44-ED66-593D-82AB525963C1}"/>
              </a:ext>
            </a:extLst>
          </p:cNvPr>
          <p:cNvSpPr>
            <a:spLocks noGrp="1" noChangeArrowheads="1"/>
          </p:cNvSpPr>
          <p:nvPr>
            <p:ph idx="1"/>
          </p:nvPr>
        </p:nvSpPr>
        <p:spPr>
          <a:xfrm>
            <a:off x="838200" y="1825625"/>
            <a:ext cx="5393361" cy="4351338"/>
          </a:xfrm>
        </p:spPr>
        <p:txBody>
          <a:bodyPr rtlCol="0">
            <a:normAutofit/>
          </a:bodyPr>
          <a:lstStyle/>
          <a:p>
            <a:pPr eaLnBrk="1" fontAlgn="auto" hangingPunct="1">
              <a:spcAft>
                <a:spcPts val="0"/>
              </a:spcAft>
              <a:defRPr/>
            </a:pPr>
            <a:r>
              <a:rPr lang="en-US" altLang="en-US" sz="2000"/>
              <a:t>The first section of the questionnaire should include screening questions that help identify the respondents that can take part in the survey. </a:t>
            </a:r>
          </a:p>
          <a:p>
            <a:pPr eaLnBrk="1" fontAlgn="auto" hangingPunct="1">
              <a:spcAft>
                <a:spcPts val="0"/>
              </a:spcAft>
              <a:defRPr/>
            </a:pPr>
            <a:r>
              <a:rPr lang="en-US" altLang="en-US" sz="2000"/>
              <a:t>Next, easy-to-answer questions should be inserted that will intrigue the respondent to complete the questionnaire followed by more difficult and complicated questions that require more effort from the respondent. </a:t>
            </a:r>
          </a:p>
          <a:p>
            <a:pPr eaLnBrk="1" fontAlgn="auto" hangingPunct="1">
              <a:spcAft>
                <a:spcPts val="0"/>
              </a:spcAft>
              <a:defRPr/>
            </a:pPr>
            <a:r>
              <a:rPr lang="en-US" altLang="en-US" sz="2000"/>
              <a:t>At the end of the questionnaire classifying and demographic questions can be used. </a:t>
            </a:r>
          </a:p>
          <a:p>
            <a:pPr eaLnBrk="1" fontAlgn="auto" hangingPunct="1">
              <a:spcAft>
                <a:spcPts val="0"/>
              </a:spcAft>
              <a:defRPr/>
            </a:pPr>
            <a:r>
              <a:rPr lang="en-US" altLang="en-US" sz="2000"/>
              <a:t>Sensitive questions should be placed near the end of the questionnaire and before the demographic questions.</a:t>
            </a:r>
          </a:p>
        </p:txBody>
      </p:sp>
      <p:sp>
        <p:nvSpPr>
          <p:cNvPr id="81932" name="Oval 81931">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953" name="Rectangle 82952">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2949" name="Picture 82948" descr="Magnifying glass showing decling performance">
            <a:extLst>
              <a:ext uri="{FF2B5EF4-FFF2-40B4-BE49-F238E27FC236}">
                <a16:creationId xmlns:a16="http://schemas.microsoft.com/office/drawing/2014/main" id="{94491192-07E0-9B99-7921-DE8439898EA1}"/>
              </a:ext>
            </a:extLst>
          </p:cNvPr>
          <p:cNvPicPr>
            <a:picLocks noChangeAspect="1"/>
          </p:cNvPicPr>
          <p:nvPr/>
        </p:nvPicPr>
        <p:blipFill>
          <a:blip r:embed="rId2"/>
          <a:stretch>
            <a:fillRect/>
          </a:stretch>
        </p:blipFill>
        <p:spPr>
          <a:xfrm>
            <a:off x="7069760" y="3438906"/>
            <a:ext cx="5122239" cy="3419094"/>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82955" name="Arc 82954">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946" name="Title 1">
            <a:extLst>
              <a:ext uri="{FF2B5EF4-FFF2-40B4-BE49-F238E27FC236}">
                <a16:creationId xmlns:a16="http://schemas.microsoft.com/office/drawing/2014/main" id="{9A932074-1EE3-F302-9F3D-430F2F30CE24}"/>
              </a:ext>
            </a:extLst>
          </p:cNvPr>
          <p:cNvSpPr>
            <a:spLocks noGrp="1" noChangeArrowheads="1"/>
          </p:cNvSpPr>
          <p:nvPr>
            <p:ph type="title"/>
          </p:nvPr>
        </p:nvSpPr>
        <p:spPr>
          <a:xfrm>
            <a:off x="838200" y="365125"/>
            <a:ext cx="10515599" cy="1325563"/>
          </a:xfrm>
        </p:spPr>
        <p:txBody>
          <a:bodyPr>
            <a:normAutofit/>
          </a:bodyPr>
          <a:lstStyle/>
          <a:p>
            <a:pPr eaLnBrk="1" hangingPunct="1"/>
            <a:r>
              <a:rPr lang="en-US" altLang="en-US"/>
              <a:t>Pretesting</a:t>
            </a:r>
          </a:p>
        </p:txBody>
      </p:sp>
      <p:sp>
        <p:nvSpPr>
          <p:cNvPr id="82947" name="Content Placeholder 2">
            <a:extLst>
              <a:ext uri="{FF2B5EF4-FFF2-40B4-BE49-F238E27FC236}">
                <a16:creationId xmlns:a16="http://schemas.microsoft.com/office/drawing/2014/main" id="{DDB79F55-484E-9202-860B-986CCF9AD9B5}"/>
              </a:ext>
            </a:extLst>
          </p:cNvPr>
          <p:cNvSpPr>
            <a:spLocks noGrp="1" noChangeArrowheads="1"/>
          </p:cNvSpPr>
          <p:nvPr>
            <p:ph idx="1"/>
          </p:nvPr>
        </p:nvSpPr>
        <p:spPr>
          <a:xfrm>
            <a:off x="838200" y="1825625"/>
            <a:ext cx="5393361" cy="4351338"/>
          </a:xfrm>
        </p:spPr>
        <p:txBody>
          <a:bodyPr>
            <a:normAutofit/>
          </a:bodyPr>
          <a:lstStyle/>
          <a:p>
            <a:pPr eaLnBrk="1" hangingPunct="1"/>
            <a:r>
              <a:rPr lang="en-US" altLang="en-US" sz="2200"/>
              <a:t>Pretesting is about replicating the survey to a small number of respondents (usually 30 respondents) that share similar characteristics with the final sample. </a:t>
            </a:r>
          </a:p>
          <a:p>
            <a:pPr eaLnBrk="1" hangingPunct="1"/>
            <a:r>
              <a:rPr lang="en-US" altLang="en-US" sz="2200"/>
              <a:t>These respondents are asked to complete the questionnaire and then discuss with the researcher the problems that they faced such as questions that could not understand, unfamiliar terminology, offensive and sensitive questions etc. </a:t>
            </a:r>
          </a:p>
          <a:p>
            <a:pPr eaLnBrk="1" hangingPunct="1"/>
            <a:r>
              <a:rPr lang="en-US" altLang="en-US" sz="2200"/>
              <a:t>This feedback will help the researcher make the necessary changes to the questionnaire. </a:t>
            </a:r>
          </a:p>
        </p:txBody>
      </p:sp>
      <p:sp>
        <p:nvSpPr>
          <p:cNvPr id="82957" name="Oval 82956">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987" name="Rectangle 8398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89" name="Rectangle: Rounded Corners 8398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Title 1">
            <a:extLst>
              <a:ext uri="{FF2B5EF4-FFF2-40B4-BE49-F238E27FC236}">
                <a16:creationId xmlns:a16="http://schemas.microsoft.com/office/drawing/2014/main" id="{96E15568-BF6B-0448-C990-C46D379AA9E9}"/>
              </a:ext>
            </a:extLst>
          </p:cNvPr>
          <p:cNvSpPr>
            <a:spLocks noGrp="1" noChangeArrowheads="1"/>
          </p:cNvSpPr>
          <p:nvPr>
            <p:ph type="title"/>
          </p:nvPr>
        </p:nvSpPr>
        <p:spPr>
          <a:xfrm>
            <a:off x="956826" y="1112969"/>
            <a:ext cx="3937298" cy="4166010"/>
          </a:xfrm>
        </p:spPr>
        <p:txBody>
          <a:bodyPr>
            <a:normAutofit/>
          </a:bodyPr>
          <a:lstStyle/>
          <a:p>
            <a:pPr eaLnBrk="1" hangingPunct="1"/>
            <a:r>
              <a:rPr lang="en-US" altLang="en-US">
                <a:solidFill>
                  <a:srgbClr val="FFFFFF"/>
                </a:solidFill>
              </a:rPr>
              <a:t>Data Collection Methods</a:t>
            </a:r>
          </a:p>
        </p:txBody>
      </p:sp>
      <p:sp>
        <p:nvSpPr>
          <p:cNvPr id="83991" name="Freeform: Shape 8399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993" name="Freeform: Shape 8399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3995" name="Freeform: Shape 8399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971" name="Content Placeholder 2">
            <a:extLst>
              <a:ext uri="{FF2B5EF4-FFF2-40B4-BE49-F238E27FC236}">
                <a16:creationId xmlns:a16="http://schemas.microsoft.com/office/drawing/2014/main" id="{0B5E4ADC-6212-8D7D-3BE7-92650CD2842C}"/>
              </a:ext>
            </a:extLst>
          </p:cNvPr>
          <p:cNvSpPr>
            <a:spLocks noGrp="1" noChangeArrowheads="1"/>
          </p:cNvSpPr>
          <p:nvPr>
            <p:ph idx="1"/>
          </p:nvPr>
        </p:nvSpPr>
        <p:spPr>
          <a:xfrm>
            <a:off x="6096000" y="820879"/>
            <a:ext cx="5771535" cy="5629081"/>
          </a:xfrm>
        </p:spPr>
        <p:txBody>
          <a:bodyPr anchor="t">
            <a:normAutofit/>
          </a:bodyPr>
          <a:lstStyle/>
          <a:p>
            <a:pPr eaLnBrk="1" hangingPunct="1"/>
            <a:r>
              <a:rPr lang="en-US" altLang="en-US" sz="2400" b="1" dirty="0"/>
              <a:t>In-person interviews </a:t>
            </a:r>
            <a:r>
              <a:rPr lang="en-US" altLang="en-US" sz="2400" dirty="0"/>
              <a:t>require personal interaction between the interviewer and the respondent. </a:t>
            </a:r>
          </a:p>
          <a:p>
            <a:pPr eaLnBrk="1" hangingPunct="1"/>
            <a:r>
              <a:rPr lang="en-US" altLang="en-US" sz="2400" dirty="0"/>
              <a:t>Usually, the interviewer reads the questions to the respondent and records his/her answers. In-person interviews can be conducted in several settings (public areas, malls, etc.) and for a plethora of subjects. </a:t>
            </a:r>
          </a:p>
          <a:p>
            <a:pPr eaLnBrk="1" hangingPunct="1"/>
            <a:r>
              <a:rPr lang="en-US" altLang="en-US" sz="2400" dirty="0"/>
              <a:t>However, they are associated with disadvantages such as the high cost per respondent, the geographical limitations, the time pressure, and the interviewer bias who is present at the interview and may influence the way the respondent answers the questions.</a:t>
            </a:r>
          </a:p>
        </p:txBody>
      </p:sp>
      <p:sp>
        <p:nvSpPr>
          <p:cNvPr id="83997" name="Freeform: Shape 8399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3999" name="Freeform: Shape 8399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4001" name="Freeform: Shape 8400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000" name="Rectangle 8499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2" name="Rectangle: Rounded Corners 8500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Title 1">
            <a:extLst>
              <a:ext uri="{FF2B5EF4-FFF2-40B4-BE49-F238E27FC236}">
                <a16:creationId xmlns:a16="http://schemas.microsoft.com/office/drawing/2014/main" id="{5AE0C98B-2065-BF70-746E-73073E6F4E30}"/>
              </a:ext>
            </a:extLst>
          </p:cNvPr>
          <p:cNvSpPr>
            <a:spLocks noGrp="1" noChangeArrowheads="1"/>
          </p:cNvSpPr>
          <p:nvPr>
            <p:ph type="title"/>
          </p:nvPr>
        </p:nvSpPr>
        <p:spPr>
          <a:xfrm>
            <a:off x="956826" y="1112969"/>
            <a:ext cx="3937298" cy="4166010"/>
          </a:xfrm>
        </p:spPr>
        <p:txBody>
          <a:bodyPr>
            <a:normAutofit/>
          </a:bodyPr>
          <a:lstStyle/>
          <a:p>
            <a:pPr eaLnBrk="1" hangingPunct="1"/>
            <a:r>
              <a:rPr lang="en-US" altLang="en-US">
                <a:solidFill>
                  <a:srgbClr val="FFFFFF"/>
                </a:solidFill>
              </a:rPr>
              <a:t>Data Collection Methods</a:t>
            </a:r>
          </a:p>
        </p:txBody>
      </p:sp>
      <p:sp>
        <p:nvSpPr>
          <p:cNvPr id="85004" name="Freeform: Shape 8500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006" name="Freeform: Shape 8500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5008" name="Freeform: Shape 8500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995" name="Content Placeholder 2">
            <a:extLst>
              <a:ext uri="{FF2B5EF4-FFF2-40B4-BE49-F238E27FC236}">
                <a16:creationId xmlns:a16="http://schemas.microsoft.com/office/drawing/2014/main" id="{C91C7C39-8A7C-2DAD-A66A-0E6EA571C0AD}"/>
              </a:ext>
            </a:extLst>
          </p:cNvPr>
          <p:cNvSpPr>
            <a:spLocks noGrp="1" noChangeArrowheads="1"/>
          </p:cNvSpPr>
          <p:nvPr>
            <p:ph idx="1"/>
          </p:nvPr>
        </p:nvSpPr>
        <p:spPr>
          <a:xfrm>
            <a:off x="6096000" y="820880"/>
            <a:ext cx="5525729" cy="5589752"/>
          </a:xfrm>
        </p:spPr>
        <p:txBody>
          <a:bodyPr anchor="t">
            <a:normAutofit/>
          </a:bodyPr>
          <a:lstStyle/>
          <a:p>
            <a:pPr eaLnBrk="1" hangingPunct="1"/>
            <a:r>
              <a:rPr lang="en-US" altLang="en-US" sz="2400" b="1" dirty="0"/>
              <a:t>Telephone surveys </a:t>
            </a:r>
            <a:r>
              <a:rPr lang="en-US" altLang="en-US" sz="2400" dirty="0"/>
              <a:t>are a less expensive way to collect data compared to in-person interviews and can produce a high-quality sample. </a:t>
            </a:r>
          </a:p>
          <a:p>
            <a:pPr eaLnBrk="1" hangingPunct="1"/>
            <a:r>
              <a:rPr lang="en-US" altLang="en-US" sz="2400" dirty="0"/>
              <a:t>In the past, researchers utilized the phone book, but nowadays the random-digit dialing is the most popular way of conducting telephone surveys. </a:t>
            </a:r>
          </a:p>
          <a:p>
            <a:pPr eaLnBrk="1" hangingPunct="1"/>
            <a:r>
              <a:rPr lang="en-US" altLang="en-US" sz="2400" dirty="0"/>
              <a:t>The disadvantages of telephone surveys are the length of the questionnaire that might prevent the respondent from completing the survey as well as the inability to show the participant visual content. </a:t>
            </a:r>
          </a:p>
        </p:txBody>
      </p:sp>
      <p:sp>
        <p:nvSpPr>
          <p:cNvPr id="85010" name="Freeform: Shape 8500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5012" name="Freeform: Shape 8501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5014" name="Freeform: Shape 8501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024" name="Rectangle 86023">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26" name="Rectangle: Rounded Corners 86025">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Title 1">
            <a:extLst>
              <a:ext uri="{FF2B5EF4-FFF2-40B4-BE49-F238E27FC236}">
                <a16:creationId xmlns:a16="http://schemas.microsoft.com/office/drawing/2014/main" id="{CE25F104-8578-03B2-0AB6-B59F44310D5A}"/>
              </a:ext>
            </a:extLst>
          </p:cNvPr>
          <p:cNvSpPr>
            <a:spLocks noGrp="1" noChangeArrowheads="1"/>
          </p:cNvSpPr>
          <p:nvPr>
            <p:ph type="title"/>
          </p:nvPr>
        </p:nvSpPr>
        <p:spPr>
          <a:xfrm>
            <a:off x="956826" y="1112969"/>
            <a:ext cx="3937298" cy="4166010"/>
          </a:xfrm>
        </p:spPr>
        <p:txBody>
          <a:bodyPr>
            <a:normAutofit/>
          </a:bodyPr>
          <a:lstStyle/>
          <a:p>
            <a:pPr eaLnBrk="1" hangingPunct="1"/>
            <a:r>
              <a:rPr lang="en-US" altLang="en-US">
                <a:solidFill>
                  <a:srgbClr val="FFFFFF"/>
                </a:solidFill>
              </a:rPr>
              <a:t>Data Collection Methods</a:t>
            </a:r>
          </a:p>
        </p:txBody>
      </p:sp>
      <p:sp>
        <p:nvSpPr>
          <p:cNvPr id="86028" name="Freeform: Shape 86027">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030" name="Freeform: Shape 86029">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6032" name="Freeform: Shape 86031">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019" name="Content Placeholder 2">
            <a:extLst>
              <a:ext uri="{FF2B5EF4-FFF2-40B4-BE49-F238E27FC236}">
                <a16:creationId xmlns:a16="http://schemas.microsoft.com/office/drawing/2014/main" id="{535717B3-1138-24FD-8C75-CF42938A11A3}"/>
              </a:ext>
            </a:extLst>
          </p:cNvPr>
          <p:cNvSpPr>
            <a:spLocks noGrp="1" noChangeArrowheads="1"/>
          </p:cNvSpPr>
          <p:nvPr>
            <p:ph idx="1"/>
          </p:nvPr>
        </p:nvSpPr>
        <p:spPr>
          <a:xfrm>
            <a:off x="6096000" y="820880"/>
            <a:ext cx="5624052" cy="5589752"/>
          </a:xfrm>
        </p:spPr>
        <p:txBody>
          <a:bodyPr anchor="t">
            <a:normAutofit/>
          </a:bodyPr>
          <a:lstStyle/>
          <a:p>
            <a:pPr eaLnBrk="1" hangingPunct="1"/>
            <a:r>
              <a:rPr lang="en-US" altLang="en-US" sz="2400" b="1" dirty="0"/>
              <a:t>Using a self-administered questionnaire </a:t>
            </a:r>
            <a:r>
              <a:rPr lang="en-US" altLang="en-US" sz="2400" dirty="0"/>
              <a:t>respondents complete the survey themselves and do not have any interaction with the interviewer. </a:t>
            </a:r>
          </a:p>
          <a:p>
            <a:pPr eaLnBrk="1" hangingPunct="1"/>
            <a:r>
              <a:rPr lang="en-US" altLang="en-US" sz="2400" dirty="0"/>
              <a:t>Thus, they cannot clarify any question or get explanations by the researcher. </a:t>
            </a:r>
          </a:p>
          <a:p>
            <a:pPr eaLnBrk="1" hangingPunct="1"/>
            <a:r>
              <a:rPr lang="en-US" altLang="en-US" sz="2400" dirty="0"/>
              <a:t>However, the absence of the interviewer can be viewed as an advantage as it eliminate the bias associated with his/her presence. </a:t>
            </a:r>
          </a:p>
          <a:p>
            <a:pPr eaLnBrk="1" hangingPunct="1"/>
            <a:r>
              <a:rPr lang="en-US" altLang="en-US" sz="2400" dirty="0"/>
              <a:t>Paper-and-pencil surveys with self-administered questionnaires are usually conducted in malls, hotels, airplanes, stores etc. </a:t>
            </a:r>
          </a:p>
        </p:txBody>
      </p:sp>
      <p:sp>
        <p:nvSpPr>
          <p:cNvPr id="86034" name="Freeform: Shape 86033">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6036" name="Freeform: Shape 86035">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6038" name="Freeform: Shape 86037">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063" name="Rectangle 8706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65" name="Rectangle: Rounded Corners 8706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Title 1">
            <a:extLst>
              <a:ext uri="{FF2B5EF4-FFF2-40B4-BE49-F238E27FC236}">
                <a16:creationId xmlns:a16="http://schemas.microsoft.com/office/drawing/2014/main" id="{49D052C1-0652-3ED6-9F9B-D5AFD10D389C}"/>
              </a:ext>
            </a:extLst>
          </p:cNvPr>
          <p:cNvSpPr>
            <a:spLocks noGrp="1" noChangeArrowheads="1"/>
          </p:cNvSpPr>
          <p:nvPr>
            <p:ph type="title"/>
          </p:nvPr>
        </p:nvSpPr>
        <p:spPr>
          <a:xfrm>
            <a:off x="956826" y="1112969"/>
            <a:ext cx="3937298" cy="4166010"/>
          </a:xfrm>
        </p:spPr>
        <p:txBody>
          <a:bodyPr>
            <a:normAutofit/>
          </a:bodyPr>
          <a:lstStyle/>
          <a:p>
            <a:pPr eaLnBrk="1" hangingPunct="1"/>
            <a:r>
              <a:rPr lang="en-US" altLang="en-US">
                <a:solidFill>
                  <a:srgbClr val="FFFFFF"/>
                </a:solidFill>
              </a:rPr>
              <a:t>Data Collection Methods</a:t>
            </a:r>
          </a:p>
        </p:txBody>
      </p:sp>
      <p:sp>
        <p:nvSpPr>
          <p:cNvPr id="87067" name="Freeform: Shape 8706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069" name="Freeform: Shape 8706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7071" name="Freeform: Shape 8707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043" name="Content Placeholder 2">
            <a:extLst>
              <a:ext uri="{FF2B5EF4-FFF2-40B4-BE49-F238E27FC236}">
                <a16:creationId xmlns:a16="http://schemas.microsoft.com/office/drawing/2014/main" id="{F76AA94E-3167-14C0-756F-C279FE9CEC50}"/>
              </a:ext>
            </a:extLst>
          </p:cNvPr>
          <p:cNvSpPr>
            <a:spLocks noGrp="1" noChangeArrowheads="1"/>
          </p:cNvSpPr>
          <p:nvPr>
            <p:ph idx="1"/>
          </p:nvPr>
        </p:nvSpPr>
        <p:spPr>
          <a:xfrm>
            <a:off x="6096000" y="820880"/>
            <a:ext cx="5673213" cy="5747068"/>
          </a:xfrm>
        </p:spPr>
        <p:txBody>
          <a:bodyPr anchor="t">
            <a:normAutofit/>
          </a:bodyPr>
          <a:lstStyle/>
          <a:p>
            <a:pPr eaLnBrk="1" hangingPunct="1"/>
            <a:r>
              <a:rPr lang="en-US" altLang="en-US" sz="2400" b="1" dirty="0"/>
              <a:t>Online surveys</a:t>
            </a:r>
            <a:r>
              <a:rPr lang="en-US" altLang="en-US" sz="2400" dirty="0"/>
              <a:t> have become quite popular as they provide high response rates in a small amount of time and reduced costs. </a:t>
            </a:r>
          </a:p>
          <a:p>
            <a:pPr eaLnBrk="1" hangingPunct="1"/>
            <a:r>
              <a:rPr lang="en-US" altLang="en-US" sz="2400" dirty="0"/>
              <a:t>They also enable the anonymity of the respondent and are not geographically restricted. </a:t>
            </a:r>
          </a:p>
          <a:p>
            <a:pPr eaLnBrk="1" hangingPunct="1"/>
            <a:r>
              <a:rPr lang="en-US" altLang="en-US" sz="2400" dirty="0"/>
              <a:t>Online surveys can be conducted through emails, social media platforms by posting the link of the survey, websites, etc. </a:t>
            </a:r>
          </a:p>
          <a:p>
            <a:pPr eaLnBrk="1" hangingPunct="1"/>
            <a:r>
              <a:rPr lang="en-US" altLang="en-US" sz="2400" dirty="0"/>
              <a:t>However, the main disadvantage of online surveys is associated with the representativeness of the sample as respondents that do not have access to the Internet cannot participate in the survey. </a:t>
            </a:r>
          </a:p>
        </p:txBody>
      </p:sp>
      <p:sp>
        <p:nvSpPr>
          <p:cNvPr id="87073" name="Freeform: Shape 8707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7075" name="Freeform: Shape 8707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7077" name="Freeform: Shape 8707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83" name="Rectangle 88082">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85" name="Oval 8808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6" name="Title 1">
            <a:extLst>
              <a:ext uri="{FF2B5EF4-FFF2-40B4-BE49-F238E27FC236}">
                <a16:creationId xmlns:a16="http://schemas.microsoft.com/office/drawing/2014/main" id="{E744913F-0436-2826-9526-1C2FE0B3748E}"/>
              </a:ext>
            </a:extLst>
          </p:cNvPr>
          <p:cNvSpPr>
            <a:spLocks noGrp="1" noChangeArrowheads="1"/>
          </p:cNvSpPr>
          <p:nvPr>
            <p:ph type="title"/>
          </p:nvPr>
        </p:nvSpPr>
        <p:spPr>
          <a:xfrm>
            <a:off x="1389278" y="1233241"/>
            <a:ext cx="3240506" cy="4064628"/>
          </a:xfrm>
        </p:spPr>
        <p:txBody>
          <a:bodyPr>
            <a:normAutofit/>
          </a:bodyPr>
          <a:lstStyle/>
          <a:p>
            <a:pPr eaLnBrk="1" hangingPunct="1"/>
            <a:r>
              <a:rPr lang="en-US" altLang="en-US">
                <a:solidFill>
                  <a:srgbClr val="FFFFFF"/>
                </a:solidFill>
              </a:rPr>
              <a:t>Sampling Process</a:t>
            </a:r>
          </a:p>
        </p:txBody>
      </p:sp>
      <p:sp>
        <p:nvSpPr>
          <p:cNvPr id="88087" name="Freeform: Shape 8808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089" name="Freeform: Shape 8808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8091" name="Freeform: Shape 8809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067" name="Content Placeholder 2">
            <a:extLst>
              <a:ext uri="{FF2B5EF4-FFF2-40B4-BE49-F238E27FC236}">
                <a16:creationId xmlns:a16="http://schemas.microsoft.com/office/drawing/2014/main" id="{65402FE0-A955-6C19-451B-F9538474C46E}"/>
              </a:ext>
            </a:extLst>
          </p:cNvPr>
          <p:cNvSpPr>
            <a:spLocks noGrp="1" noChangeArrowheads="1"/>
          </p:cNvSpPr>
          <p:nvPr>
            <p:ph idx="1"/>
          </p:nvPr>
        </p:nvSpPr>
        <p:spPr>
          <a:xfrm>
            <a:off x="6096000" y="820879"/>
            <a:ext cx="5820697" cy="5766733"/>
          </a:xfrm>
        </p:spPr>
        <p:txBody>
          <a:bodyPr anchor="t">
            <a:normAutofit fontScale="92500" lnSpcReduction="20000"/>
          </a:bodyPr>
          <a:lstStyle/>
          <a:p>
            <a:pPr eaLnBrk="1" hangingPunct="1"/>
            <a:r>
              <a:rPr lang="en-US" altLang="en-US" sz="2400" b="1" dirty="0"/>
              <a:t>Sampling</a:t>
            </a:r>
            <a:r>
              <a:rPr lang="en-US" altLang="en-US" sz="2400" dirty="0"/>
              <a:t> is the process of collecting information from a group (sample) of a pre-defined population. The first step in the sampling process is defining the population. Population is the “entire group of people about whom the researcher needs to obtain information”.</a:t>
            </a:r>
          </a:p>
          <a:p>
            <a:pPr eaLnBrk="1" hangingPunct="1"/>
            <a:r>
              <a:rPr lang="en-US" altLang="en-US" sz="2400" b="1" dirty="0"/>
              <a:t>The sampling frame </a:t>
            </a:r>
            <a:r>
              <a:rPr lang="en-US" altLang="en-US" sz="2400" dirty="0"/>
              <a:t>is the list of the members or elements of the population from which the researcher will draw the sample. But it is difficult to find a complete and accurate sampling frame due to several reasons.</a:t>
            </a:r>
          </a:p>
          <a:p>
            <a:pPr eaLnBrk="1" hangingPunct="1"/>
            <a:r>
              <a:rPr lang="en-US" altLang="en-US" sz="2400" dirty="0"/>
              <a:t>The existence of the sampling frame is a factor that affects the sampling method that will be chosen. If a sampling frame exists, then </a:t>
            </a:r>
            <a:r>
              <a:rPr lang="en-US" altLang="en-US" sz="2400" b="1" dirty="0"/>
              <a:t>probabilistic sampling methods </a:t>
            </a:r>
            <a:r>
              <a:rPr lang="en-US" altLang="en-US" sz="2400" dirty="0"/>
              <a:t>are the most suitable and could produce representative samples. Then, the researcher has to select the sampling method. The method to be chosen depends on the objectives of the study, the resources, the population, the time limitations as well as the sampling frame.</a:t>
            </a:r>
          </a:p>
        </p:txBody>
      </p:sp>
      <p:sp>
        <p:nvSpPr>
          <p:cNvPr id="88093" name="Freeform: Shape 8809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8095" name="Freeform: Shape 8809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8097" name="Freeform: Shape 8809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095" name="Rectangle 8909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0" name="Title 1">
            <a:extLst>
              <a:ext uri="{FF2B5EF4-FFF2-40B4-BE49-F238E27FC236}">
                <a16:creationId xmlns:a16="http://schemas.microsoft.com/office/drawing/2014/main" id="{EE345044-C9FF-FB32-CA7E-EF5ABF70A14C}"/>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Sampling Process</a:t>
            </a:r>
          </a:p>
        </p:txBody>
      </p:sp>
      <p:sp>
        <p:nvSpPr>
          <p:cNvPr id="89097" name="Freeform: Shape 8909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067" name="Content Placeholder 2">
            <a:extLst>
              <a:ext uri="{FF2B5EF4-FFF2-40B4-BE49-F238E27FC236}">
                <a16:creationId xmlns:a16="http://schemas.microsoft.com/office/drawing/2014/main" id="{2868C84A-95A3-A574-0534-AB591CF8A0FF}"/>
              </a:ext>
            </a:extLst>
          </p:cNvPr>
          <p:cNvSpPr>
            <a:spLocks noGrp="1" noChangeArrowheads="1"/>
          </p:cNvSpPr>
          <p:nvPr>
            <p:ph idx="1"/>
          </p:nvPr>
        </p:nvSpPr>
        <p:spPr>
          <a:xfrm>
            <a:off x="838200" y="1825625"/>
            <a:ext cx="5700252" cy="4850478"/>
          </a:xfrm>
        </p:spPr>
        <p:txBody>
          <a:bodyPr rtlCol="0">
            <a:normAutofit/>
          </a:bodyPr>
          <a:lstStyle/>
          <a:p>
            <a:pPr eaLnBrk="1" fontAlgn="auto" hangingPunct="1">
              <a:spcAft>
                <a:spcPts val="0"/>
              </a:spcAft>
              <a:defRPr/>
            </a:pPr>
            <a:r>
              <a:rPr lang="en-US" altLang="en-US" sz="1800" b="1" dirty="0"/>
              <a:t>In probability sampling </a:t>
            </a:r>
            <a:r>
              <a:rPr lang="en-US" altLang="en-US" sz="1800" dirty="0"/>
              <a:t>every element of the population has the same known non-zero probability of being included in the sample and the likelihood of extracting a representative sample is increased. </a:t>
            </a:r>
          </a:p>
          <a:p>
            <a:pPr eaLnBrk="1" fontAlgn="auto" hangingPunct="1">
              <a:spcAft>
                <a:spcPts val="0"/>
              </a:spcAft>
              <a:defRPr/>
            </a:pPr>
            <a:r>
              <a:rPr lang="en-US" altLang="en-US" sz="1800" dirty="0"/>
              <a:t>Probability samples also allow the researcher to estimate the sampling error which is the difference between a sample value and a population value. The smaller the sampling error the more representative the sample is to the population.</a:t>
            </a:r>
          </a:p>
          <a:p>
            <a:pPr eaLnBrk="1" fontAlgn="auto" hangingPunct="1">
              <a:spcAft>
                <a:spcPts val="0"/>
              </a:spcAft>
              <a:defRPr/>
            </a:pPr>
            <a:r>
              <a:rPr lang="en-US" altLang="en-US" sz="1800" dirty="0"/>
              <a:t>The most common probability method is </a:t>
            </a:r>
            <a:r>
              <a:rPr lang="en-US" altLang="en-US" sz="1800" b="1" dirty="0"/>
              <a:t>simple random sampling </a:t>
            </a:r>
            <a:r>
              <a:rPr lang="en-US" altLang="en-US" sz="1800" dirty="0"/>
              <a:t>in which a sample is selected in a random way via the sampling frame. To extract the sample randomly a random number generator can be used. </a:t>
            </a:r>
          </a:p>
          <a:p>
            <a:pPr eaLnBrk="1" fontAlgn="auto" hangingPunct="1">
              <a:spcAft>
                <a:spcPts val="0"/>
              </a:spcAft>
              <a:defRPr/>
            </a:pPr>
            <a:r>
              <a:rPr lang="en-US" altLang="en-US" sz="1800" dirty="0"/>
              <a:t>Another method is </a:t>
            </a:r>
            <a:r>
              <a:rPr lang="en-US" altLang="en-US" sz="1800" b="1" dirty="0"/>
              <a:t>systematic sampling</a:t>
            </a:r>
            <a:r>
              <a:rPr lang="en-US" altLang="en-US" sz="1800" dirty="0"/>
              <a:t>. In systematic sampling, the sample is selected based on a specific interval that is calculated by dividing the number of elements/units of the population by the sample size. </a:t>
            </a:r>
          </a:p>
        </p:txBody>
      </p:sp>
      <p:sp>
        <p:nvSpPr>
          <p:cNvPr id="89099" name="Oval 8909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101" name="Block Arc 8910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103" name="Freeform: Shape 8910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89105" name="Straight Connector 8910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9107" name="Freeform: Shape 8910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9109" name="Arc 8910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111" name="Freeform: Shape 8911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5BFFB4A9-909D-A1D5-64B8-2B88917BF78B}"/>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Purposes and levels of social research</a:t>
            </a:r>
          </a:p>
        </p:txBody>
      </p:sp>
      <p:sp>
        <p:nvSpPr>
          <p:cNvPr id="13323" name="Rectangle 1332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25" name="Rectangle 1332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3317" name="Content Placeholder 2">
            <a:extLst>
              <a:ext uri="{FF2B5EF4-FFF2-40B4-BE49-F238E27FC236}">
                <a16:creationId xmlns:a16="http://schemas.microsoft.com/office/drawing/2014/main" id="{F7616A51-FB81-0B61-4B2A-DAA14083BC12}"/>
              </a:ext>
            </a:extLst>
          </p:cNvPr>
          <p:cNvGraphicFramePr>
            <a:graphicFrameLocks noGrp="1"/>
          </p:cNvGraphicFramePr>
          <p:nvPr>
            <p:ph idx="1"/>
            <p:extLst>
              <p:ext uri="{D42A27DB-BD31-4B8C-83A1-F6EECF244321}">
                <p14:modId xmlns:p14="http://schemas.microsoft.com/office/powerpoint/2010/main" val="261291104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119" name="Rectangle 901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4" name="Title 1">
            <a:extLst>
              <a:ext uri="{FF2B5EF4-FFF2-40B4-BE49-F238E27FC236}">
                <a16:creationId xmlns:a16="http://schemas.microsoft.com/office/drawing/2014/main" id="{A65FF90E-FD25-5107-AFB6-D7751FE6C618}"/>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Sampling Process</a:t>
            </a:r>
          </a:p>
        </p:txBody>
      </p:sp>
      <p:sp>
        <p:nvSpPr>
          <p:cNvPr id="90121" name="Freeform: Shape 901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091" name="Content Placeholder 2">
            <a:extLst>
              <a:ext uri="{FF2B5EF4-FFF2-40B4-BE49-F238E27FC236}">
                <a16:creationId xmlns:a16="http://schemas.microsoft.com/office/drawing/2014/main" id="{79A62A81-5507-BF21-2C7C-F869D9C8FFC4}"/>
              </a:ext>
            </a:extLst>
          </p:cNvPr>
          <p:cNvSpPr>
            <a:spLocks noGrp="1" noChangeArrowheads="1"/>
          </p:cNvSpPr>
          <p:nvPr>
            <p:ph idx="1"/>
          </p:nvPr>
        </p:nvSpPr>
        <p:spPr>
          <a:xfrm>
            <a:off x="329963" y="1690688"/>
            <a:ext cx="6011401" cy="5048224"/>
          </a:xfrm>
        </p:spPr>
        <p:txBody>
          <a:bodyPr rtlCol="0">
            <a:normAutofit lnSpcReduction="10000"/>
          </a:bodyPr>
          <a:lstStyle/>
          <a:p>
            <a:pPr eaLnBrk="1" fontAlgn="auto" hangingPunct="1">
              <a:spcAft>
                <a:spcPts val="0"/>
              </a:spcAft>
              <a:defRPr/>
            </a:pPr>
            <a:r>
              <a:rPr lang="en-US" altLang="en-US" sz="2000" b="1" dirty="0"/>
              <a:t>Stratified sampling </a:t>
            </a:r>
            <a:r>
              <a:rPr lang="en-US" altLang="en-US" sz="2000" dirty="0"/>
              <a:t>is another probability sampling method in which the entire population is divided into subgroups (called strata) with common characteristics. </a:t>
            </a:r>
          </a:p>
          <a:p>
            <a:pPr eaLnBrk="1" fontAlgn="auto" hangingPunct="1">
              <a:spcAft>
                <a:spcPts val="0"/>
              </a:spcAft>
              <a:defRPr/>
            </a:pPr>
            <a:r>
              <a:rPr lang="en-US" altLang="en-US" sz="2000" dirty="0"/>
              <a:t>The population can be stratified based on characteristics such as age, gender, province of residence, </a:t>
            </a:r>
            <a:r>
              <a:rPr lang="en-US" altLang="en-US" sz="2000" dirty="0" err="1"/>
              <a:t>etc</a:t>
            </a:r>
            <a:r>
              <a:rPr lang="en-US" altLang="en-US" sz="2000" dirty="0"/>
              <a:t>). </a:t>
            </a:r>
          </a:p>
          <a:p>
            <a:pPr eaLnBrk="1" fontAlgn="auto" hangingPunct="1">
              <a:spcAft>
                <a:spcPts val="0"/>
              </a:spcAft>
              <a:defRPr/>
            </a:pPr>
            <a:r>
              <a:rPr lang="en-US" altLang="en-US" sz="2000" dirty="0"/>
              <a:t>The strata need to be mutually exclusive. </a:t>
            </a:r>
          </a:p>
          <a:p>
            <a:pPr eaLnBrk="1" fontAlgn="auto" hangingPunct="1">
              <a:spcAft>
                <a:spcPts val="0"/>
              </a:spcAft>
              <a:defRPr/>
            </a:pPr>
            <a:r>
              <a:rPr lang="en-US" altLang="en-US" sz="2000" dirty="0"/>
              <a:t>Then, for each stratum random sampling or another sampling method could be applied to derive the sample. </a:t>
            </a:r>
          </a:p>
          <a:p>
            <a:pPr eaLnBrk="1" fontAlgn="auto" hangingPunct="1">
              <a:spcAft>
                <a:spcPts val="0"/>
              </a:spcAft>
              <a:defRPr/>
            </a:pPr>
            <a:r>
              <a:rPr lang="en-US" altLang="en-US" sz="2000" b="1" dirty="0"/>
              <a:t>Cluster sampling </a:t>
            </a:r>
            <a:r>
              <a:rPr lang="en-US" altLang="en-US" sz="2000" dirty="0"/>
              <a:t>is used when it is difficult to examine all the subgroups (strata) of the population. </a:t>
            </a:r>
          </a:p>
          <a:p>
            <a:pPr eaLnBrk="1" fontAlgn="auto" hangingPunct="1">
              <a:spcAft>
                <a:spcPts val="0"/>
              </a:spcAft>
              <a:defRPr/>
            </a:pPr>
            <a:r>
              <a:rPr lang="en-US" altLang="en-US" sz="2000" dirty="0"/>
              <a:t>In this case, the population is divided into subgroups or clusters and then random sampling is conducted to select a number of clusters and then all members of the selected clusters are included in the sample. </a:t>
            </a:r>
          </a:p>
        </p:txBody>
      </p:sp>
      <p:sp>
        <p:nvSpPr>
          <p:cNvPr id="90123" name="Oval 901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125" name="Block Arc 901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127" name="Freeform: Shape 901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90129" name="Straight Connector 901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0131" name="Freeform: Shape 901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0133" name="Arc 901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135" name="Freeform: Shape 901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44" name="Rectangle 91143">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Title 1">
            <a:extLst>
              <a:ext uri="{FF2B5EF4-FFF2-40B4-BE49-F238E27FC236}">
                <a16:creationId xmlns:a16="http://schemas.microsoft.com/office/drawing/2014/main" id="{8D39EDFD-BA6F-04D7-FF74-1421760A5DC6}"/>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Sampling Process</a:t>
            </a:r>
          </a:p>
        </p:txBody>
      </p:sp>
      <p:sp>
        <p:nvSpPr>
          <p:cNvPr id="91146" name="Freeform: Shape 9114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139" name="Content Placeholder 2">
            <a:extLst>
              <a:ext uri="{FF2B5EF4-FFF2-40B4-BE49-F238E27FC236}">
                <a16:creationId xmlns:a16="http://schemas.microsoft.com/office/drawing/2014/main" id="{E645822A-E955-7EDC-129D-86C3EC3624E5}"/>
              </a:ext>
            </a:extLst>
          </p:cNvPr>
          <p:cNvSpPr>
            <a:spLocks noGrp="1" noChangeArrowheads="1"/>
          </p:cNvSpPr>
          <p:nvPr>
            <p:ph idx="1"/>
          </p:nvPr>
        </p:nvSpPr>
        <p:spPr>
          <a:xfrm>
            <a:off x="838200" y="1825625"/>
            <a:ext cx="5558489" cy="4351338"/>
          </a:xfrm>
        </p:spPr>
        <p:txBody>
          <a:bodyPr>
            <a:normAutofit/>
          </a:bodyPr>
          <a:lstStyle/>
          <a:p>
            <a:pPr eaLnBrk="1" hangingPunct="1"/>
            <a:r>
              <a:rPr lang="en-US" altLang="en-US" sz="2400" b="1"/>
              <a:t>Non-probability sampling </a:t>
            </a:r>
            <a:r>
              <a:rPr lang="en-US" altLang="en-US" sz="2400"/>
              <a:t>methods do not require a sampling frame and the elements that will comprise the sample are selected in a non-random way based that is based on the convenience of the researcher. </a:t>
            </a:r>
          </a:p>
          <a:p>
            <a:pPr eaLnBrk="1" hangingPunct="1"/>
            <a:r>
              <a:rPr lang="en-US" altLang="en-US" sz="2400"/>
              <a:t>Non-probability sampling methods are less expensive compared to probability. </a:t>
            </a:r>
          </a:p>
          <a:p>
            <a:pPr eaLnBrk="1" hangingPunct="1"/>
            <a:r>
              <a:rPr lang="en-US" altLang="en-US" sz="2400"/>
              <a:t>However, the sampling error cannot be calculated so the representativeness of the sample cannot be assessed.</a:t>
            </a:r>
          </a:p>
        </p:txBody>
      </p:sp>
      <p:sp>
        <p:nvSpPr>
          <p:cNvPr id="91148" name="Oval 9114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150" name="Block Arc 91149">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152" name="Freeform: Shape 91151">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91154" name="Straight Connector 91153">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1156" name="Freeform: Shape 91155">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1158" name="Arc 91157">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160" name="Freeform: Shape 91159">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167" name="Rectangle 9216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Title 1">
            <a:extLst>
              <a:ext uri="{FF2B5EF4-FFF2-40B4-BE49-F238E27FC236}">
                <a16:creationId xmlns:a16="http://schemas.microsoft.com/office/drawing/2014/main" id="{AF1AA9F6-3FB1-7984-9FCA-B6FF301C4A35}"/>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Sampling Process</a:t>
            </a:r>
          </a:p>
        </p:txBody>
      </p:sp>
      <p:sp>
        <p:nvSpPr>
          <p:cNvPr id="92169" name="Freeform: Shape 9216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139" name="Content Placeholder 2">
            <a:extLst>
              <a:ext uri="{FF2B5EF4-FFF2-40B4-BE49-F238E27FC236}">
                <a16:creationId xmlns:a16="http://schemas.microsoft.com/office/drawing/2014/main" id="{8101D774-78B7-9B98-82CE-E8C6C06FE0D8}"/>
              </a:ext>
            </a:extLst>
          </p:cNvPr>
          <p:cNvSpPr>
            <a:spLocks noGrp="1" noChangeArrowheads="1"/>
          </p:cNvSpPr>
          <p:nvPr>
            <p:ph idx="1"/>
          </p:nvPr>
        </p:nvSpPr>
        <p:spPr>
          <a:xfrm>
            <a:off x="196645" y="1429735"/>
            <a:ext cx="6200044" cy="5056285"/>
          </a:xfrm>
        </p:spPr>
        <p:txBody>
          <a:bodyPr rtlCol="0">
            <a:noAutofit/>
          </a:bodyPr>
          <a:lstStyle/>
          <a:p>
            <a:pPr eaLnBrk="1" fontAlgn="auto" hangingPunct="1">
              <a:spcAft>
                <a:spcPts val="0"/>
              </a:spcAft>
              <a:defRPr/>
            </a:pPr>
            <a:r>
              <a:rPr lang="en-US" altLang="en-US" sz="1800" b="1" dirty="0"/>
              <a:t>Convenience sampling </a:t>
            </a:r>
            <a:r>
              <a:rPr lang="en-US" altLang="en-US" sz="1800" dirty="0"/>
              <a:t>is the most popular non-probability method in which the elements of the sample are selected accidentally and based on their availability. In this method, members of the sample are recruited in convenient locations such as shopping malls, streets, events, etc. </a:t>
            </a:r>
          </a:p>
          <a:p>
            <a:pPr eaLnBrk="1" fontAlgn="auto" hangingPunct="1">
              <a:spcAft>
                <a:spcPts val="0"/>
              </a:spcAft>
              <a:defRPr/>
            </a:pPr>
            <a:r>
              <a:rPr lang="en-US" altLang="en-US" sz="1800" b="1" dirty="0"/>
              <a:t>Purposive sampling </a:t>
            </a:r>
            <a:r>
              <a:rPr lang="en-US" altLang="en-US" sz="1800" dirty="0"/>
              <a:t>is another method that allows the researcher to judge whether the population units are qualified for the sample. </a:t>
            </a:r>
          </a:p>
          <a:p>
            <a:pPr eaLnBrk="1" fontAlgn="auto" hangingPunct="1">
              <a:spcAft>
                <a:spcPts val="0"/>
              </a:spcAft>
              <a:defRPr/>
            </a:pPr>
            <a:r>
              <a:rPr lang="en-US" altLang="en-US" sz="1800" b="1" dirty="0"/>
              <a:t>Snowballing method </a:t>
            </a:r>
            <a:r>
              <a:rPr lang="en-US" altLang="en-US" sz="1800" dirty="0"/>
              <a:t>is a network-based sampling process in which the researcher recruits the “seeds” (the first units of the sample) that will then forward the survey to other units. </a:t>
            </a:r>
          </a:p>
          <a:p>
            <a:pPr eaLnBrk="1" fontAlgn="auto" hangingPunct="1">
              <a:spcAft>
                <a:spcPts val="0"/>
              </a:spcAft>
              <a:defRPr/>
            </a:pPr>
            <a:r>
              <a:rPr lang="en-US" altLang="en-US" sz="1800" b="1" dirty="0"/>
              <a:t>Quota sampling </a:t>
            </a:r>
            <a:r>
              <a:rPr lang="en-US" altLang="en-US" sz="1800" dirty="0"/>
              <a:t>helps the research divide the population into a number of subgroups of units that share common characteristics. These subgroups are mutually exclusive. Then, the researcher proceeds to a non-random selection of the units from each subgroup. </a:t>
            </a:r>
          </a:p>
          <a:p>
            <a:pPr eaLnBrk="1" fontAlgn="auto" hangingPunct="1">
              <a:spcAft>
                <a:spcPts val="0"/>
              </a:spcAft>
              <a:defRPr/>
            </a:pPr>
            <a:r>
              <a:rPr lang="en-US" altLang="en-US" sz="1800" dirty="0"/>
              <a:t>Other non-probability sampling methods are </a:t>
            </a:r>
            <a:r>
              <a:rPr lang="en-US" altLang="en-US" sz="1800" b="1" dirty="0"/>
              <a:t>volunteer sampling</a:t>
            </a:r>
            <a:r>
              <a:rPr lang="en-US" altLang="en-US" sz="1800" dirty="0"/>
              <a:t>, </a:t>
            </a:r>
            <a:r>
              <a:rPr lang="en-US" altLang="en-US" sz="1800" b="1" dirty="0"/>
              <a:t>expert selection, tele-voting, and self-selection </a:t>
            </a:r>
            <a:r>
              <a:rPr lang="en-US" altLang="en-US" sz="1800" dirty="0"/>
              <a:t>in web-surveys</a:t>
            </a:r>
            <a:r>
              <a:rPr lang="en-US" altLang="en-US" sz="1800" b="1" dirty="0"/>
              <a:t>.</a:t>
            </a:r>
          </a:p>
        </p:txBody>
      </p:sp>
      <p:sp>
        <p:nvSpPr>
          <p:cNvPr id="92171" name="Oval 9217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73" name="Block Arc 9217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175" name="Freeform: Shape 9217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92177" name="Straight Connector 9217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2179" name="Freeform: Shape 9217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2181" name="Arc 9218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183" name="Freeform: Shape 9218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192" name="Rectangle 9319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6" name="Title 1">
            <a:extLst>
              <a:ext uri="{FF2B5EF4-FFF2-40B4-BE49-F238E27FC236}">
                <a16:creationId xmlns:a16="http://schemas.microsoft.com/office/drawing/2014/main" id="{E12CD63F-DADD-0DA8-455E-79B1F714F201}"/>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Data Analysis</a:t>
            </a:r>
          </a:p>
        </p:txBody>
      </p:sp>
      <p:sp>
        <p:nvSpPr>
          <p:cNvPr id="93194" name="Rectangle 9319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3196" name="Rectangle 9319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3188" name="Content Placeholder 2">
            <a:extLst>
              <a:ext uri="{FF2B5EF4-FFF2-40B4-BE49-F238E27FC236}">
                <a16:creationId xmlns:a16="http://schemas.microsoft.com/office/drawing/2014/main" id="{530B63CA-9F63-2F19-1556-248ED091CB68}"/>
              </a:ext>
            </a:extLst>
          </p:cNvPr>
          <p:cNvGraphicFramePr>
            <a:graphicFrameLocks noGrp="1"/>
          </p:cNvGraphicFramePr>
          <p:nvPr>
            <p:ph idx="1"/>
            <p:extLst>
              <p:ext uri="{D42A27DB-BD31-4B8C-83A1-F6EECF244321}">
                <p14:modId xmlns:p14="http://schemas.microsoft.com/office/powerpoint/2010/main" val="104752361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217" name="Rectangle 94216">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9" name="Rectangle 94218">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0" name="Title 1">
            <a:extLst>
              <a:ext uri="{FF2B5EF4-FFF2-40B4-BE49-F238E27FC236}">
                <a16:creationId xmlns:a16="http://schemas.microsoft.com/office/drawing/2014/main" id="{F2CE0381-1A1B-EA9D-8B5D-900390B5508E}"/>
              </a:ext>
            </a:extLst>
          </p:cNvPr>
          <p:cNvSpPr>
            <a:spLocks noGrp="1" noChangeArrowheads="1"/>
          </p:cNvSpPr>
          <p:nvPr>
            <p:ph type="title"/>
          </p:nvPr>
        </p:nvSpPr>
        <p:spPr>
          <a:xfrm>
            <a:off x="804672" y="802955"/>
            <a:ext cx="4977976" cy="1454051"/>
          </a:xfrm>
        </p:spPr>
        <p:txBody>
          <a:bodyPr>
            <a:normAutofit/>
          </a:bodyPr>
          <a:lstStyle/>
          <a:p>
            <a:pPr eaLnBrk="1" hangingPunct="1"/>
            <a:r>
              <a:rPr lang="en-US" altLang="en-US" sz="3600">
                <a:solidFill>
                  <a:schemeClr val="tx2"/>
                </a:solidFill>
              </a:rPr>
              <a:t>Data Analysis</a:t>
            </a:r>
          </a:p>
        </p:txBody>
      </p:sp>
      <p:sp>
        <p:nvSpPr>
          <p:cNvPr id="94226" name="Content Placeholder 2">
            <a:extLst>
              <a:ext uri="{FF2B5EF4-FFF2-40B4-BE49-F238E27FC236}">
                <a16:creationId xmlns:a16="http://schemas.microsoft.com/office/drawing/2014/main" id="{98C4171C-7DA9-92FE-E77F-55C7039FEF2A}"/>
              </a:ext>
            </a:extLst>
          </p:cNvPr>
          <p:cNvSpPr>
            <a:spLocks noGrp="1" noChangeArrowheads="1"/>
          </p:cNvSpPr>
          <p:nvPr>
            <p:ph idx="1"/>
          </p:nvPr>
        </p:nvSpPr>
        <p:spPr>
          <a:xfrm>
            <a:off x="804672" y="2421682"/>
            <a:ext cx="4977578" cy="3639289"/>
          </a:xfrm>
        </p:spPr>
        <p:txBody>
          <a:bodyPr rtlCol="0" anchor="ctr">
            <a:normAutofit/>
          </a:bodyPr>
          <a:lstStyle/>
          <a:p>
            <a:pPr eaLnBrk="1" fontAlgn="auto" hangingPunct="1">
              <a:spcAft>
                <a:spcPts val="0"/>
              </a:spcAft>
              <a:defRPr/>
            </a:pPr>
            <a:r>
              <a:rPr lang="en-US" altLang="en-US" sz="1100">
                <a:solidFill>
                  <a:schemeClr val="tx2"/>
                </a:solidFill>
              </a:rPr>
              <a:t>Depending on the type of variable researchers can choose the type of statistical analysis that is more appropriate. Data analysis can be performed through </a:t>
            </a:r>
            <a:r>
              <a:rPr lang="en-US" altLang="en-US" sz="1100" b="1">
                <a:solidFill>
                  <a:schemeClr val="tx2"/>
                </a:solidFill>
              </a:rPr>
              <a:t>descriptive statistics </a:t>
            </a:r>
            <a:r>
              <a:rPr lang="en-US" altLang="en-US" sz="1100">
                <a:solidFill>
                  <a:schemeClr val="tx2"/>
                </a:solidFill>
              </a:rPr>
              <a:t>as well as </a:t>
            </a:r>
            <a:r>
              <a:rPr lang="en-US" altLang="en-US" sz="1100" b="1">
                <a:solidFill>
                  <a:schemeClr val="tx2"/>
                </a:solidFill>
              </a:rPr>
              <a:t>inferential statistics</a:t>
            </a:r>
            <a:r>
              <a:rPr lang="en-US" altLang="en-US" sz="1100">
                <a:solidFill>
                  <a:schemeClr val="tx2"/>
                </a:solidFill>
              </a:rPr>
              <a:t>. </a:t>
            </a:r>
          </a:p>
          <a:p>
            <a:pPr eaLnBrk="1" fontAlgn="auto" hangingPunct="1">
              <a:spcAft>
                <a:spcPts val="0"/>
              </a:spcAft>
              <a:defRPr/>
            </a:pPr>
            <a:r>
              <a:rPr lang="en-US" altLang="en-US" sz="1100">
                <a:solidFill>
                  <a:schemeClr val="tx2"/>
                </a:solidFill>
              </a:rPr>
              <a:t>Descriptive statistics summarize the characteristics of the sample as well as present them in graphs. For nominal and ordinal variables, descriptive statistics can take the form of </a:t>
            </a:r>
            <a:r>
              <a:rPr lang="en-US" altLang="en-US" sz="1100" b="1">
                <a:solidFill>
                  <a:schemeClr val="tx2"/>
                </a:solidFill>
              </a:rPr>
              <a:t>frequencies and percentages </a:t>
            </a:r>
            <a:r>
              <a:rPr lang="en-US" altLang="en-US" sz="1100">
                <a:solidFill>
                  <a:schemeClr val="tx2"/>
                </a:solidFill>
              </a:rPr>
              <a:t>and the most suitable graphs are </a:t>
            </a:r>
            <a:r>
              <a:rPr lang="en-US" altLang="en-US" sz="1100" b="1">
                <a:solidFill>
                  <a:schemeClr val="tx2"/>
                </a:solidFill>
              </a:rPr>
              <a:t>pie charts as well as bar charts</a:t>
            </a:r>
            <a:r>
              <a:rPr lang="en-US" altLang="en-US" sz="1100">
                <a:solidFill>
                  <a:schemeClr val="tx2"/>
                </a:solidFill>
              </a:rPr>
              <a:t>. </a:t>
            </a:r>
          </a:p>
          <a:p>
            <a:pPr eaLnBrk="1" fontAlgn="auto" hangingPunct="1">
              <a:spcAft>
                <a:spcPts val="0"/>
              </a:spcAft>
              <a:defRPr/>
            </a:pPr>
            <a:r>
              <a:rPr lang="en-US" altLang="en-US" sz="1100">
                <a:solidFill>
                  <a:schemeClr val="tx2"/>
                </a:solidFill>
              </a:rPr>
              <a:t>For interval as well as ratio variables, </a:t>
            </a:r>
            <a:r>
              <a:rPr lang="en-US" altLang="en-US" sz="1100" b="1">
                <a:solidFill>
                  <a:schemeClr val="tx2"/>
                </a:solidFill>
              </a:rPr>
              <a:t>central tendency and dispersion measures </a:t>
            </a:r>
            <a:r>
              <a:rPr lang="en-US" altLang="en-US" sz="1100">
                <a:solidFill>
                  <a:schemeClr val="tx2"/>
                </a:solidFill>
              </a:rPr>
              <a:t>can be calculated such as </a:t>
            </a:r>
            <a:r>
              <a:rPr lang="en-US" altLang="en-US" sz="1100" b="1">
                <a:solidFill>
                  <a:schemeClr val="tx2"/>
                </a:solidFill>
              </a:rPr>
              <a:t>mean scores, median, mode, variance, and standard deviation</a:t>
            </a:r>
            <a:r>
              <a:rPr lang="en-US" altLang="en-US" sz="1100">
                <a:solidFill>
                  <a:schemeClr val="tx2"/>
                </a:solidFill>
              </a:rPr>
              <a:t> while </a:t>
            </a:r>
            <a:r>
              <a:rPr lang="en-US" altLang="en-US" sz="1100" b="1">
                <a:solidFill>
                  <a:schemeClr val="tx2"/>
                </a:solidFill>
              </a:rPr>
              <a:t>histograms</a:t>
            </a:r>
            <a:r>
              <a:rPr lang="en-US" altLang="en-US" sz="1100">
                <a:solidFill>
                  <a:schemeClr val="tx2"/>
                </a:solidFill>
              </a:rPr>
              <a:t> are the most suitable graphs for presenting these types of variables. </a:t>
            </a:r>
          </a:p>
          <a:p>
            <a:pPr eaLnBrk="1" fontAlgn="auto" hangingPunct="1">
              <a:spcAft>
                <a:spcPts val="0"/>
              </a:spcAft>
              <a:defRPr/>
            </a:pPr>
            <a:r>
              <a:rPr lang="en-US" altLang="en-US" sz="1100">
                <a:solidFill>
                  <a:schemeClr val="tx2"/>
                </a:solidFill>
              </a:rPr>
              <a:t>Inferential statistics aim at making inferences for the larger population based on the values that are derived from the sample. Inferential statistics can take the form of </a:t>
            </a:r>
            <a:r>
              <a:rPr lang="en-US" altLang="en-US" sz="1100" b="1">
                <a:solidFill>
                  <a:schemeClr val="tx2"/>
                </a:solidFill>
              </a:rPr>
              <a:t>hypothesis testing </a:t>
            </a:r>
            <a:r>
              <a:rPr lang="en-US" altLang="en-US" sz="1100">
                <a:solidFill>
                  <a:schemeClr val="tx2"/>
                </a:solidFill>
              </a:rPr>
              <a:t>as well as </a:t>
            </a:r>
            <a:r>
              <a:rPr lang="en-US" altLang="en-US" sz="1100" b="1">
                <a:solidFill>
                  <a:schemeClr val="tx2"/>
                </a:solidFill>
              </a:rPr>
              <a:t>regression analysis</a:t>
            </a:r>
            <a:r>
              <a:rPr lang="en-US" altLang="en-US" sz="1100">
                <a:solidFill>
                  <a:schemeClr val="tx2"/>
                </a:solidFill>
              </a:rPr>
              <a:t>.</a:t>
            </a:r>
          </a:p>
          <a:p>
            <a:pPr eaLnBrk="1" fontAlgn="auto" hangingPunct="1">
              <a:spcAft>
                <a:spcPts val="0"/>
              </a:spcAft>
              <a:defRPr/>
            </a:pPr>
            <a:endParaRPr lang="en-US" altLang="en-US" sz="1100">
              <a:solidFill>
                <a:schemeClr val="tx2"/>
              </a:solidFill>
            </a:endParaRPr>
          </a:p>
        </p:txBody>
      </p:sp>
      <p:grpSp>
        <p:nvGrpSpPr>
          <p:cNvPr id="94221" name="Group 94220">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94222" name="Freeform: Shape 94221">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23" name="Freeform: Shape 94222">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24" name="Freeform: Shape 94223">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25" name="Freeform: Shape 94224">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reeform: Shape 2">
            <a:extLst>
              <a:ext uri="{FF2B5EF4-FFF2-40B4-BE49-F238E27FC236}">
                <a16:creationId xmlns:a16="http://schemas.microsoft.com/office/drawing/2014/main" id="{CF0D76F6-B5DD-5530-0A2D-7D2C46A2E0A6}"/>
              </a:ext>
            </a:extLst>
          </p:cNvPr>
          <p:cNvSpPr/>
          <p:nvPr/>
        </p:nvSpPr>
        <p:spPr>
          <a:xfrm>
            <a:off x="9063813" y="2119081"/>
            <a:ext cx="2074597" cy="2262732"/>
          </a:xfrm>
          <a:custGeom>
            <a:avLst/>
            <a:gdLst>
              <a:gd name="connsiteX0" fmla="*/ 2074597 w 2074597"/>
              <a:gd name="connsiteY0" fmla="*/ 264179 h 2262732"/>
              <a:gd name="connsiteX1" fmla="*/ 1810856 w 2074597"/>
              <a:gd name="connsiteY1" fmla="*/ 0 h 2262732"/>
              <a:gd name="connsiteX2" fmla="*/ 1546677 w 2074597"/>
              <a:gd name="connsiteY2" fmla="*/ 263741 h 2262732"/>
              <a:gd name="connsiteX3" fmla="*/ 1666591 w 2074597"/>
              <a:gd name="connsiteY3" fmla="*/ 485151 h 2262732"/>
              <a:gd name="connsiteX4" fmla="*/ 1471260 w 2074597"/>
              <a:gd name="connsiteY4" fmla="*/ 1056058 h 2262732"/>
              <a:gd name="connsiteX5" fmla="*/ 1471260 w 2074597"/>
              <a:gd name="connsiteY5" fmla="*/ 1056058 h 2262732"/>
              <a:gd name="connsiteX6" fmla="*/ 1320426 w 2074597"/>
              <a:gd name="connsiteY6" fmla="*/ 1103194 h 2262732"/>
              <a:gd name="connsiteX7" fmla="*/ 926749 w 2074597"/>
              <a:gd name="connsiteY7" fmla="*/ 807936 h 2262732"/>
              <a:gd name="connsiteX8" fmla="*/ 770530 w 2074597"/>
              <a:gd name="connsiteY8" fmla="*/ 468898 h 2262732"/>
              <a:gd name="connsiteX9" fmla="*/ 431496 w 2074597"/>
              <a:gd name="connsiteY9" fmla="*/ 625117 h 2262732"/>
              <a:gd name="connsiteX10" fmla="*/ 531563 w 2074597"/>
              <a:gd name="connsiteY10" fmla="*/ 935391 h 2262732"/>
              <a:gd name="connsiteX11" fmla="*/ 280047 w 2074597"/>
              <a:gd name="connsiteY11" fmla="*/ 1734812 h 2262732"/>
              <a:gd name="connsiteX12" fmla="*/ 264587 w 2074597"/>
              <a:gd name="connsiteY12" fmla="*/ 1734812 h 2262732"/>
              <a:gd name="connsiteX13" fmla="*/ 1 w 2074597"/>
              <a:gd name="connsiteY13" fmla="*/ 1998142 h 2262732"/>
              <a:gd name="connsiteX14" fmla="*/ 263331 w 2074597"/>
              <a:gd name="connsiteY14" fmla="*/ 2262732 h 2262732"/>
              <a:gd name="connsiteX15" fmla="*/ 527917 w 2074597"/>
              <a:gd name="connsiteY15" fmla="*/ 1999398 h 2262732"/>
              <a:gd name="connsiteX16" fmla="*/ 421831 w 2074597"/>
              <a:gd name="connsiteY16" fmla="*/ 1787227 h 2262732"/>
              <a:gd name="connsiteX17" fmla="*/ 675610 w 2074597"/>
              <a:gd name="connsiteY17" fmla="*/ 980641 h 2262732"/>
              <a:gd name="connsiteX18" fmla="*/ 679381 w 2074597"/>
              <a:gd name="connsiteY18" fmla="*/ 980641 h 2262732"/>
              <a:gd name="connsiteX19" fmla="*/ 836248 w 2074597"/>
              <a:gd name="connsiteY19" fmla="*/ 928603 h 2262732"/>
              <a:gd name="connsiteX20" fmla="*/ 1226532 w 2074597"/>
              <a:gd name="connsiteY20" fmla="*/ 1220845 h 2262732"/>
              <a:gd name="connsiteX21" fmla="*/ 1207300 w 2074597"/>
              <a:gd name="connsiteY21" fmla="*/ 1320018 h 2262732"/>
              <a:gd name="connsiteX22" fmla="*/ 1471158 w 2074597"/>
              <a:gd name="connsiteY22" fmla="*/ 1584080 h 2262732"/>
              <a:gd name="connsiteX23" fmla="*/ 1735220 w 2074597"/>
              <a:gd name="connsiteY23" fmla="*/ 1320226 h 2262732"/>
              <a:gd name="connsiteX24" fmla="*/ 1616061 w 2074597"/>
              <a:gd name="connsiteY24" fmla="*/ 1099423 h 2262732"/>
              <a:gd name="connsiteX25" fmla="*/ 1810637 w 2074597"/>
              <a:gd name="connsiteY25" fmla="*/ 528139 h 2262732"/>
              <a:gd name="connsiteX26" fmla="*/ 2074597 w 2074597"/>
              <a:gd name="connsiteY26" fmla="*/ 264179 h 226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4597" h="2262732">
                <a:moveTo>
                  <a:pt x="2074597" y="264179"/>
                </a:moveTo>
                <a:cubicBezTo>
                  <a:pt x="2074718" y="118397"/>
                  <a:pt x="1956637" y="121"/>
                  <a:pt x="1810856" y="0"/>
                </a:cubicBezTo>
                <a:cubicBezTo>
                  <a:pt x="1665075" y="-121"/>
                  <a:pt x="1546798" y="117960"/>
                  <a:pt x="1546677" y="263741"/>
                </a:cubicBezTo>
                <a:cubicBezTo>
                  <a:pt x="1546602" y="353080"/>
                  <a:pt x="1591724" y="436397"/>
                  <a:pt x="1666591" y="485151"/>
                </a:cubicBezTo>
                <a:lnTo>
                  <a:pt x="1471260" y="1056058"/>
                </a:lnTo>
                <a:lnTo>
                  <a:pt x="1471260" y="1056058"/>
                </a:lnTo>
                <a:cubicBezTo>
                  <a:pt x="1417348" y="1055998"/>
                  <a:pt x="1364711" y="1072447"/>
                  <a:pt x="1320426" y="1103194"/>
                </a:cubicBezTo>
                <a:lnTo>
                  <a:pt x="926749" y="807936"/>
                </a:lnTo>
                <a:cubicBezTo>
                  <a:pt x="977233" y="671175"/>
                  <a:pt x="907291" y="519383"/>
                  <a:pt x="770530" y="468898"/>
                </a:cubicBezTo>
                <a:cubicBezTo>
                  <a:pt x="633768" y="418418"/>
                  <a:pt x="481976" y="488356"/>
                  <a:pt x="431496" y="625117"/>
                </a:cubicBezTo>
                <a:cubicBezTo>
                  <a:pt x="389364" y="739246"/>
                  <a:pt x="430693" y="867383"/>
                  <a:pt x="531563" y="935391"/>
                </a:cubicBezTo>
                <a:lnTo>
                  <a:pt x="280047" y="1734812"/>
                </a:lnTo>
                <a:lnTo>
                  <a:pt x="264587" y="1734812"/>
                </a:lnTo>
                <a:cubicBezTo>
                  <a:pt x="118805" y="1734465"/>
                  <a:pt x="348" y="1852361"/>
                  <a:pt x="1" y="1998142"/>
                </a:cubicBezTo>
                <a:cubicBezTo>
                  <a:pt x="-346" y="2143924"/>
                  <a:pt x="117550" y="2262385"/>
                  <a:pt x="263331" y="2262732"/>
                </a:cubicBezTo>
                <a:cubicBezTo>
                  <a:pt x="409112" y="2263079"/>
                  <a:pt x="527570" y="2145179"/>
                  <a:pt x="527917" y="1999398"/>
                </a:cubicBezTo>
                <a:cubicBezTo>
                  <a:pt x="528117" y="1915874"/>
                  <a:pt x="488772" y="1837184"/>
                  <a:pt x="421831" y="1787227"/>
                </a:cubicBezTo>
                <a:lnTo>
                  <a:pt x="675610" y="980641"/>
                </a:lnTo>
                <a:lnTo>
                  <a:pt x="679381" y="980641"/>
                </a:lnTo>
                <a:cubicBezTo>
                  <a:pt x="735891" y="980536"/>
                  <a:pt x="790877" y="962296"/>
                  <a:pt x="836248" y="928603"/>
                </a:cubicBezTo>
                <a:lnTo>
                  <a:pt x="1226532" y="1220845"/>
                </a:lnTo>
                <a:cubicBezTo>
                  <a:pt x="1213975" y="1252407"/>
                  <a:pt x="1207451" y="1286046"/>
                  <a:pt x="1207300" y="1320018"/>
                </a:cubicBezTo>
                <a:cubicBezTo>
                  <a:pt x="1207244" y="1465800"/>
                  <a:pt x="1325377" y="1584023"/>
                  <a:pt x="1471158" y="1584080"/>
                </a:cubicBezTo>
                <a:cubicBezTo>
                  <a:pt x="1616940" y="1584136"/>
                  <a:pt x="1735163" y="1466003"/>
                  <a:pt x="1735220" y="1320226"/>
                </a:cubicBezTo>
                <a:cubicBezTo>
                  <a:pt x="1735254" y="1231245"/>
                  <a:pt x="1690456" y="1148233"/>
                  <a:pt x="1616061" y="1099423"/>
                </a:cubicBezTo>
                <a:lnTo>
                  <a:pt x="1810637" y="528139"/>
                </a:lnTo>
                <a:cubicBezTo>
                  <a:pt x="1956418" y="528139"/>
                  <a:pt x="2074597" y="409960"/>
                  <a:pt x="2074597" y="264179"/>
                </a:cubicBezTo>
                <a:close/>
              </a:path>
            </a:pathLst>
          </a:custGeom>
          <a:solidFill>
            <a:schemeClr val="accent1"/>
          </a:solidFill>
          <a:ln w="37703" cap="flat">
            <a:solidFill>
              <a:schemeClr val="accent1"/>
            </a:solid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AB51611-94AA-0F31-728C-B352253215C2}"/>
              </a:ext>
            </a:extLst>
          </p:cNvPr>
          <p:cNvSpPr/>
          <p:nvPr/>
        </p:nvSpPr>
        <p:spPr>
          <a:xfrm>
            <a:off x="8649645" y="2119300"/>
            <a:ext cx="2601890" cy="2639598"/>
          </a:xfrm>
          <a:custGeom>
            <a:avLst/>
            <a:gdLst>
              <a:gd name="connsiteX0" fmla="*/ 226251 w 2601890"/>
              <a:gd name="connsiteY0" fmla="*/ 0 h 2639598"/>
              <a:gd name="connsiteX1" fmla="*/ 0 w 2601890"/>
              <a:gd name="connsiteY1" fmla="*/ 0 h 2639598"/>
              <a:gd name="connsiteX2" fmla="*/ 0 w 2601890"/>
              <a:gd name="connsiteY2" fmla="*/ 2639599 h 2639598"/>
              <a:gd name="connsiteX3" fmla="*/ 2601890 w 2601890"/>
              <a:gd name="connsiteY3" fmla="*/ 2639599 h 2639598"/>
              <a:gd name="connsiteX4" fmla="*/ 2601890 w 2601890"/>
              <a:gd name="connsiteY4" fmla="*/ 2413347 h 2639598"/>
              <a:gd name="connsiteX5" fmla="*/ 226251 w 2601890"/>
              <a:gd name="connsiteY5" fmla="*/ 2413347 h 2639598"/>
              <a:gd name="connsiteX6" fmla="*/ 226251 w 2601890"/>
              <a:gd name="connsiteY6" fmla="*/ 0 h 263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1890" h="2639598">
                <a:moveTo>
                  <a:pt x="226251" y="0"/>
                </a:moveTo>
                <a:lnTo>
                  <a:pt x="0" y="0"/>
                </a:lnTo>
                <a:lnTo>
                  <a:pt x="0" y="2639599"/>
                </a:lnTo>
                <a:lnTo>
                  <a:pt x="2601890" y="2639599"/>
                </a:lnTo>
                <a:lnTo>
                  <a:pt x="2601890" y="2413347"/>
                </a:lnTo>
                <a:lnTo>
                  <a:pt x="226251" y="2413347"/>
                </a:lnTo>
                <a:lnTo>
                  <a:pt x="226251" y="0"/>
                </a:lnTo>
                <a:close/>
              </a:path>
            </a:pathLst>
          </a:custGeom>
          <a:solidFill>
            <a:schemeClr val="accent1"/>
          </a:solidFill>
          <a:ln w="37703" cap="flat">
            <a:solidFill>
              <a:schemeClr val="accent1"/>
            </a:solidFill>
            <a:prstDash val="solid"/>
            <a:miter/>
          </a:ln>
        </p:spPr>
        <p:txBody>
          <a:bodyPr rtlCol="0" anchor="ctr"/>
          <a:lstStyle/>
          <a:p>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42" name="Rectangle 9524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4" name="Rectangle 9524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4" name="Title 1">
            <a:extLst>
              <a:ext uri="{FF2B5EF4-FFF2-40B4-BE49-F238E27FC236}">
                <a16:creationId xmlns:a16="http://schemas.microsoft.com/office/drawing/2014/main" id="{9BF1E9F6-2F38-B755-1745-AE30F6C25FC4}"/>
              </a:ext>
            </a:extLst>
          </p:cNvPr>
          <p:cNvSpPr>
            <a:spLocks noGrp="1" noChangeArrowheads="1"/>
          </p:cNvSpPr>
          <p:nvPr>
            <p:ph type="title"/>
          </p:nvPr>
        </p:nvSpPr>
        <p:spPr>
          <a:xfrm>
            <a:off x="6094105" y="802955"/>
            <a:ext cx="4977976" cy="1454051"/>
          </a:xfrm>
        </p:spPr>
        <p:txBody>
          <a:bodyPr>
            <a:normAutofit/>
          </a:bodyPr>
          <a:lstStyle/>
          <a:p>
            <a:pPr eaLnBrk="1" hangingPunct="1"/>
            <a:r>
              <a:rPr lang="en-US" altLang="en-US" sz="3600">
                <a:solidFill>
                  <a:schemeClr val="tx2"/>
                </a:solidFill>
              </a:rPr>
              <a:t>Data Analysis</a:t>
            </a:r>
          </a:p>
        </p:txBody>
      </p:sp>
      <p:pic>
        <p:nvPicPr>
          <p:cNvPr id="95239" name="Graphic 95238" descr="Microscope">
            <a:extLst>
              <a:ext uri="{FF2B5EF4-FFF2-40B4-BE49-F238E27FC236}">
                <a16:creationId xmlns:a16="http://schemas.microsoft.com/office/drawing/2014/main" id="{5555E915-4771-CE56-AF14-3068917BD9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95235" name="Content Placeholder 2">
            <a:extLst>
              <a:ext uri="{FF2B5EF4-FFF2-40B4-BE49-F238E27FC236}">
                <a16:creationId xmlns:a16="http://schemas.microsoft.com/office/drawing/2014/main" id="{E2958B83-63D0-7A74-F2ED-DEBB756CA3F6}"/>
              </a:ext>
            </a:extLst>
          </p:cNvPr>
          <p:cNvSpPr>
            <a:spLocks noGrp="1" noChangeArrowheads="1"/>
          </p:cNvSpPr>
          <p:nvPr>
            <p:ph idx="1"/>
          </p:nvPr>
        </p:nvSpPr>
        <p:spPr>
          <a:xfrm>
            <a:off x="5931240" y="2163098"/>
            <a:ext cx="6024786" cy="4375354"/>
          </a:xfrm>
        </p:spPr>
        <p:txBody>
          <a:bodyPr anchor="ctr">
            <a:normAutofit/>
          </a:bodyPr>
          <a:lstStyle/>
          <a:p>
            <a:pPr eaLnBrk="1" hangingPunct="1"/>
            <a:r>
              <a:rPr lang="en-US" altLang="en-US" sz="2400" b="1" dirty="0">
                <a:solidFill>
                  <a:schemeClr val="tx2"/>
                </a:solidFill>
              </a:rPr>
              <a:t>Hypothesis testing </a:t>
            </a:r>
            <a:r>
              <a:rPr lang="en-US" altLang="en-US" sz="2400" dirty="0">
                <a:solidFill>
                  <a:schemeClr val="tx2"/>
                </a:solidFill>
              </a:rPr>
              <a:t>involves five steps. </a:t>
            </a:r>
          </a:p>
          <a:p>
            <a:pPr eaLnBrk="1" hangingPunct="1"/>
            <a:r>
              <a:rPr lang="en-US" altLang="en-US" sz="2400" dirty="0">
                <a:solidFill>
                  <a:schemeClr val="tx2"/>
                </a:solidFill>
              </a:rPr>
              <a:t>First the hypothesis should be stated. A hypothesis is an assumption (in the form of statements) about a relationship between two or more variables that is going to be confirmed or rejected through statistical tests. </a:t>
            </a:r>
          </a:p>
          <a:p>
            <a:pPr eaLnBrk="1" hangingPunct="1"/>
            <a:r>
              <a:rPr lang="en-US" altLang="en-US" sz="2400" dirty="0">
                <a:solidFill>
                  <a:schemeClr val="tx2"/>
                </a:solidFill>
              </a:rPr>
              <a:t>Hypotheses take two forms: the null hypothesis (H0) that test the non-existence of a relationship and the alternative </a:t>
            </a:r>
            <a:r>
              <a:rPr lang="en-US" altLang="en-US" sz="2400" dirty="0" err="1">
                <a:solidFill>
                  <a:schemeClr val="tx2"/>
                </a:solidFill>
              </a:rPr>
              <a:t>hy-pothesis</a:t>
            </a:r>
            <a:r>
              <a:rPr lang="en-US" altLang="en-US" sz="2400" dirty="0">
                <a:solidFill>
                  <a:schemeClr val="tx2"/>
                </a:solidFill>
              </a:rPr>
              <a:t> (H1) that test the existence of the relationship under examination. </a:t>
            </a:r>
          </a:p>
        </p:txBody>
      </p:sp>
      <p:grpSp>
        <p:nvGrpSpPr>
          <p:cNvPr id="95246" name="Group 9524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95247" name="Freeform: Shape 9524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8" name="Freeform: Shape 9524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49" name="Freeform: Shape 9524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19571030-68B4-7174-8EE9-8CB49BFB3ACB}"/>
              </a:ext>
            </a:extLst>
          </p:cNvPr>
          <p:cNvSpPr>
            <a:spLocks noGrp="1" noChangeArrowheads="1"/>
          </p:cNvSpPr>
          <p:nvPr>
            <p:ph type="title"/>
          </p:nvPr>
        </p:nvSpPr>
        <p:spPr>
          <a:xfrm>
            <a:off x="5868557" y="1138036"/>
            <a:ext cx="5444382" cy="1402470"/>
          </a:xfrm>
        </p:spPr>
        <p:txBody>
          <a:bodyPr anchor="t">
            <a:normAutofit/>
          </a:bodyPr>
          <a:lstStyle/>
          <a:p>
            <a:pPr eaLnBrk="1" hangingPunct="1"/>
            <a:r>
              <a:rPr lang="en-US" altLang="en-US" sz="3200"/>
              <a:t>Data Analysis</a:t>
            </a:r>
          </a:p>
        </p:txBody>
      </p:sp>
      <p:pic>
        <p:nvPicPr>
          <p:cNvPr id="96283" name="Picture 96282">
            <a:extLst>
              <a:ext uri="{FF2B5EF4-FFF2-40B4-BE49-F238E27FC236}">
                <a16:creationId xmlns:a16="http://schemas.microsoft.com/office/drawing/2014/main" id="{585B492D-0678-BE80-C15A-A4F34862B275}"/>
              </a:ext>
            </a:extLst>
          </p:cNvPr>
          <p:cNvPicPr>
            <a:picLocks noChangeAspect="1"/>
          </p:cNvPicPr>
          <p:nvPr/>
        </p:nvPicPr>
        <p:blipFill>
          <a:blip r:embed="rId2"/>
          <a:srcRect l="11670" r="46080"/>
          <a:stretch/>
        </p:blipFill>
        <p:spPr>
          <a:xfrm>
            <a:off x="-1" y="10"/>
            <a:ext cx="5151179" cy="6857990"/>
          </a:xfrm>
          <a:prstGeom prst="rect">
            <a:avLst/>
          </a:prstGeom>
        </p:spPr>
      </p:pic>
      <p:cxnSp>
        <p:nvCxnSpPr>
          <p:cNvPr id="96284" name="Straight Connector 9628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6285" name="Content Placeholder 2">
            <a:extLst>
              <a:ext uri="{FF2B5EF4-FFF2-40B4-BE49-F238E27FC236}">
                <a16:creationId xmlns:a16="http://schemas.microsoft.com/office/drawing/2014/main" id="{0DFF4FE2-BA9E-42F0-A37C-EACA7E68F6F8}"/>
              </a:ext>
            </a:extLst>
          </p:cNvPr>
          <p:cNvSpPr>
            <a:spLocks noGrp="1" noChangeArrowheads="1"/>
          </p:cNvSpPr>
          <p:nvPr>
            <p:ph idx="1"/>
          </p:nvPr>
        </p:nvSpPr>
        <p:spPr>
          <a:xfrm>
            <a:off x="5604387" y="1917290"/>
            <a:ext cx="5708552" cy="4225093"/>
          </a:xfrm>
        </p:spPr>
        <p:txBody>
          <a:bodyPr>
            <a:normAutofit lnSpcReduction="10000"/>
          </a:bodyPr>
          <a:lstStyle/>
          <a:p>
            <a:pPr eaLnBrk="1" hangingPunct="1"/>
            <a:r>
              <a:rPr lang="en-US" altLang="en-US" sz="2400" dirty="0"/>
              <a:t>The next step is the selection of the appropriate statistical test. This decision is usually based on the types of variables. </a:t>
            </a:r>
          </a:p>
          <a:p>
            <a:pPr eaLnBrk="1" hangingPunct="1"/>
            <a:r>
              <a:rPr lang="en-US" altLang="en-US" sz="2400" b="1" dirty="0"/>
              <a:t>Chi-square test</a:t>
            </a:r>
            <a:r>
              <a:rPr lang="en-US" altLang="en-US" sz="2400" dirty="0"/>
              <a:t>: This test is appropriate for examining the relationship between two nominal variables. </a:t>
            </a:r>
          </a:p>
          <a:p>
            <a:pPr eaLnBrk="1" hangingPunct="1"/>
            <a:r>
              <a:rPr lang="en-US" altLang="en-US" sz="2400" b="1" dirty="0"/>
              <a:t>Kendall’s tau-b correlation coefficient </a:t>
            </a:r>
            <a:r>
              <a:rPr lang="en-US" altLang="en-US" sz="2400" dirty="0"/>
              <a:t>can be used to test the correlation between two ordinal variables.</a:t>
            </a:r>
          </a:p>
          <a:p>
            <a:pPr eaLnBrk="1" hangingPunct="1"/>
            <a:r>
              <a:rPr lang="en-US" altLang="en-US" sz="2400" b="1" dirty="0"/>
              <a:t>Pearson’s R correlation coefficient </a:t>
            </a:r>
            <a:r>
              <a:rPr lang="en-US" altLang="en-US" sz="2400" dirty="0"/>
              <a:t>is suitable for testing relationships between two intervals as well as two ratio variables.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93" name="Rectangle 9729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295" name="Arc 9729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282" name="Title 1">
            <a:extLst>
              <a:ext uri="{FF2B5EF4-FFF2-40B4-BE49-F238E27FC236}">
                <a16:creationId xmlns:a16="http://schemas.microsoft.com/office/drawing/2014/main" id="{0C7041F0-04DE-CEEA-C097-3F7748E5FF3F}"/>
              </a:ext>
            </a:extLst>
          </p:cNvPr>
          <p:cNvSpPr>
            <a:spLocks noGrp="1" noChangeArrowheads="1"/>
          </p:cNvSpPr>
          <p:nvPr>
            <p:ph type="title"/>
          </p:nvPr>
        </p:nvSpPr>
        <p:spPr>
          <a:xfrm>
            <a:off x="5894962" y="479493"/>
            <a:ext cx="5458838" cy="1325563"/>
          </a:xfrm>
        </p:spPr>
        <p:txBody>
          <a:bodyPr>
            <a:normAutofit/>
          </a:bodyPr>
          <a:lstStyle/>
          <a:p>
            <a:pPr eaLnBrk="1" hangingPunct="1"/>
            <a:r>
              <a:rPr lang="en-US" altLang="en-US"/>
              <a:t>Data Analysis</a:t>
            </a:r>
          </a:p>
        </p:txBody>
      </p:sp>
      <p:sp>
        <p:nvSpPr>
          <p:cNvPr id="97297" name="Freeform: Shape 9729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7284" name="Picture 97283" descr="Sample being pipetted into a petri dish">
            <a:extLst>
              <a:ext uri="{FF2B5EF4-FFF2-40B4-BE49-F238E27FC236}">
                <a16:creationId xmlns:a16="http://schemas.microsoft.com/office/drawing/2014/main" id="{47D1FEBA-C09D-736F-3CF6-748A2683F60E}"/>
              </a:ext>
            </a:extLst>
          </p:cNvPr>
          <p:cNvPicPr>
            <a:picLocks noChangeAspect="1"/>
          </p:cNvPicPr>
          <p:nvPr/>
        </p:nvPicPr>
        <p:blipFill>
          <a:blip r:embed="rId2"/>
          <a:srcRect l="40704" r="3149" b="-2"/>
          <a:stretch/>
        </p:blipFill>
        <p:spPr>
          <a:xfrm>
            <a:off x="964086" y="511293"/>
            <a:ext cx="4255574"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6259" name="Content Placeholder 2">
            <a:extLst>
              <a:ext uri="{FF2B5EF4-FFF2-40B4-BE49-F238E27FC236}">
                <a16:creationId xmlns:a16="http://schemas.microsoft.com/office/drawing/2014/main" id="{14BADA6E-BD30-6429-9C69-A6A796290496}"/>
              </a:ext>
            </a:extLst>
          </p:cNvPr>
          <p:cNvSpPr>
            <a:spLocks noGrp="1" noChangeArrowheads="1"/>
          </p:cNvSpPr>
          <p:nvPr>
            <p:ph idx="1"/>
          </p:nvPr>
        </p:nvSpPr>
        <p:spPr>
          <a:xfrm>
            <a:off x="5607655" y="1641986"/>
            <a:ext cx="6210719" cy="4896465"/>
          </a:xfrm>
        </p:spPr>
        <p:txBody>
          <a:bodyPr rtlCol="0">
            <a:normAutofit fontScale="92500" lnSpcReduction="20000"/>
          </a:bodyPr>
          <a:lstStyle/>
          <a:p>
            <a:pPr eaLnBrk="1" fontAlgn="auto" hangingPunct="1">
              <a:spcAft>
                <a:spcPts val="0"/>
              </a:spcAft>
              <a:defRPr/>
            </a:pPr>
            <a:r>
              <a:rPr lang="en-US" altLang="en-US" sz="2400" b="1" dirty="0"/>
              <a:t>One sample t-test </a:t>
            </a:r>
            <a:r>
              <a:rPr lang="en-US" altLang="en-US" sz="2400" dirty="0"/>
              <a:t>examines whether the mean score of an interval or a ratio variable differs from a test value. </a:t>
            </a:r>
          </a:p>
          <a:p>
            <a:pPr eaLnBrk="1" fontAlgn="auto" hangingPunct="1">
              <a:spcAft>
                <a:spcPts val="0"/>
              </a:spcAft>
              <a:defRPr/>
            </a:pPr>
            <a:r>
              <a:rPr lang="en-US" altLang="en-US" sz="2400" b="1" dirty="0"/>
              <a:t>Independent samples t-test </a:t>
            </a:r>
            <a:r>
              <a:rPr lang="en-US" altLang="en-US" sz="2400" dirty="0"/>
              <a:t>is used when there is a dichotomous variable and an interval or ratio variable, and the researcher wants to examine whether two groups that are derived from the dichotomous variable differ in their mean scores of the ratio variable. </a:t>
            </a:r>
          </a:p>
          <a:p>
            <a:pPr eaLnBrk="1" fontAlgn="auto" hangingPunct="1">
              <a:spcAft>
                <a:spcPts val="0"/>
              </a:spcAft>
              <a:defRPr/>
            </a:pPr>
            <a:r>
              <a:rPr lang="en-US" altLang="en-US" sz="2400" b="1" dirty="0"/>
              <a:t>Analysis of variance is </a:t>
            </a:r>
            <a:r>
              <a:rPr lang="en-US" altLang="en-US" sz="2400" dirty="0"/>
              <a:t>used for a nominal or ordinal variable with more than three categories and an interval or ratio variable. In this case the researcher examines the differences in the mean scores of interval or ratio variables across three or more groups.</a:t>
            </a:r>
          </a:p>
          <a:p>
            <a:pPr eaLnBrk="1" fontAlgn="auto" hangingPunct="1">
              <a:spcAft>
                <a:spcPts val="0"/>
              </a:spcAft>
              <a:defRPr/>
            </a:pPr>
            <a:r>
              <a:rPr lang="en-US" altLang="en-US" sz="2400" b="1" dirty="0"/>
              <a:t>Linear regression </a:t>
            </a:r>
            <a:r>
              <a:rPr lang="en-US" altLang="en-US" sz="2400" dirty="0"/>
              <a:t>is used to predict an interval or ratio variable based on one or more independent variables.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312" name="Rectangle 9831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6" name="Title 1">
            <a:extLst>
              <a:ext uri="{FF2B5EF4-FFF2-40B4-BE49-F238E27FC236}">
                <a16:creationId xmlns:a16="http://schemas.microsoft.com/office/drawing/2014/main" id="{9C176806-8E63-2603-EBDB-9E2F22594286}"/>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Data Analysis</a:t>
            </a:r>
          </a:p>
        </p:txBody>
      </p:sp>
      <p:sp>
        <p:nvSpPr>
          <p:cNvPr id="98314" name="Freeform: Shape 9831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307" name="Content Placeholder 2">
            <a:extLst>
              <a:ext uri="{FF2B5EF4-FFF2-40B4-BE49-F238E27FC236}">
                <a16:creationId xmlns:a16="http://schemas.microsoft.com/office/drawing/2014/main" id="{52827135-119E-08D7-FDA5-B4BCA660D11F}"/>
              </a:ext>
            </a:extLst>
          </p:cNvPr>
          <p:cNvSpPr>
            <a:spLocks noGrp="1" noChangeArrowheads="1"/>
          </p:cNvSpPr>
          <p:nvPr>
            <p:ph idx="1"/>
          </p:nvPr>
        </p:nvSpPr>
        <p:spPr>
          <a:xfrm>
            <a:off x="838200" y="1825625"/>
            <a:ext cx="5558489" cy="4351338"/>
          </a:xfrm>
        </p:spPr>
        <p:txBody>
          <a:bodyPr>
            <a:normAutofit/>
          </a:bodyPr>
          <a:lstStyle/>
          <a:p>
            <a:pPr eaLnBrk="1" hangingPunct="1"/>
            <a:r>
              <a:rPr lang="en-US" altLang="en-US" sz="2400"/>
              <a:t>After executing the appropriate test, then the statistical value of the test (sig 2-tailed) is compared to </a:t>
            </a:r>
            <a:r>
              <a:rPr lang="en-US" altLang="en-US" sz="2400" b="1"/>
              <a:t>a predefined significance level (a) which is equivalent to 0.05 or 0.01</a:t>
            </a:r>
            <a:r>
              <a:rPr lang="en-US" altLang="en-US" sz="2400"/>
              <a:t>. </a:t>
            </a:r>
          </a:p>
          <a:p>
            <a:pPr eaLnBrk="1" hangingPunct="1"/>
            <a:r>
              <a:rPr lang="en-US" altLang="en-US" sz="2400"/>
              <a:t>If the test value is greater than the significance level, then H1 is rejected. </a:t>
            </a:r>
          </a:p>
          <a:p>
            <a:pPr eaLnBrk="1" hangingPunct="1"/>
            <a:r>
              <a:rPr lang="en-US" altLang="en-US" sz="2400"/>
              <a:t>On the contrary, when the test value is lower than the significance level then the H0 is rejected, and the researcher can con-firm that there is a significant relationship between the two variables.</a:t>
            </a:r>
          </a:p>
        </p:txBody>
      </p:sp>
      <p:sp>
        <p:nvSpPr>
          <p:cNvPr id="98316" name="Oval 9831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18" name="Block Arc 9831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320" name="Freeform: Shape 9831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98322" name="Straight Connector 9832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8324" name="Freeform: Shape 9832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8326" name="Arc 9832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328" name="Freeform: Shape 9832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335" name="Rectangle 9933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30" name="Title 1">
            <a:extLst>
              <a:ext uri="{FF2B5EF4-FFF2-40B4-BE49-F238E27FC236}">
                <a16:creationId xmlns:a16="http://schemas.microsoft.com/office/drawing/2014/main" id="{697663C5-AD36-D57E-CAF7-8B288B49FE65}"/>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Reliability and Validity</a:t>
            </a:r>
          </a:p>
        </p:txBody>
      </p:sp>
      <p:sp>
        <p:nvSpPr>
          <p:cNvPr id="99337" name="Freeform: Shape 9933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307" name="Content Placeholder 2">
            <a:extLst>
              <a:ext uri="{FF2B5EF4-FFF2-40B4-BE49-F238E27FC236}">
                <a16:creationId xmlns:a16="http://schemas.microsoft.com/office/drawing/2014/main" id="{54C4E1F5-30E0-4542-D603-BC2149F3D422}"/>
              </a:ext>
            </a:extLst>
          </p:cNvPr>
          <p:cNvSpPr>
            <a:spLocks noGrp="1" noChangeArrowheads="1"/>
          </p:cNvSpPr>
          <p:nvPr>
            <p:ph idx="1"/>
          </p:nvPr>
        </p:nvSpPr>
        <p:spPr>
          <a:xfrm>
            <a:off x="344130" y="1690688"/>
            <a:ext cx="6052560" cy="4872249"/>
          </a:xfrm>
        </p:spPr>
        <p:txBody>
          <a:bodyPr rtlCol="0">
            <a:normAutofit lnSpcReduction="10000"/>
          </a:bodyPr>
          <a:lstStyle/>
          <a:p>
            <a:pPr eaLnBrk="1" fontAlgn="auto" hangingPunct="1">
              <a:spcAft>
                <a:spcPts val="0"/>
              </a:spcAft>
              <a:defRPr/>
            </a:pPr>
            <a:r>
              <a:rPr lang="en-US" altLang="en-US" sz="2400" dirty="0"/>
              <a:t>Often researchers measure a concept through more than two questions – items. </a:t>
            </a:r>
          </a:p>
          <a:p>
            <a:pPr eaLnBrk="1" fontAlgn="auto" hangingPunct="1">
              <a:spcAft>
                <a:spcPts val="0"/>
              </a:spcAft>
              <a:defRPr/>
            </a:pPr>
            <a:r>
              <a:rPr lang="en-US" altLang="en-US" sz="2400" dirty="0"/>
              <a:t>Then summative scales can be created (adding the scores of the items) and used in subsequent data analysis. However, these summative scales or constructs need to be tested for their reliability and validity. </a:t>
            </a:r>
          </a:p>
          <a:p>
            <a:pPr eaLnBrk="1" fontAlgn="auto" hangingPunct="1">
              <a:spcAft>
                <a:spcPts val="0"/>
              </a:spcAft>
              <a:defRPr/>
            </a:pPr>
            <a:r>
              <a:rPr lang="en-US" altLang="en-US" sz="2400" dirty="0"/>
              <a:t>Reliability is the degree of the consistency of a scale and the ability to produce similar results for different samples. A common measure of reliability is the internal consistency reliability which can be measured through the </a:t>
            </a:r>
            <a:r>
              <a:rPr lang="en-US" altLang="en-US" sz="2400" b="1" dirty="0"/>
              <a:t>Cronbach’ alpha value</a:t>
            </a:r>
            <a:r>
              <a:rPr lang="en-US" altLang="en-US" sz="2400" dirty="0"/>
              <a:t>. </a:t>
            </a:r>
          </a:p>
          <a:p>
            <a:pPr eaLnBrk="1" fontAlgn="auto" hangingPunct="1">
              <a:spcAft>
                <a:spcPts val="0"/>
              </a:spcAft>
              <a:defRPr/>
            </a:pPr>
            <a:r>
              <a:rPr lang="en-US" altLang="en-US" sz="2400" dirty="0"/>
              <a:t>A scale is considered reliable with Cronbach’s alpha value greater than 0.70. </a:t>
            </a:r>
          </a:p>
        </p:txBody>
      </p:sp>
      <p:sp>
        <p:nvSpPr>
          <p:cNvPr id="99339" name="Oval 9933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341" name="Block Arc 9934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343" name="Freeform: Shape 9934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99345" name="Straight Connector 9934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9347" name="Freeform: Shape 9934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9349" name="Arc 9934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351" name="Freeform: Shape 9935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a:extLst>
              <a:ext uri="{FF2B5EF4-FFF2-40B4-BE49-F238E27FC236}">
                <a16:creationId xmlns:a16="http://schemas.microsoft.com/office/drawing/2014/main" id="{283BB261-C1E2-E78B-248E-EDCD8509F6B5}"/>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Purposes and levels of social research</a:t>
            </a:r>
          </a:p>
        </p:txBody>
      </p:sp>
      <p:sp>
        <p:nvSpPr>
          <p:cNvPr id="14347" name="Rectangle 1434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49" name="Rectangle 1434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341" name="Content Placeholder 2">
            <a:extLst>
              <a:ext uri="{FF2B5EF4-FFF2-40B4-BE49-F238E27FC236}">
                <a16:creationId xmlns:a16="http://schemas.microsoft.com/office/drawing/2014/main" id="{CFF3C4DE-FA25-904F-5B21-D02D55F89D41}"/>
              </a:ext>
            </a:extLst>
          </p:cNvPr>
          <p:cNvGraphicFramePr>
            <a:graphicFrameLocks noGrp="1"/>
          </p:cNvGraphicFramePr>
          <p:nvPr>
            <p:ph idx="1"/>
            <p:extLst>
              <p:ext uri="{D42A27DB-BD31-4B8C-83A1-F6EECF244321}">
                <p14:modId xmlns:p14="http://schemas.microsoft.com/office/powerpoint/2010/main" val="135722997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361" name="Rectangle 10036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54" name="Title 1">
            <a:extLst>
              <a:ext uri="{FF2B5EF4-FFF2-40B4-BE49-F238E27FC236}">
                <a16:creationId xmlns:a16="http://schemas.microsoft.com/office/drawing/2014/main" id="{2D95922C-BE65-B6EB-DAD3-45E0AEDEC4E4}"/>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Reliability and Validity</a:t>
            </a:r>
          </a:p>
        </p:txBody>
      </p:sp>
      <p:sp>
        <p:nvSpPr>
          <p:cNvPr id="100363" name="Rectangle 10036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365" name="Rectangle 10036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0357" name="Content Placeholder 2">
            <a:extLst>
              <a:ext uri="{FF2B5EF4-FFF2-40B4-BE49-F238E27FC236}">
                <a16:creationId xmlns:a16="http://schemas.microsoft.com/office/drawing/2014/main" id="{C02B35C0-0297-E58E-6AB3-B2613D1EBC70}"/>
              </a:ext>
            </a:extLst>
          </p:cNvPr>
          <p:cNvGraphicFramePr>
            <a:graphicFrameLocks noGrp="1"/>
          </p:cNvGraphicFramePr>
          <p:nvPr>
            <p:ph idx="1"/>
            <p:extLst>
              <p:ext uri="{D42A27DB-BD31-4B8C-83A1-F6EECF244321}">
                <p14:modId xmlns:p14="http://schemas.microsoft.com/office/powerpoint/2010/main" val="246957941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94" name="Rectangle 10139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Title 1">
            <a:extLst>
              <a:ext uri="{FF2B5EF4-FFF2-40B4-BE49-F238E27FC236}">
                <a16:creationId xmlns:a16="http://schemas.microsoft.com/office/drawing/2014/main" id="{0D3FCF66-124E-ED73-572B-2A55426AF144}"/>
              </a:ext>
            </a:extLst>
          </p:cNvPr>
          <p:cNvSpPr>
            <a:spLocks noGrp="1" noChangeArrowheads="1"/>
          </p:cNvSpPr>
          <p:nvPr>
            <p:ph type="title"/>
          </p:nvPr>
        </p:nvSpPr>
        <p:spPr>
          <a:xfrm>
            <a:off x="838201" y="365125"/>
            <a:ext cx="5251316" cy="1807305"/>
          </a:xfrm>
        </p:spPr>
        <p:txBody>
          <a:bodyPr>
            <a:normAutofit/>
          </a:bodyPr>
          <a:lstStyle/>
          <a:p>
            <a:pPr eaLnBrk="1" hangingPunct="1"/>
            <a:r>
              <a:rPr lang="en-US" altLang="en-US"/>
              <a:t>Reliability and Validity</a:t>
            </a:r>
          </a:p>
        </p:txBody>
      </p:sp>
      <p:sp>
        <p:nvSpPr>
          <p:cNvPr id="101379" name="Content Placeholder 2">
            <a:extLst>
              <a:ext uri="{FF2B5EF4-FFF2-40B4-BE49-F238E27FC236}">
                <a16:creationId xmlns:a16="http://schemas.microsoft.com/office/drawing/2014/main" id="{17F50529-B9AA-1710-C6EC-6C68915AAFAB}"/>
              </a:ext>
            </a:extLst>
          </p:cNvPr>
          <p:cNvSpPr>
            <a:spLocks noGrp="1" noChangeArrowheads="1"/>
          </p:cNvSpPr>
          <p:nvPr>
            <p:ph idx="1"/>
          </p:nvPr>
        </p:nvSpPr>
        <p:spPr>
          <a:xfrm>
            <a:off x="412956" y="2333296"/>
            <a:ext cx="5813212" cy="4450962"/>
          </a:xfrm>
        </p:spPr>
        <p:txBody>
          <a:bodyPr>
            <a:normAutofit lnSpcReduction="10000"/>
          </a:bodyPr>
          <a:lstStyle/>
          <a:p>
            <a:pPr eaLnBrk="1" hangingPunct="1"/>
            <a:r>
              <a:rPr lang="en-US" altLang="en-US" sz="2400" b="1" dirty="0"/>
              <a:t>Discriminant validity </a:t>
            </a:r>
            <a:r>
              <a:rPr lang="en-US" altLang="en-US" sz="2400" dirty="0"/>
              <a:t>tests the degree to which the construct is different from other unrelated constructs that are included in the study. </a:t>
            </a:r>
          </a:p>
          <a:p>
            <a:pPr eaLnBrk="1" hangingPunct="1"/>
            <a:r>
              <a:rPr lang="en-US" altLang="en-US" sz="2400" dirty="0"/>
              <a:t>Discriminant validity compares the average variance extracted of the construct with the square of correlations between the constructs. </a:t>
            </a:r>
          </a:p>
          <a:p>
            <a:pPr eaLnBrk="1" hangingPunct="1"/>
            <a:r>
              <a:rPr lang="en-US" altLang="en-US" sz="2400" dirty="0"/>
              <a:t>If the average variance extracted of the construct is greater than the square of correlation between the construct of interest and the unrelated construct, then the construct shows adequate discriminant validity.</a:t>
            </a:r>
          </a:p>
        </p:txBody>
      </p:sp>
      <p:pic>
        <p:nvPicPr>
          <p:cNvPr id="101389" name="Picture 101388" descr="A top view of wooden blocks on a white background">
            <a:extLst>
              <a:ext uri="{FF2B5EF4-FFF2-40B4-BE49-F238E27FC236}">
                <a16:creationId xmlns:a16="http://schemas.microsoft.com/office/drawing/2014/main" id="{4E4E1B79-FFDC-3222-7CF0-3F1D3A077E07}"/>
              </a:ext>
            </a:extLst>
          </p:cNvPr>
          <p:cNvPicPr>
            <a:picLocks noChangeAspect="1"/>
          </p:cNvPicPr>
          <p:nvPr/>
        </p:nvPicPr>
        <p:blipFill>
          <a:blip r:embed="rId2"/>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10" name="Rectangle 102409">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2" name="Freeform: Shape 1024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102402" name="Title 1">
            <a:extLst>
              <a:ext uri="{FF2B5EF4-FFF2-40B4-BE49-F238E27FC236}">
                <a16:creationId xmlns:a16="http://schemas.microsoft.com/office/drawing/2014/main" id="{E9EB99F0-8B20-566C-A604-0470CB036251}"/>
              </a:ext>
            </a:extLst>
          </p:cNvPr>
          <p:cNvSpPr>
            <a:spLocks noGrp="1" noChangeArrowheads="1"/>
          </p:cNvSpPr>
          <p:nvPr>
            <p:ph type="ctrTitle"/>
          </p:nvPr>
        </p:nvSpPr>
        <p:spPr>
          <a:xfrm>
            <a:off x="5751094" y="750667"/>
            <a:ext cx="5602705" cy="2678333"/>
          </a:xfrm>
        </p:spPr>
        <p:txBody>
          <a:bodyPr anchor="b">
            <a:normAutofit/>
          </a:bodyPr>
          <a:lstStyle/>
          <a:p>
            <a:pPr algn="l" eaLnBrk="1" hangingPunct="1"/>
            <a:r>
              <a:rPr lang="en-US" altLang="en-US" sz="3700"/>
              <a:t>Chapter </a:t>
            </a:r>
            <a:r>
              <a:rPr lang="el-GR" altLang="en-US" sz="3700"/>
              <a:t>7</a:t>
            </a:r>
            <a:r>
              <a:rPr lang="en-US" altLang="en-US" sz="3700"/>
              <a:t> </a:t>
            </a:r>
            <a:br>
              <a:rPr lang="en-US" altLang="en-US" sz="3700"/>
            </a:br>
            <a:r>
              <a:rPr lang="en-US" altLang="en-US" sz="3700"/>
              <a:t>Cross-Sectional Surveys, Longitudinal and Cohort Studies, Experimental and Quasi-Experimental Designs</a:t>
            </a:r>
          </a:p>
        </p:txBody>
      </p:sp>
      <p:sp>
        <p:nvSpPr>
          <p:cNvPr id="102403" name="Subtitle 2">
            <a:extLst>
              <a:ext uri="{FF2B5EF4-FFF2-40B4-BE49-F238E27FC236}">
                <a16:creationId xmlns:a16="http://schemas.microsoft.com/office/drawing/2014/main" id="{99FF28A7-FA33-56F8-EE49-D9415EEE01E9}"/>
              </a:ext>
            </a:extLst>
          </p:cNvPr>
          <p:cNvSpPr>
            <a:spLocks noGrp="1" noChangeArrowheads="1"/>
          </p:cNvSpPr>
          <p:nvPr>
            <p:ph type="subTitle" idx="1"/>
          </p:nvPr>
        </p:nvSpPr>
        <p:spPr>
          <a:xfrm>
            <a:off x="5751094" y="3572613"/>
            <a:ext cx="5602705" cy="943727"/>
          </a:xfrm>
        </p:spPr>
        <p:txBody>
          <a:bodyPr anchor="t">
            <a:normAutofit/>
          </a:bodyPr>
          <a:lstStyle/>
          <a:p>
            <a:pPr algn="l" eaLnBrk="1" hangingPunct="1"/>
            <a:r>
              <a:rPr lang="en-US" altLang="en-US"/>
              <a:t>Alexandros Kleftodimos &amp; Michalis Vrigkas</a:t>
            </a:r>
          </a:p>
        </p:txBody>
      </p:sp>
      <p:pic>
        <p:nvPicPr>
          <p:cNvPr id="102405" name="Picture 2" descr="A logo with black text&#10;&#10;Description automatically generated">
            <a:extLst>
              <a:ext uri="{FF2B5EF4-FFF2-40B4-BE49-F238E27FC236}">
                <a16:creationId xmlns:a16="http://schemas.microsoft.com/office/drawing/2014/main" id="{52097E88-56A1-F5D1-9C52-0C7B6893BA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264" y="1111117"/>
            <a:ext cx="4045639" cy="1726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1" descr="A close up of a logo&#10;&#10;Description automatically generated">
            <a:extLst>
              <a:ext uri="{FF2B5EF4-FFF2-40B4-BE49-F238E27FC236}">
                <a16:creationId xmlns:a16="http://schemas.microsoft.com/office/drawing/2014/main" id="{7F37E616-0746-3C0B-3C00-8318E5102D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264" y="4243078"/>
            <a:ext cx="4045639" cy="12811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32" name="Rectangle 10343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Title 1">
            <a:extLst>
              <a:ext uri="{FF2B5EF4-FFF2-40B4-BE49-F238E27FC236}">
                <a16:creationId xmlns:a16="http://schemas.microsoft.com/office/drawing/2014/main" id="{35273006-2C7A-D0D0-E29C-B8E203561E18}"/>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Learning outcomes</a:t>
            </a:r>
          </a:p>
        </p:txBody>
      </p:sp>
      <p:sp>
        <p:nvSpPr>
          <p:cNvPr id="103434" name="Freeform: Shape 10343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427" name="Content Placeholder 2">
            <a:extLst>
              <a:ext uri="{FF2B5EF4-FFF2-40B4-BE49-F238E27FC236}">
                <a16:creationId xmlns:a16="http://schemas.microsoft.com/office/drawing/2014/main" id="{65FCF6E0-6EAB-1E5E-ABF7-CFC68E9938B4}"/>
              </a:ext>
            </a:extLst>
          </p:cNvPr>
          <p:cNvSpPr>
            <a:spLocks noGrp="1" noChangeArrowheads="1"/>
          </p:cNvSpPr>
          <p:nvPr>
            <p:ph idx="1"/>
          </p:nvPr>
        </p:nvSpPr>
        <p:spPr>
          <a:xfrm>
            <a:off x="838200" y="1825625"/>
            <a:ext cx="5558489" cy="4351338"/>
          </a:xfrm>
        </p:spPr>
        <p:txBody>
          <a:bodyPr>
            <a:normAutofit/>
          </a:bodyPr>
          <a:lstStyle/>
          <a:p>
            <a:pPr marL="0" indent="0" eaLnBrk="1" hangingPunct="1">
              <a:buNone/>
            </a:pPr>
            <a:r>
              <a:rPr lang="en-US" altLang="en-US" dirty="0"/>
              <a:t>Upon completion of the study of this chapter students will be able to understand key parameters of the cross-sectional survey, the longitudinal and cohort studies and experimental and quasi-experimental designs. </a:t>
            </a:r>
          </a:p>
        </p:txBody>
      </p:sp>
      <p:sp>
        <p:nvSpPr>
          <p:cNvPr id="103436" name="Oval 10343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38" name="Block Arc 10343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440" name="Freeform: Shape 10343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03442" name="Straight Connector 10344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3444" name="Freeform: Shape 10344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3446" name="Arc 10344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448" name="Freeform: Shape 10344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7" name="Rectangle 10445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0" name="Title 1">
            <a:extLst>
              <a:ext uri="{FF2B5EF4-FFF2-40B4-BE49-F238E27FC236}">
                <a16:creationId xmlns:a16="http://schemas.microsoft.com/office/drawing/2014/main" id="{FB028FD6-B6CA-B087-1A60-EF3DB8AA4CD9}"/>
              </a:ext>
            </a:extLst>
          </p:cNvPr>
          <p:cNvSpPr>
            <a:spLocks noGrp="1" noChangeArrowheads="1"/>
          </p:cNvSpPr>
          <p:nvPr>
            <p:ph type="title"/>
          </p:nvPr>
        </p:nvSpPr>
        <p:spPr>
          <a:xfrm>
            <a:off x="838200" y="459863"/>
            <a:ext cx="10515600" cy="1004594"/>
          </a:xfrm>
        </p:spPr>
        <p:txBody>
          <a:bodyPr>
            <a:normAutofit/>
          </a:bodyPr>
          <a:lstStyle/>
          <a:p>
            <a:pPr algn="ctr" eaLnBrk="1" hangingPunct="1"/>
            <a:r>
              <a:rPr lang="en-US" altLang="en-US">
                <a:solidFill>
                  <a:srgbClr val="FFFFFF"/>
                </a:solidFill>
              </a:rPr>
              <a:t>Cross-Sectional Surveys</a:t>
            </a:r>
          </a:p>
        </p:txBody>
      </p:sp>
      <p:sp>
        <p:nvSpPr>
          <p:cNvPr id="104459" name="Rectangle: Rounded Corners 10445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4453" name="Content Placeholder 2">
            <a:extLst>
              <a:ext uri="{FF2B5EF4-FFF2-40B4-BE49-F238E27FC236}">
                <a16:creationId xmlns:a16="http://schemas.microsoft.com/office/drawing/2014/main" id="{7E84AD18-63DD-4104-D227-383D02F43044}"/>
              </a:ext>
            </a:extLst>
          </p:cNvPr>
          <p:cNvGraphicFramePr>
            <a:graphicFrameLocks noGrp="1"/>
          </p:cNvGraphicFramePr>
          <p:nvPr>
            <p:ph idx="1"/>
            <p:extLst>
              <p:ext uri="{D42A27DB-BD31-4B8C-83A1-F6EECF244321}">
                <p14:modId xmlns:p14="http://schemas.microsoft.com/office/powerpoint/2010/main" val="71889148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8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5482" name="Rectangle 10548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4" name="Title 1">
            <a:extLst>
              <a:ext uri="{FF2B5EF4-FFF2-40B4-BE49-F238E27FC236}">
                <a16:creationId xmlns:a16="http://schemas.microsoft.com/office/drawing/2014/main" id="{5FC0EC7F-77E0-A6E1-8678-0A4A94B0F89D}"/>
              </a:ext>
            </a:extLst>
          </p:cNvPr>
          <p:cNvSpPr>
            <a:spLocks noGrp="1" noChangeArrowheads="1"/>
          </p:cNvSpPr>
          <p:nvPr>
            <p:ph type="title"/>
          </p:nvPr>
        </p:nvSpPr>
        <p:spPr>
          <a:xfrm>
            <a:off x="761803" y="350196"/>
            <a:ext cx="4646904" cy="1624520"/>
          </a:xfrm>
        </p:spPr>
        <p:txBody>
          <a:bodyPr anchor="ctr">
            <a:normAutofit/>
          </a:bodyPr>
          <a:lstStyle/>
          <a:p>
            <a:pPr eaLnBrk="1" hangingPunct="1"/>
            <a:r>
              <a:rPr lang="en-US" altLang="en-US" sz="4000"/>
              <a:t>Cross-Sectional Surveys</a:t>
            </a:r>
          </a:p>
        </p:txBody>
      </p:sp>
      <p:sp>
        <p:nvSpPr>
          <p:cNvPr id="104451" name="Content Placeholder 2">
            <a:extLst>
              <a:ext uri="{FF2B5EF4-FFF2-40B4-BE49-F238E27FC236}">
                <a16:creationId xmlns:a16="http://schemas.microsoft.com/office/drawing/2014/main" id="{AB8B73ED-0153-23C6-5034-EACA06C31F0C}"/>
              </a:ext>
            </a:extLst>
          </p:cNvPr>
          <p:cNvSpPr>
            <a:spLocks noGrp="1" noChangeArrowheads="1"/>
          </p:cNvSpPr>
          <p:nvPr>
            <p:ph idx="1"/>
          </p:nvPr>
        </p:nvSpPr>
        <p:spPr>
          <a:xfrm>
            <a:off x="167148" y="1759974"/>
            <a:ext cx="5241559" cy="4906297"/>
          </a:xfrm>
        </p:spPr>
        <p:txBody>
          <a:bodyPr rtlCol="0" anchor="ctr">
            <a:normAutofit lnSpcReduction="10000"/>
          </a:bodyPr>
          <a:lstStyle/>
          <a:p>
            <a:pPr eaLnBrk="1" fontAlgn="auto" hangingPunct="1">
              <a:spcAft>
                <a:spcPts val="0"/>
              </a:spcAft>
              <a:defRPr/>
            </a:pPr>
            <a:r>
              <a:rPr lang="en-US" altLang="en-US" sz="1800" dirty="0"/>
              <a:t>By gathering data from a representative sample, researchers can gain insights into various aspects of a population and inform decision-making, policy development, or further research.</a:t>
            </a:r>
          </a:p>
          <a:p>
            <a:pPr marL="0" indent="0" eaLnBrk="1" fontAlgn="auto" hangingPunct="1">
              <a:spcAft>
                <a:spcPts val="0"/>
              </a:spcAft>
              <a:buNone/>
              <a:defRPr/>
            </a:pPr>
            <a:r>
              <a:rPr lang="en-US" altLang="en-US" sz="1800" b="1" dirty="0"/>
              <a:t>Advantages:</a:t>
            </a:r>
          </a:p>
          <a:p>
            <a:pPr eaLnBrk="1" fontAlgn="auto" hangingPunct="1">
              <a:spcAft>
                <a:spcPts val="0"/>
              </a:spcAft>
              <a:defRPr/>
            </a:pPr>
            <a:r>
              <a:rPr lang="en-US" altLang="en-US" sz="1800" dirty="0"/>
              <a:t>Efficient and cost-effective data collection.</a:t>
            </a:r>
          </a:p>
          <a:p>
            <a:pPr eaLnBrk="1" fontAlgn="auto" hangingPunct="1">
              <a:spcAft>
                <a:spcPts val="0"/>
              </a:spcAft>
              <a:defRPr/>
            </a:pPr>
            <a:r>
              <a:rPr lang="en-US" altLang="en-US" sz="1800" dirty="0"/>
              <a:t>Provides a snapshot of a population at a specific time.</a:t>
            </a:r>
          </a:p>
          <a:p>
            <a:pPr eaLnBrk="1" fontAlgn="auto" hangingPunct="1">
              <a:spcAft>
                <a:spcPts val="0"/>
              </a:spcAft>
              <a:defRPr/>
            </a:pPr>
            <a:r>
              <a:rPr lang="en-US" altLang="en-US" sz="1800" dirty="0"/>
              <a:t>Allows for the examination of relationships between variables.</a:t>
            </a:r>
          </a:p>
          <a:p>
            <a:pPr eaLnBrk="1" fontAlgn="auto" hangingPunct="1">
              <a:spcAft>
                <a:spcPts val="0"/>
              </a:spcAft>
              <a:defRPr/>
            </a:pPr>
            <a:r>
              <a:rPr lang="en-US" altLang="en-US" sz="1800" dirty="0"/>
              <a:t>Suitable for generating hypotheses and exploring potential correlations.</a:t>
            </a:r>
          </a:p>
          <a:p>
            <a:pPr marL="0" indent="0" eaLnBrk="1" fontAlgn="auto" hangingPunct="1">
              <a:spcAft>
                <a:spcPts val="0"/>
              </a:spcAft>
              <a:buNone/>
              <a:defRPr/>
            </a:pPr>
            <a:r>
              <a:rPr lang="en-US" altLang="en-US" sz="1800" b="1" dirty="0"/>
              <a:t>Limitations:</a:t>
            </a:r>
          </a:p>
          <a:p>
            <a:pPr eaLnBrk="1" fontAlgn="auto" hangingPunct="1">
              <a:spcAft>
                <a:spcPts val="0"/>
              </a:spcAft>
              <a:defRPr/>
            </a:pPr>
            <a:r>
              <a:rPr lang="en-US" altLang="en-US" sz="1800" dirty="0"/>
              <a:t>Susceptible to response bias and recall errors.</a:t>
            </a:r>
          </a:p>
          <a:p>
            <a:pPr eaLnBrk="1" fontAlgn="auto" hangingPunct="1">
              <a:spcAft>
                <a:spcPts val="0"/>
              </a:spcAft>
              <a:defRPr/>
            </a:pPr>
            <a:r>
              <a:rPr lang="en-US" altLang="en-US" sz="1800" dirty="0"/>
              <a:t>May not capture temporal changes or long-term trends.</a:t>
            </a:r>
          </a:p>
        </p:txBody>
      </p:sp>
      <p:pic>
        <p:nvPicPr>
          <p:cNvPr id="105476" name="Picture 105475" descr="Colourful carved figures of humans">
            <a:extLst>
              <a:ext uri="{FF2B5EF4-FFF2-40B4-BE49-F238E27FC236}">
                <a16:creationId xmlns:a16="http://schemas.microsoft.com/office/drawing/2014/main" id="{D34AF9E8-FC00-808B-2C05-5352351992B5}"/>
              </a:ext>
            </a:extLst>
          </p:cNvPr>
          <p:cNvPicPr>
            <a:picLocks noChangeAspect="1"/>
          </p:cNvPicPr>
          <p:nvPr/>
        </p:nvPicPr>
        <p:blipFill>
          <a:blip r:embed="rId2"/>
          <a:srcRect l="18414" r="18181" b="-1"/>
          <a:stretch/>
        </p:blipFill>
        <p:spPr>
          <a:xfrm>
            <a:off x="6096000" y="1"/>
            <a:ext cx="6102825" cy="6858000"/>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0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6506" name="Rectangle 10650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8" name="Title 1">
            <a:extLst>
              <a:ext uri="{FF2B5EF4-FFF2-40B4-BE49-F238E27FC236}">
                <a16:creationId xmlns:a16="http://schemas.microsoft.com/office/drawing/2014/main" id="{2FD5B10A-BDBA-1970-3F6E-07C380377CBC}"/>
              </a:ext>
            </a:extLst>
          </p:cNvPr>
          <p:cNvSpPr>
            <a:spLocks noGrp="1" noChangeArrowheads="1"/>
          </p:cNvSpPr>
          <p:nvPr>
            <p:ph type="title"/>
          </p:nvPr>
        </p:nvSpPr>
        <p:spPr>
          <a:xfrm>
            <a:off x="761803" y="350196"/>
            <a:ext cx="4646904" cy="1624520"/>
          </a:xfrm>
        </p:spPr>
        <p:txBody>
          <a:bodyPr anchor="ctr">
            <a:normAutofit/>
          </a:bodyPr>
          <a:lstStyle/>
          <a:p>
            <a:pPr eaLnBrk="1" hangingPunct="1"/>
            <a:r>
              <a:rPr lang="en-US" altLang="en-US" sz="4000"/>
              <a:t>Longitudinal Studies</a:t>
            </a:r>
          </a:p>
        </p:txBody>
      </p:sp>
      <p:sp>
        <p:nvSpPr>
          <p:cNvPr id="105475" name="Content Placeholder 2">
            <a:extLst>
              <a:ext uri="{FF2B5EF4-FFF2-40B4-BE49-F238E27FC236}">
                <a16:creationId xmlns:a16="http://schemas.microsoft.com/office/drawing/2014/main" id="{CCD4F6E8-4757-A7A7-1DF2-3F4F65AF76ED}"/>
              </a:ext>
            </a:extLst>
          </p:cNvPr>
          <p:cNvSpPr>
            <a:spLocks noGrp="1" noChangeArrowheads="1"/>
          </p:cNvSpPr>
          <p:nvPr>
            <p:ph idx="1"/>
          </p:nvPr>
        </p:nvSpPr>
        <p:spPr>
          <a:xfrm>
            <a:off x="196646" y="1602658"/>
            <a:ext cx="5212062" cy="5161936"/>
          </a:xfrm>
        </p:spPr>
        <p:txBody>
          <a:bodyPr rtlCol="0" anchor="ctr">
            <a:normAutofit lnSpcReduction="10000"/>
          </a:bodyPr>
          <a:lstStyle/>
          <a:p>
            <a:pPr eaLnBrk="1" fontAlgn="auto" hangingPunct="1">
              <a:spcAft>
                <a:spcPts val="0"/>
              </a:spcAft>
              <a:defRPr/>
            </a:pPr>
            <a:r>
              <a:rPr lang="en-US" altLang="en-US" sz="2000" dirty="0"/>
              <a:t>Longitudinal studies involve the collection of data from the same individuals or groups repeatedly over an extended period. These studies focus on tracking changes within individuals over time and examining the impact of time on variables of interest. </a:t>
            </a:r>
          </a:p>
          <a:p>
            <a:pPr eaLnBrk="1" fontAlgn="auto" hangingPunct="1">
              <a:spcAft>
                <a:spcPts val="0"/>
              </a:spcAft>
              <a:defRPr/>
            </a:pPr>
            <a:r>
              <a:rPr lang="en-US" altLang="en-US" sz="2000" b="1" dirty="0"/>
              <a:t>Prospective Longitudinal Study</a:t>
            </a:r>
            <a:r>
              <a:rPr lang="en-US" altLang="en-US" sz="2000" dirty="0"/>
              <a:t>: Researchers select a sample and collect data from participants at multiple time points in the future. Data is collected and analyzed over an extended period to observe changes, trends, or patterns.</a:t>
            </a:r>
          </a:p>
          <a:p>
            <a:pPr eaLnBrk="1" fontAlgn="auto" hangingPunct="1">
              <a:spcAft>
                <a:spcPts val="0"/>
              </a:spcAft>
              <a:defRPr/>
            </a:pPr>
            <a:r>
              <a:rPr lang="en-US" altLang="en-US" sz="2000" b="1" dirty="0"/>
              <a:t>Retrospective Longitudinal Study</a:t>
            </a:r>
            <a:r>
              <a:rPr lang="en-US" altLang="en-US" sz="2000" dirty="0"/>
              <a:t>: Researchers collect data from the past by examining existing records or asking participants to recall information about their past experiences. This type of study investigates how past events or conditions affect outcomes in the present.</a:t>
            </a:r>
          </a:p>
          <a:p>
            <a:pPr eaLnBrk="1" fontAlgn="auto" hangingPunct="1">
              <a:spcAft>
                <a:spcPts val="0"/>
              </a:spcAft>
              <a:defRPr/>
            </a:pPr>
            <a:endParaRPr lang="en-US" altLang="en-US" sz="2000" dirty="0"/>
          </a:p>
        </p:txBody>
      </p:sp>
      <p:pic>
        <p:nvPicPr>
          <p:cNvPr id="106500" name="Picture 106499" descr="Magnifying glass showing decling performance">
            <a:extLst>
              <a:ext uri="{FF2B5EF4-FFF2-40B4-BE49-F238E27FC236}">
                <a16:creationId xmlns:a16="http://schemas.microsoft.com/office/drawing/2014/main" id="{E0857CDA-44BB-658C-0DF2-6AA498283C9E}"/>
              </a:ext>
            </a:extLst>
          </p:cNvPr>
          <p:cNvPicPr>
            <a:picLocks noChangeAspect="1"/>
          </p:cNvPicPr>
          <p:nvPr/>
        </p:nvPicPr>
        <p:blipFill>
          <a:blip r:embed="rId2"/>
          <a:srcRect l="5018" r="35581" b="-2"/>
          <a:stretch/>
        </p:blipFill>
        <p:spPr>
          <a:xfrm>
            <a:off x="6096000" y="1"/>
            <a:ext cx="6102825" cy="6858000"/>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28" name="Rectangle 1075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7522" name="Title 1">
            <a:extLst>
              <a:ext uri="{FF2B5EF4-FFF2-40B4-BE49-F238E27FC236}">
                <a16:creationId xmlns:a16="http://schemas.microsoft.com/office/drawing/2014/main" id="{1438D8AD-68CE-6C24-816C-AFFAFEC199ED}"/>
              </a:ext>
            </a:extLst>
          </p:cNvPr>
          <p:cNvSpPr>
            <a:spLocks noGrp="1" noChangeArrowheads="1"/>
          </p:cNvSpPr>
          <p:nvPr>
            <p:ph type="title"/>
          </p:nvPr>
        </p:nvSpPr>
        <p:spPr>
          <a:xfrm>
            <a:off x="838200" y="365125"/>
            <a:ext cx="9842237" cy="1325563"/>
          </a:xfrm>
        </p:spPr>
        <p:txBody>
          <a:bodyPr>
            <a:normAutofit/>
          </a:bodyPr>
          <a:lstStyle/>
          <a:p>
            <a:pPr eaLnBrk="1" hangingPunct="1"/>
            <a:r>
              <a:rPr lang="en-US" altLang="en-US" sz="5600"/>
              <a:t>Cohort Studies </a:t>
            </a:r>
          </a:p>
        </p:txBody>
      </p:sp>
      <p:cxnSp>
        <p:nvCxnSpPr>
          <p:cNvPr id="107530" name="Straight Connector 1075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7532"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07534"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07536"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107524" name="Content Placeholder 2">
            <a:extLst>
              <a:ext uri="{FF2B5EF4-FFF2-40B4-BE49-F238E27FC236}">
                <a16:creationId xmlns:a16="http://schemas.microsoft.com/office/drawing/2014/main" id="{90760EAE-5C40-EB57-B814-0E272924B5AE}"/>
              </a:ext>
            </a:extLst>
          </p:cNvPr>
          <p:cNvGraphicFramePr>
            <a:graphicFrameLocks noGrp="1"/>
          </p:cNvGraphicFramePr>
          <p:nvPr>
            <p:ph idx="1"/>
            <p:extLst>
              <p:ext uri="{D42A27DB-BD31-4B8C-83A1-F6EECF244321}">
                <p14:modId xmlns:p14="http://schemas.microsoft.com/office/powerpoint/2010/main" val="27759120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2" name="Rectangle 10855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8548" name="Picture 108547" descr="Colourful carved figures of humans">
            <a:extLst>
              <a:ext uri="{FF2B5EF4-FFF2-40B4-BE49-F238E27FC236}">
                <a16:creationId xmlns:a16="http://schemas.microsoft.com/office/drawing/2014/main" id="{99F9ABEA-8CE1-1871-8E50-BB2BE0513280}"/>
              </a:ext>
            </a:extLst>
          </p:cNvPr>
          <p:cNvPicPr>
            <a:picLocks noChangeAspect="1"/>
          </p:cNvPicPr>
          <p:nvPr/>
        </p:nvPicPr>
        <p:blipFill>
          <a:blip r:embed="rId2"/>
          <a:srcRect l="24893" r="24660"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855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8546" name="Title 1">
            <a:extLst>
              <a:ext uri="{FF2B5EF4-FFF2-40B4-BE49-F238E27FC236}">
                <a16:creationId xmlns:a16="http://schemas.microsoft.com/office/drawing/2014/main" id="{F1994F31-850A-5026-7355-4EA52031EECE}"/>
              </a:ext>
            </a:extLst>
          </p:cNvPr>
          <p:cNvSpPr>
            <a:spLocks noGrp="1" noChangeArrowheads="1"/>
          </p:cNvSpPr>
          <p:nvPr>
            <p:ph type="title"/>
          </p:nvPr>
        </p:nvSpPr>
        <p:spPr>
          <a:xfrm>
            <a:off x="5827048" y="407987"/>
            <a:ext cx="5721484" cy="1325563"/>
          </a:xfrm>
        </p:spPr>
        <p:txBody>
          <a:bodyPr>
            <a:normAutofit/>
          </a:bodyPr>
          <a:lstStyle/>
          <a:p>
            <a:pPr eaLnBrk="1" hangingPunct="1"/>
            <a:r>
              <a:rPr lang="en-US" altLang="en-US"/>
              <a:t>Cohort Studies </a:t>
            </a:r>
          </a:p>
        </p:txBody>
      </p:sp>
      <p:sp>
        <p:nvSpPr>
          <p:cNvPr id="3" name="Content Placeholder 2">
            <a:extLst>
              <a:ext uri="{FF2B5EF4-FFF2-40B4-BE49-F238E27FC236}">
                <a16:creationId xmlns:a16="http://schemas.microsoft.com/office/drawing/2014/main" id="{28031B44-F31E-63E5-237C-9BF792DD440B}"/>
              </a:ext>
            </a:extLst>
          </p:cNvPr>
          <p:cNvSpPr>
            <a:spLocks noGrp="1"/>
          </p:cNvSpPr>
          <p:nvPr>
            <p:ph idx="1"/>
          </p:nvPr>
        </p:nvSpPr>
        <p:spPr>
          <a:xfrm>
            <a:off x="5220929" y="1622322"/>
            <a:ext cx="6705600" cy="4994787"/>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400" b="1" dirty="0"/>
              <a:t>Advantages:</a:t>
            </a:r>
          </a:p>
          <a:p>
            <a:pPr eaLnBrk="1" fontAlgn="auto" hangingPunct="1">
              <a:spcAft>
                <a:spcPts val="0"/>
              </a:spcAft>
              <a:defRPr/>
            </a:pPr>
            <a:r>
              <a:rPr lang="en-US" sz="2400" dirty="0"/>
              <a:t>Enables the study of changes and developments over time.</a:t>
            </a:r>
          </a:p>
          <a:p>
            <a:pPr eaLnBrk="1" fontAlgn="auto" hangingPunct="1">
              <a:spcAft>
                <a:spcPts val="0"/>
              </a:spcAft>
              <a:defRPr/>
            </a:pPr>
            <a:r>
              <a:rPr lang="en-US" sz="2400" dirty="0"/>
              <a:t>Can establish temporal sequences and causal relationships.</a:t>
            </a:r>
          </a:p>
          <a:p>
            <a:pPr eaLnBrk="1" fontAlgn="auto" hangingPunct="1">
              <a:spcAft>
                <a:spcPts val="0"/>
              </a:spcAft>
              <a:defRPr/>
            </a:pPr>
            <a:r>
              <a:rPr lang="en-US" sz="2400" dirty="0"/>
              <a:t>Allows for the exploration of individual variations.</a:t>
            </a:r>
          </a:p>
          <a:p>
            <a:pPr eaLnBrk="1" fontAlgn="auto" hangingPunct="1">
              <a:spcAft>
                <a:spcPts val="0"/>
              </a:spcAft>
              <a:defRPr/>
            </a:pPr>
            <a:r>
              <a:rPr lang="en-US" sz="2400" dirty="0"/>
              <a:t>Facilitates the assessment of long-term outcomes.</a:t>
            </a:r>
          </a:p>
          <a:p>
            <a:pPr marL="0" indent="0" eaLnBrk="1" fontAlgn="auto" hangingPunct="1">
              <a:spcAft>
                <a:spcPts val="0"/>
              </a:spcAft>
              <a:buFont typeface="Arial" panose="020B0604020202020204" pitchFamily="34" charset="0"/>
              <a:buNone/>
              <a:defRPr/>
            </a:pPr>
            <a:r>
              <a:rPr lang="en-US" sz="2400" b="1" dirty="0"/>
              <a:t>Limitations:</a:t>
            </a:r>
          </a:p>
          <a:p>
            <a:pPr eaLnBrk="1" fontAlgn="auto" hangingPunct="1">
              <a:spcAft>
                <a:spcPts val="0"/>
              </a:spcAft>
              <a:defRPr/>
            </a:pPr>
            <a:r>
              <a:rPr lang="en-US" sz="2400" dirty="0"/>
              <a:t>Time-consuming.</a:t>
            </a:r>
          </a:p>
          <a:p>
            <a:pPr eaLnBrk="1" fontAlgn="auto" hangingPunct="1">
              <a:spcAft>
                <a:spcPts val="0"/>
              </a:spcAft>
              <a:defRPr/>
            </a:pPr>
            <a:r>
              <a:rPr lang="en-US" sz="2400" dirty="0"/>
              <a:t>Participants may alter their behaviors due to study awareness.</a:t>
            </a:r>
          </a:p>
          <a:p>
            <a:pPr eaLnBrk="1" fontAlgn="auto" hangingPunct="1">
              <a:spcAft>
                <a:spcPts val="0"/>
              </a:spcAft>
              <a:defRPr/>
            </a:pPr>
            <a:r>
              <a:rPr lang="en-US" sz="2400" dirty="0"/>
              <a:t>Potential for bias due to selective attrition or cohort effects.</a:t>
            </a:r>
          </a:p>
          <a:p>
            <a:pPr eaLnBrk="1" fontAlgn="auto" hangingPunct="1">
              <a:spcAft>
                <a:spcPts val="0"/>
              </a:spcAft>
              <a:defRPr/>
            </a:pPr>
            <a:endParaRPr lang="en-US" sz="18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577" name="Rectangle 109576">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79" name="Rectangle 109578">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9581" name="Rectangle 109580">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09573" name="Content Placeholder 2">
            <a:extLst>
              <a:ext uri="{FF2B5EF4-FFF2-40B4-BE49-F238E27FC236}">
                <a16:creationId xmlns:a16="http://schemas.microsoft.com/office/drawing/2014/main" id="{668FFA5E-A2D2-761C-270B-B9EF81947DDF}"/>
              </a:ext>
            </a:extLst>
          </p:cNvPr>
          <p:cNvGraphicFramePr>
            <a:graphicFrameLocks noGrp="1"/>
          </p:cNvGraphicFramePr>
          <p:nvPr>
            <p:ph idx="1"/>
            <p:extLst>
              <p:ext uri="{D42A27DB-BD31-4B8C-83A1-F6EECF244321}">
                <p14:modId xmlns:p14="http://schemas.microsoft.com/office/powerpoint/2010/main" val="247362869"/>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9" name="Rectangle 1536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A2D2C658-AD9E-4E9C-2DA4-2038C3B5BB69}"/>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Purposes and levels of social research</a:t>
            </a:r>
          </a:p>
        </p:txBody>
      </p:sp>
      <p:sp>
        <p:nvSpPr>
          <p:cNvPr id="15371" name="Rectangle 1537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73" name="Rectangle 1537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365" name="Content Placeholder 2">
            <a:extLst>
              <a:ext uri="{FF2B5EF4-FFF2-40B4-BE49-F238E27FC236}">
                <a16:creationId xmlns:a16="http://schemas.microsoft.com/office/drawing/2014/main" id="{55E2AB8E-80B2-9109-DB73-273F62A3A521}"/>
              </a:ext>
            </a:extLst>
          </p:cNvPr>
          <p:cNvGraphicFramePr>
            <a:graphicFrameLocks noGrp="1"/>
          </p:cNvGraphicFramePr>
          <p:nvPr>
            <p:ph idx="1"/>
            <p:extLst>
              <p:ext uri="{D42A27DB-BD31-4B8C-83A1-F6EECF244321}">
                <p14:modId xmlns:p14="http://schemas.microsoft.com/office/powerpoint/2010/main" val="127320818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601" name="Rectangle 11060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4" name="Title 1">
            <a:extLst>
              <a:ext uri="{FF2B5EF4-FFF2-40B4-BE49-F238E27FC236}">
                <a16:creationId xmlns:a16="http://schemas.microsoft.com/office/drawing/2014/main" id="{D41700D7-3FED-3BA1-A314-58FE916E1AAB}"/>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Experimental Designs</a:t>
            </a:r>
          </a:p>
        </p:txBody>
      </p:sp>
      <p:sp>
        <p:nvSpPr>
          <p:cNvPr id="110603" name="Rectangle 11060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0605" name="Rectangle 11060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0597" name="Content Placeholder 2">
            <a:extLst>
              <a:ext uri="{FF2B5EF4-FFF2-40B4-BE49-F238E27FC236}">
                <a16:creationId xmlns:a16="http://schemas.microsoft.com/office/drawing/2014/main" id="{0F80AA58-1F64-60CA-59AF-F7B70DF429B4}"/>
              </a:ext>
            </a:extLst>
          </p:cNvPr>
          <p:cNvGraphicFramePr>
            <a:graphicFrameLocks noGrp="1"/>
          </p:cNvGraphicFramePr>
          <p:nvPr>
            <p:ph idx="1"/>
            <p:extLst>
              <p:ext uri="{D42A27DB-BD31-4B8C-83A1-F6EECF244321}">
                <p14:modId xmlns:p14="http://schemas.microsoft.com/office/powerpoint/2010/main" val="143751309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630" name="Rectangle 111629">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1631" name="Rectangle 11163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618" name="Title 1">
            <a:extLst>
              <a:ext uri="{FF2B5EF4-FFF2-40B4-BE49-F238E27FC236}">
                <a16:creationId xmlns:a16="http://schemas.microsoft.com/office/drawing/2014/main" id="{EA7E7B66-7691-D1DA-013F-DAE5D2AE06DE}"/>
              </a:ext>
            </a:extLst>
          </p:cNvPr>
          <p:cNvSpPr>
            <a:spLocks noGrp="1" noChangeArrowheads="1"/>
          </p:cNvSpPr>
          <p:nvPr>
            <p:ph type="title"/>
          </p:nvPr>
        </p:nvSpPr>
        <p:spPr>
          <a:xfrm>
            <a:off x="1045029" y="507160"/>
            <a:ext cx="2993571" cy="5438730"/>
          </a:xfrm>
        </p:spPr>
        <p:txBody>
          <a:bodyPr>
            <a:normAutofit/>
          </a:bodyPr>
          <a:lstStyle/>
          <a:p>
            <a:pPr eaLnBrk="1" hangingPunct="1"/>
            <a:r>
              <a:rPr lang="en-US" altLang="en-US" sz="3200"/>
              <a:t>Experimental Designs</a:t>
            </a:r>
          </a:p>
        </p:txBody>
      </p:sp>
      <p:sp>
        <p:nvSpPr>
          <p:cNvPr id="111632" name="Rectangle 11163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1633" name="Content Placeholder 2">
            <a:extLst>
              <a:ext uri="{FF2B5EF4-FFF2-40B4-BE49-F238E27FC236}">
                <a16:creationId xmlns:a16="http://schemas.microsoft.com/office/drawing/2014/main" id="{791A3FC4-71BB-44FF-B4B8-359854087B89}"/>
              </a:ext>
            </a:extLst>
          </p:cNvPr>
          <p:cNvGraphicFramePr>
            <a:graphicFrameLocks noGrp="1"/>
          </p:cNvGraphicFramePr>
          <p:nvPr>
            <p:ph idx="1"/>
            <p:extLst>
              <p:ext uri="{D42A27DB-BD31-4B8C-83A1-F6EECF244321}">
                <p14:modId xmlns:p14="http://schemas.microsoft.com/office/powerpoint/2010/main" val="2040993302"/>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49" name="Rectangle 11264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1" name="Freeform: Shape 11265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112642" name="Title 1">
            <a:extLst>
              <a:ext uri="{FF2B5EF4-FFF2-40B4-BE49-F238E27FC236}">
                <a16:creationId xmlns:a16="http://schemas.microsoft.com/office/drawing/2014/main" id="{B76DEA28-A232-E9A9-B0B6-7D01D524F474}"/>
              </a:ext>
            </a:extLst>
          </p:cNvPr>
          <p:cNvSpPr>
            <a:spLocks noGrp="1" noChangeArrowheads="1"/>
          </p:cNvSpPr>
          <p:nvPr>
            <p:ph type="title"/>
          </p:nvPr>
        </p:nvSpPr>
        <p:spPr>
          <a:xfrm>
            <a:off x="1000941" y="685801"/>
            <a:ext cx="3494859" cy="5491162"/>
          </a:xfrm>
        </p:spPr>
        <p:txBody>
          <a:bodyPr>
            <a:normAutofit/>
          </a:bodyPr>
          <a:lstStyle/>
          <a:p>
            <a:pPr eaLnBrk="1" hangingPunct="1"/>
            <a:r>
              <a:rPr lang="en-US" altLang="en-US"/>
              <a:t>Quasi-Experimental Designs</a:t>
            </a:r>
          </a:p>
        </p:txBody>
      </p:sp>
      <p:graphicFrame>
        <p:nvGraphicFramePr>
          <p:cNvPr id="112645" name="Content Placeholder 2">
            <a:extLst>
              <a:ext uri="{FF2B5EF4-FFF2-40B4-BE49-F238E27FC236}">
                <a16:creationId xmlns:a16="http://schemas.microsoft.com/office/drawing/2014/main" id="{A79ABA53-7E9F-7C22-0D07-BE6D3A764DF2}"/>
              </a:ext>
            </a:extLst>
          </p:cNvPr>
          <p:cNvGraphicFramePr>
            <a:graphicFrameLocks noGrp="1"/>
          </p:cNvGraphicFramePr>
          <p:nvPr>
            <p:ph idx="1"/>
            <p:extLst>
              <p:ext uri="{D42A27DB-BD31-4B8C-83A1-F6EECF244321}">
                <p14:modId xmlns:p14="http://schemas.microsoft.com/office/powerpoint/2010/main" val="1512386684"/>
              </p:ext>
            </p:extLst>
          </p:nvPr>
        </p:nvGraphicFramePr>
        <p:xfrm>
          <a:off x="4702547" y="838198"/>
          <a:ext cx="7316218" cy="5788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73" name="Rectangle 11367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6" name="Title 1">
            <a:extLst>
              <a:ext uri="{FF2B5EF4-FFF2-40B4-BE49-F238E27FC236}">
                <a16:creationId xmlns:a16="http://schemas.microsoft.com/office/drawing/2014/main" id="{B26D7F1A-AF9E-6F66-7E5B-E6E2F0F6EECE}"/>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Quasi-Experimental Designs</a:t>
            </a:r>
          </a:p>
        </p:txBody>
      </p:sp>
      <p:sp>
        <p:nvSpPr>
          <p:cNvPr id="113675" name="Rectangle 11367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3677" name="Rectangle 11367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3669" name="Content Placeholder 2">
            <a:extLst>
              <a:ext uri="{FF2B5EF4-FFF2-40B4-BE49-F238E27FC236}">
                <a16:creationId xmlns:a16="http://schemas.microsoft.com/office/drawing/2014/main" id="{967DFCF9-3004-F831-E538-E36FAE8BA271}"/>
              </a:ext>
            </a:extLst>
          </p:cNvPr>
          <p:cNvGraphicFramePr>
            <a:graphicFrameLocks noGrp="1"/>
          </p:cNvGraphicFramePr>
          <p:nvPr>
            <p:ph idx="1"/>
            <p:extLst>
              <p:ext uri="{D42A27DB-BD31-4B8C-83A1-F6EECF244321}">
                <p14:modId xmlns:p14="http://schemas.microsoft.com/office/powerpoint/2010/main" val="65112754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694" name="Picture 114693">
            <a:extLst>
              <a:ext uri="{FF2B5EF4-FFF2-40B4-BE49-F238E27FC236}">
                <a16:creationId xmlns:a16="http://schemas.microsoft.com/office/drawing/2014/main" id="{8B0747F6-D75F-5A33-4D16-E7E5D7416854}"/>
              </a:ext>
            </a:extLst>
          </p:cNvPr>
          <p:cNvPicPr>
            <a:picLocks noChangeAspect="1"/>
          </p:cNvPicPr>
          <p:nvPr/>
        </p:nvPicPr>
        <p:blipFill>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114698" name="Rectangle 11469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0" name="Title 1">
            <a:extLst>
              <a:ext uri="{FF2B5EF4-FFF2-40B4-BE49-F238E27FC236}">
                <a16:creationId xmlns:a16="http://schemas.microsoft.com/office/drawing/2014/main" id="{72822197-6C51-5788-19C3-3BD148989D14}"/>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t>Quasi-Experimental Designs</a:t>
            </a:r>
          </a:p>
        </p:txBody>
      </p:sp>
      <p:graphicFrame>
        <p:nvGraphicFramePr>
          <p:cNvPr id="114693" name="Content Placeholder 2">
            <a:extLst>
              <a:ext uri="{FF2B5EF4-FFF2-40B4-BE49-F238E27FC236}">
                <a16:creationId xmlns:a16="http://schemas.microsoft.com/office/drawing/2014/main" id="{40C2BB40-B3E9-49C6-9EB9-E15A6A5C5E20}"/>
              </a:ext>
            </a:extLst>
          </p:cNvPr>
          <p:cNvGraphicFramePr>
            <a:graphicFrameLocks noGrp="1"/>
          </p:cNvGraphicFramePr>
          <p:nvPr>
            <p:ph idx="1"/>
            <p:extLst>
              <p:ext uri="{D42A27DB-BD31-4B8C-83A1-F6EECF244321}">
                <p14:modId xmlns:p14="http://schemas.microsoft.com/office/powerpoint/2010/main" val="19277791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736" name="Rectangle 11573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5737" name="Freeform: Shape 115736">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5738" name="Freeform: Shape 115737">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714" name="Title 1">
            <a:extLst>
              <a:ext uri="{FF2B5EF4-FFF2-40B4-BE49-F238E27FC236}">
                <a16:creationId xmlns:a16="http://schemas.microsoft.com/office/drawing/2014/main" id="{AA7338DE-1F7E-9980-F673-28920FDF5BBA}"/>
              </a:ext>
            </a:extLst>
          </p:cNvPr>
          <p:cNvSpPr>
            <a:spLocks noGrp="1" noChangeArrowheads="1"/>
          </p:cNvSpPr>
          <p:nvPr>
            <p:ph type="title"/>
          </p:nvPr>
        </p:nvSpPr>
        <p:spPr>
          <a:xfrm>
            <a:off x="621792" y="1161288"/>
            <a:ext cx="3602736" cy="4526280"/>
          </a:xfrm>
        </p:spPr>
        <p:txBody>
          <a:bodyPr>
            <a:normAutofit/>
          </a:bodyPr>
          <a:lstStyle/>
          <a:p>
            <a:pPr eaLnBrk="1" hangingPunct="1"/>
            <a:r>
              <a:rPr lang="en-US" altLang="en-US" sz="4000"/>
              <a:t>Quasi-Experimental Designs</a:t>
            </a:r>
          </a:p>
        </p:txBody>
      </p:sp>
      <p:sp>
        <p:nvSpPr>
          <p:cNvPr id="115739" name="Rectangle 11573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5740" name="Content Placeholder 2">
            <a:extLst>
              <a:ext uri="{FF2B5EF4-FFF2-40B4-BE49-F238E27FC236}">
                <a16:creationId xmlns:a16="http://schemas.microsoft.com/office/drawing/2014/main" id="{7295EEF4-55C7-062D-C9F2-4A0A1D3E782E}"/>
              </a:ext>
            </a:extLst>
          </p:cNvPr>
          <p:cNvGraphicFramePr>
            <a:graphicFrameLocks noGrp="1"/>
          </p:cNvGraphicFramePr>
          <p:nvPr>
            <p:ph idx="1"/>
            <p:extLst>
              <p:ext uri="{D42A27DB-BD31-4B8C-83A1-F6EECF244321}">
                <p14:modId xmlns:p14="http://schemas.microsoft.com/office/powerpoint/2010/main" val="270624488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745" name="Rectangle 11674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38" name="Title 1">
            <a:extLst>
              <a:ext uri="{FF2B5EF4-FFF2-40B4-BE49-F238E27FC236}">
                <a16:creationId xmlns:a16="http://schemas.microsoft.com/office/drawing/2014/main" id="{0DAFCD47-29EA-065A-8B4F-9FC939385F24}"/>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16747" name="Rectangle 11674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6749" name="Rectangle 11674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6741" name="Content Placeholder 2">
            <a:extLst>
              <a:ext uri="{FF2B5EF4-FFF2-40B4-BE49-F238E27FC236}">
                <a16:creationId xmlns:a16="http://schemas.microsoft.com/office/drawing/2014/main" id="{549FB86C-422B-D8B1-C4D3-280C50B6C73F}"/>
              </a:ext>
            </a:extLst>
          </p:cNvPr>
          <p:cNvGraphicFramePr>
            <a:graphicFrameLocks noGrp="1"/>
          </p:cNvGraphicFramePr>
          <p:nvPr>
            <p:ph idx="1"/>
            <p:extLst>
              <p:ext uri="{D42A27DB-BD31-4B8C-83A1-F6EECF244321}">
                <p14:modId xmlns:p14="http://schemas.microsoft.com/office/powerpoint/2010/main" val="5252837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7769" name="Rectangle 11776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2" name="Title 1">
            <a:extLst>
              <a:ext uri="{FF2B5EF4-FFF2-40B4-BE49-F238E27FC236}">
                <a16:creationId xmlns:a16="http://schemas.microsoft.com/office/drawing/2014/main" id="{EE743DFE-4D0D-2F67-90CB-7CF7C1EEFCFE}"/>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17771" name="Rectangle 11777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7773" name="Rectangle 11777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7765" name="Content Placeholder 2">
            <a:extLst>
              <a:ext uri="{FF2B5EF4-FFF2-40B4-BE49-F238E27FC236}">
                <a16:creationId xmlns:a16="http://schemas.microsoft.com/office/drawing/2014/main" id="{4414DB5A-335E-1356-A2EF-589B23499C44}"/>
              </a:ext>
            </a:extLst>
          </p:cNvPr>
          <p:cNvGraphicFramePr>
            <a:graphicFrameLocks noGrp="1"/>
          </p:cNvGraphicFramePr>
          <p:nvPr>
            <p:ph idx="1"/>
            <p:extLst>
              <p:ext uri="{D42A27DB-BD31-4B8C-83A1-F6EECF244321}">
                <p14:modId xmlns:p14="http://schemas.microsoft.com/office/powerpoint/2010/main" val="400772419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793" name="Rectangle 11879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86" name="Title 1">
            <a:extLst>
              <a:ext uri="{FF2B5EF4-FFF2-40B4-BE49-F238E27FC236}">
                <a16:creationId xmlns:a16="http://schemas.microsoft.com/office/drawing/2014/main" id="{681A2003-C5BB-005C-28CC-73C809F9CD99}"/>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18795" name="Rectangle 11879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8797" name="Rectangle 11879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18789" name="Content Placeholder 2">
            <a:extLst>
              <a:ext uri="{FF2B5EF4-FFF2-40B4-BE49-F238E27FC236}">
                <a16:creationId xmlns:a16="http://schemas.microsoft.com/office/drawing/2014/main" id="{000993A1-4022-7BE5-4087-5769F7EC73F6}"/>
              </a:ext>
            </a:extLst>
          </p:cNvPr>
          <p:cNvGraphicFramePr>
            <a:graphicFrameLocks noGrp="1"/>
          </p:cNvGraphicFramePr>
          <p:nvPr>
            <p:ph idx="1"/>
            <p:extLst>
              <p:ext uri="{D42A27DB-BD31-4B8C-83A1-F6EECF244321}">
                <p14:modId xmlns:p14="http://schemas.microsoft.com/office/powerpoint/2010/main" val="408616595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817" name="Rectangle 1198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9810" name="Title 1">
            <a:extLst>
              <a:ext uri="{FF2B5EF4-FFF2-40B4-BE49-F238E27FC236}">
                <a16:creationId xmlns:a16="http://schemas.microsoft.com/office/drawing/2014/main" id="{2B105529-7AD9-47E0-6265-81EE22769AF6}"/>
              </a:ext>
            </a:extLst>
          </p:cNvPr>
          <p:cNvSpPr>
            <a:spLocks noGrp="1" noChangeArrowheads="1"/>
          </p:cNvSpPr>
          <p:nvPr>
            <p:ph type="title"/>
          </p:nvPr>
        </p:nvSpPr>
        <p:spPr>
          <a:xfrm>
            <a:off x="479394" y="1070800"/>
            <a:ext cx="3939688" cy="5583126"/>
          </a:xfrm>
        </p:spPr>
        <p:txBody>
          <a:bodyPr>
            <a:normAutofit/>
          </a:bodyPr>
          <a:lstStyle/>
          <a:p>
            <a:pPr algn="r" eaLnBrk="1" hangingPunct="1"/>
            <a:r>
              <a:rPr lang="en-US" altLang="en-US"/>
              <a:t>A Comprehensive Guide to Conducting Experimental Research</a:t>
            </a:r>
          </a:p>
        </p:txBody>
      </p:sp>
      <p:cxnSp>
        <p:nvCxnSpPr>
          <p:cNvPr id="119819" name="Straight Connector 1198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19813" name="Content Placeholder 2">
            <a:extLst>
              <a:ext uri="{FF2B5EF4-FFF2-40B4-BE49-F238E27FC236}">
                <a16:creationId xmlns:a16="http://schemas.microsoft.com/office/drawing/2014/main" id="{D68C9317-5CC3-6477-4C58-9EABC7D20DB3}"/>
              </a:ext>
            </a:extLst>
          </p:cNvPr>
          <p:cNvGraphicFramePr>
            <a:graphicFrameLocks noGrp="1"/>
          </p:cNvGraphicFramePr>
          <p:nvPr>
            <p:ph idx="1"/>
            <p:extLst>
              <p:ext uri="{D42A27DB-BD31-4B8C-83A1-F6EECF244321}">
                <p14:modId xmlns:p14="http://schemas.microsoft.com/office/powerpoint/2010/main" val="399329529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a:extLst>
              <a:ext uri="{FF2B5EF4-FFF2-40B4-BE49-F238E27FC236}">
                <a16:creationId xmlns:a16="http://schemas.microsoft.com/office/drawing/2014/main" id="{F3C0CBFF-FA48-D873-3908-71C372E35C20}"/>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Purposes and levels of social research</a:t>
            </a:r>
          </a:p>
        </p:txBody>
      </p:sp>
      <p:sp>
        <p:nvSpPr>
          <p:cNvPr id="16395" name="Rectangle 1639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397" name="Rectangle 1639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389" name="Content Placeholder 2">
            <a:extLst>
              <a:ext uri="{FF2B5EF4-FFF2-40B4-BE49-F238E27FC236}">
                <a16:creationId xmlns:a16="http://schemas.microsoft.com/office/drawing/2014/main" id="{4B1E2473-0B19-0BAD-538C-36B7FC953B7A}"/>
              </a:ext>
            </a:extLst>
          </p:cNvPr>
          <p:cNvGraphicFramePr>
            <a:graphicFrameLocks noGrp="1"/>
          </p:cNvGraphicFramePr>
          <p:nvPr>
            <p:ph idx="1"/>
            <p:extLst>
              <p:ext uri="{D42A27DB-BD31-4B8C-83A1-F6EECF244321}">
                <p14:modId xmlns:p14="http://schemas.microsoft.com/office/powerpoint/2010/main" val="98148340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841" name="Rectangle 12084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34" name="Title 1">
            <a:extLst>
              <a:ext uri="{FF2B5EF4-FFF2-40B4-BE49-F238E27FC236}">
                <a16:creationId xmlns:a16="http://schemas.microsoft.com/office/drawing/2014/main" id="{DD8412BB-E7A6-0699-9BF0-1BB84DC0E0BF}"/>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20843" name="Rectangle 12084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0845" name="Rectangle 12084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0837" name="Content Placeholder 2">
            <a:extLst>
              <a:ext uri="{FF2B5EF4-FFF2-40B4-BE49-F238E27FC236}">
                <a16:creationId xmlns:a16="http://schemas.microsoft.com/office/drawing/2014/main" id="{CB4EF381-C902-FD12-5AEB-7A3E01D61C91}"/>
              </a:ext>
            </a:extLst>
          </p:cNvPr>
          <p:cNvGraphicFramePr>
            <a:graphicFrameLocks noGrp="1"/>
          </p:cNvGraphicFramePr>
          <p:nvPr>
            <p:ph idx="1"/>
            <p:extLst>
              <p:ext uri="{D42A27DB-BD31-4B8C-83A1-F6EECF244321}">
                <p14:modId xmlns:p14="http://schemas.microsoft.com/office/powerpoint/2010/main" val="227222664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890" name="Rectangle 12188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8" name="Title 1">
            <a:extLst>
              <a:ext uri="{FF2B5EF4-FFF2-40B4-BE49-F238E27FC236}">
                <a16:creationId xmlns:a16="http://schemas.microsoft.com/office/drawing/2014/main" id="{1250E29D-6DAC-F27A-63D3-F0CAB876CB53}"/>
              </a:ext>
            </a:extLst>
          </p:cNvPr>
          <p:cNvSpPr>
            <a:spLocks noGrp="1" noChangeArrowheads="1"/>
          </p:cNvSpPr>
          <p:nvPr>
            <p:ph type="title"/>
          </p:nvPr>
        </p:nvSpPr>
        <p:spPr>
          <a:xfrm>
            <a:off x="5596501" y="489508"/>
            <a:ext cx="5754896" cy="1667569"/>
          </a:xfrm>
        </p:spPr>
        <p:txBody>
          <a:bodyPr anchor="b">
            <a:normAutofit/>
          </a:bodyPr>
          <a:lstStyle/>
          <a:p>
            <a:pPr eaLnBrk="1" hangingPunct="1"/>
            <a:r>
              <a:rPr lang="en-US" altLang="en-US" sz="3700"/>
              <a:t>A Comprehensive Guide to Conducting Experimental Research</a:t>
            </a:r>
          </a:p>
        </p:txBody>
      </p:sp>
      <p:pic>
        <p:nvPicPr>
          <p:cNvPr id="121863" name="Graphic 121862" descr="Venn Diagram">
            <a:extLst>
              <a:ext uri="{FF2B5EF4-FFF2-40B4-BE49-F238E27FC236}">
                <a16:creationId xmlns:a16="http://schemas.microsoft.com/office/drawing/2014/main" id="{56E8F102-20CB-D8FA-7C5D-C82BE0C3B0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121859" name="Content Placeholder 2">
            <a:extLst>
              <a:ext uri="{FF2B5EF4-FFF2-40B4-BE49-F238E27FC236}">
                <a16:creationId xmlns:a16="http://schemas.microsoft.com/office/drawing/2014/main" id="{CD222D31-27DE-B3F4-5A73-6F0FC88FD63A}"/>
              </a:ext>
            </a:extLst>
          </p:cNvPr>
          <p:cNvSpPr>
            <a:spLocks noGrp="1" noChangeArrowheads="1"/>
          </p:cNvSpPr>
          <p:nvPr>
            <p:ph idx="1"/>
          </p:nvPr>
        </p:nvSpPr>
        <p:spPr>
          <a:xfrm>
            <a:off x="5596501" y="2405893"/>
            <a:ext cx="6467679" cy="3876165"/>
          </a:xfrm>
        </p:spPr>
        <p:txBody>
          <a:bodyPr anchor="t">
            <a:normAutofit lnSpcReduction="10000"/>
          </a:bodyPr>
          <a:lstStyle/>
          <a:p>
            <a:pPr eaLnBrk="1" hangingPunct="1"/>
            <a:r>
              <a:rPr lang="en-US" altLang="en-US" sz="2000" b="1" dirty="0"/>
              <a:t>True Experimental Design</a:t>
            </a:r>
            <a:r>
              <a:rPr lang="en-US" altLang="en-US" sz="2000" dirty="0"/>
              <a:t>: Provides a higher level of control and rigor, allowing for stronger causal inferences. Involves the random assignment of participants to different groups and the manipulation of independent variables.</a:t>
            </a:r>
          </a:p>
          <a:p>
            <a:pPr eaLnBrk="1" hangingPunct="1"/>
            <a:r>
              <a:rPr lang="en-US" altLang="en-US" sz="2000" b="1" dirty="0"/>
              <a:t>Randomized Control Trial (RCT)</a:t>
            </a:r>
            <a:r>
              <a:rPr lang="en-US" altLang="en-US" sz="2000" dirty="0"/>
              <a:t>: Participants are randomly assigned to either a control group or one or more treatment groups. The treatment groups receive different levels or types of interventions, while the control group does not receive any intervention. </a:t>
            </a:r>
          </a:p>
          <a:p>
            <a:pPr eaLnBrk="1" hangingPunct="1"/>
            <a:r>
              <a:rPr lang="en-US" altLang="en-US" sz="2000" b="1" dirty="0"/>
              <a:t>Quasi-Experimental Design</a:t>
            </a:r>
            <a:r>
              <a:rPr lang="en-US" altLang="en-US" sz="2000" dirty="0"/>
              <a:t>: They are used when random assignment is not feasible or ethical. While they provide less control, they still allow for the examination of cause-effect relationships.</a:t>
            </a:r>
          </a:p>
        </p:txBody>
      </p:sp>
      <p:sp>
        <p:nvSpPr>
          <p:cNvPr id="121891" name="Rectangle 12189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92" name="Rectangle 12189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9" name="Rectangle 12288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82" name="Title 1">
            <a:extLst>
              <a:ext uri="{FF2B5EF4-FFF2-40B4-BE49-F238E27FC236}">
                <a16:creationId xmlns:a16="http://schemas.microsoft.com/office/drawing/2014/main" id="{0572F922-95BE-3CB4-2C15-F5C10EA039A6}"/>
              </a:ext>
            </a:extLst>
          </p:cNvPr>
          <p:cNvSpPr>
            <a:spLocks noGrp="1" noChangeArrowheads="1"/>
          </p:cNvSpPr>
          <p:nvPr>
            <p:ph type="title"/>
          </p:nvPr>
        </p:nvSpPr>
        <p:spPr>
          <a:xfrm>
            <a:off x="838200" y="459863"/>
            <a:ext cx="10515600" cy="1004594"/>
          </a:xfrm>
        </p:spPr>
        <p:txBody>
          <a:bodyPr>
            <a:normAutofit/>
          </a:bodyPr>
          <a:lstStyle/>
          <a:p>
            <a:pPr algn="ctr" eaLnBrk="1" hangingPunct="1"/>
            <a:r>
              <a:rPr lang="en-US" altLang="en-US" sz="3100">
                <a:solidFill>
                  <a:srgbClr val="FFFFFF"/>
                </a:solidFill>
              </a:rPr>
              <a:t>A Comprehensive Guide to Conducting Experimental Research</a:t>
            </a:r>
          </a:p>
        </p:txBody>
      </p:sp>
      <p:sp>
        <p:nvSpPr>
          <p:cNvPr id="122891" name="Rectangle: Rounded Corners 12289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2885" name="Content Placeholder 2">
            <a:extLst>
              <a:ext uri="{FF2B5EF4-FFF2-40B4-BE49-F238E27FC236}">
                <a16:creationId xmlns:a16="http://schemas.microsoft.com/office/drawing/2014/main" id="{1B52DD24-289F-32FB-74EB-0335AACDC814}"/>
              </a:ext>
            </a:extLst>
          </p:cNvPr>
          <p:cNvGraphicFramePr>
            <a:graphicFrameLocks noGrp="1"/>
          </p:cNvGraphicFramePr>
          <p:nvPr>
            <p:ph idx="1"/>
            <p:extLst>
              <p:ext uri="{D42A27DB-BD31-4B8C-83A1-F6EECF244321}">
                <p14:modId xmlns:p14="http://schemas.microsoft.com/office/powerpoint/2010/main" val="145561849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13" name="Rectangle 12391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 name="Title 1">
            <a:extLst>
              <a:ext uri="{FF2B5EF4-FFF2-40B4-BE49-F238E27FC236}">
                <a16:creationId xmlns:a16="http://schemas.microsoft.com/office/drawing/2014/main" id="{DF671927-79AE-BCCA-8AB5-937527018DB2}"/>
              </a:ext>
            </a:extLst>
          </p:cNvPr>
          <p:cNvSpPr>
            <a:spLocks noGrp="1" noChangeArrowheads="1"/>
          </p:cNvSpPr>
          <p:nvPr>
            <p:ph type="title"/>
          </p:nvPr>
        </p:nvSpPr>
        <p:spPr>
          <a:xfrm>
            <a:off x="838200" y="459863"/>
            <a:ext cx="10515600" cy="1004594"/>
          </a:xfrm>
        </p:spPr>
        <p:txBody>
          <a:bodyPr>
            <a:normAutofit/>
          </a:bodyPr>
          <a:lstStyle/>
          <a:p>
            <a:pPr algn="ctr" eaLnBrk="1" hangingPunct="1"/>
            <a:r>
              <a:rPr lang="en-US" altLang="en-US" sz="3100">
                <a:solidFill>
                  <a:srgbClr val="FFFFFF"/>
                </a:solidFill>
              </a:rPr>
              <a:t>A Comprehensive Guide to Conducting Experimental Research</a:t>
            </a:r>
          </a:p>
        </p:txBody>
      </p:sp>
      <p:sp>
        <p:nvSpPr>
          <p:cNvPr id="123915" name="Rectangle: Rounded Corners 12391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3909" name="Content Placeholder 2">
            <a:extLst>
              <a:ext uri="{FF2B5EF4-FFF2-40B4-BE49-F238E27FC236}">
                <a16:creationId xmlns:a16="http://schemas.microsoft.com/office/drawing/2014/main" id="{99A06E64-50BA-2780-1DB0-CDAB6CCF941D}"/>
              </a:ext>
            </a:extLst>
          </p:cNvPr>
          <p:cNvGraphicFramePr>
            <a:graphicFrameLocks noGrp="1"/>
          </p:cNvGraphicFramePr>
          <p:nvPr>
            <p:ph idx="1"/>
            <p:extLst>
              <p:ext uri="{D42A27DB-BD31-4B8C-83A1-F6EECF244321}">
                <p14:modId xmlns:p14="http://schemas.microsoft.com/office/powerpoint/2010/main" val="202408740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959" name="Rectangle 12495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0" name="Title 1">
            <a:extLst>
              <a:ext uri="{FF2B5EF4-FFF2-40B4-BE49-F238E27FC236}">
                <a16:creationId xmlns:a16="http://schemas.microsoft.com/office/drawing/2014/main" id="{BCBDC0AB-E83A-25AF-BE75-52BB49EF3EB7}"/>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24960" name="Rectangle 12495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4961" name="Rectangle 12496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4962" name="Content Placeholder 2">
            <a:extLst>
              <a:ext uri="{FF2B5EF4-FFF2-40B4-BE49-F238E27FC236}">
                <a16:creationId xmlns:a16="http://schemas.microsoft.com/office/drawing/2014/main" id="{BB99BC02-B459-AB7F-32E2-B2D689F450AE}"/>
              </a:ext>
            </a:extLst>
          </p:cNvPr>
          <p:cNvGraphicFramePr>
            <a:graphicFrameLocks noGrp="1"/>
          </p:cNvGraphicFramePr>
          <p:nvPr>
            <p:ph idx="1"/>
            <p:extLst>
              <p:ext uri="{D42A27DB-BD31-4B8C-83A1-F6EECF244321}">
                <p14:modId xmlns:p14="http://schemas.microsoft.com/office/powerpoint/2010/main" val="120747473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967" name="Rectangle 12596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Title 1">
            <a:extLst>
              <a:ext uri="{FF2B5EF4-FFF2-40B4-BE49-F238E27FC236}">
                <a16:creationId xmlns:a16="http://schemas.microsoft.com/office/drawing/2014/main" id="{F08A4251-3BE4-8EE9-823A-C6570EC34E3E}"/>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25968" name="Rectangle 12596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5969" name="Rectangle 12596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5970" name="Content Placeholder 2">
            <a:extLst>
              <a:ext uri="{FF2B5EF4-FFF2-40B4-BE49-F238E27FC236}">
                <a16:creationId xmlns:a16="http://schemas.microsoft.com/office/drawing/2014/main" id="{05CFDEAC-9537-42CE-EBF8-613EA4CA3B00}"/>
              </a:ext>
            </a:extLst>
          </p:cNvPr>
          <p:cNvGraphicFramePr>
            <a:graphicFrameLocks noGrp="1"/>
          </p:cNvGraphicFramePr>
          <p:nvPr>
            <p:ph idx="1"/>
            <p:extLst>
              <p:ext uri="{D42A27DB-BD31-4B8C-83A1-F6EECF244321}">
                <p14:modId xmlns:p14="http://schemas.microsoft.com/office/powerpoint/2010/main" val="53588551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985" name="Rectangle 12698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78" name="Title 1">
            <a:extLst>
              <a:ext uri="{FF2B5EF4-FFF2-40B4-BE49-F238E27FC236}">
                <a16:creationId xmlns:a16="http://schemas.microsoft.com/office/drawing/2014/main" id="{9D0FDFB0-DCED-9B38-103F-C4896C167C09}"/>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26987" name="Rectangle 12698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6989" name="Rectangle 12698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6981" name="Content Placeholder 2">
            <a:extLst>
              <a:ext uri="{FF2B5EF4-FFF2-40B4-BE49-F238E27FC236}">
                <a16:creationId xmlns:a16="http://schemas.microsoft.com/office/drawing/2014/main" id="{8F13D9B5-AAAF-53C4-A970-C9BD9EF24C63}"/>
              </a:ext>
            </a:extLst>
          </p:cNvPr>
          <p:cNvGraphicFramePr>
            <a:graphicFrameLocks noGrp="1"/>
          </p:cNvGraphicFramePr>
          <p:nvPr>
            <p:ph idx="1"/>
            <p:extLst>
              <p:ext uri="{D42A27DB-BD31-4B8C-83A1-F6EECF244321}">
                <p14:modId xmlns:p14="http://schemas.microsoft.com/office/powerpoint/2010/main" val="236094929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006" name="Picture 128005">
            <a:extLst>
              <a:ext uri="{FF2B5EF4-FFF2-40B4-BE49-F238E27FC236}">
                <a16:creationId xmlns:a16="http://schemas.microsoft.com/office/drawing/2014/main" id="{2A05415B-E78D-8BBA-0E52-78240D77BFCC}"/>
              </a:ext>
            </a:extLst>
          </p:cNvPr>
          <p:cNvPicPr>
            <a:picLocks noChangeAspect="1"/>
          </p:cNvPicPr>
          <p:nvPr/>
        </p:nvPicPr>
        <p:blipFill>
          <a:blip r:embed="rId2">
            <a:duotone>
              <a:schemeClr val="bg2">
                <a:shade val="45000"/>
                <a:satMod val="135000"/>
              </a:schemeClr>
              <a:prstClr val="white"/>
            </a:duotone>
          </a:blip>
          <a:srcRect t="13476" b="9732"/>
          <a:stretch/>
        </p:blipFill>
        <p:spPr>
          <a:xfrm>
            <a:off x="20" y="10"/>
            <a:ext cx="12191980" cy="6857990"/>
          </a:xfrm>
          <a:prstGeom prst="rect">
            <a:avLst/>
          </a:prstGeom>
        </p:spPr>
      </p:pic>
      <p:sp>
        <p:nvSpPr>
          <p:cNvPr id="128010" name="Rectangle 12800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02" name="Title 1">
            <a:extLst>
              <a:ext uri="{FF2B5EF4-FFF2-40B4-BE49-F238E27FC236}">
                <a16:creationId xmlns:a16="http://schemas.microsoft.com/office/drawing/2014/main" id="{7E3438EE-BB55-C902-7823-F23BCA63ECCC}"/>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t>A Comprehensive Guide to Conducting Experimental Research</a:t>
            </a:r>
          </a:p>
        </p:txBody>
      </p:sp>
      <p:graphicFrame>
        <p:nvGraphicFramePr>
          <p:cNvPr id="128005" name="Content Placeholder 2">
            <a:extLst>
              <a:ext uri="{FF2B5EF4-FFF2-40B4-BE49-F238E27FC236}">
                <a16:creationId xmlns:a16="http://schemas.microsoft.com/office/drawing/2014/main" id="{50EBE480-4323-BF6C-A715-F8A25B5EDC86}"/>
              </a:ext>
            </a:extLst>
          </p:cNvPr>
          <p:cNvGraphicFramePr>
            <a:graphicFrameLocks noGrp="1"/>
          </p:cNvGraphicFramePr>
          <p:nvPr>
            <p:ph idx="1"/>
            <p:extLst>
              <p:ext uri="{D42A27DB-BD31-4B8C-83A1-F6EECF244321}">
                <p14:modId xmlns:p14="http://schemas.microsoft.com/office/powerpoint/2010/main" val="31071107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033" name="Rectangle 12903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6" name="Title 1">
            <a:extLst>
              <a:ext uri="{FF2B5EF4-FFF2-40B4-BE49-F238E27FC236}">
                <a16:creationId xmlns:a16="http://schemas.microsoft.com/office/drawing/2014/main" id="{2F1187DD-8C12-2408-FE25-E67F01D5CDCE}"/>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29035" name="Rectangle 12903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9037" name="Rectangle 12903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9029" name="Content Placeholder 2">
            <a:extLst>
              <a:ext uri="{FF2B5EF4-FFF2-40B4-BE49-F238E27FC236}">
                <a16:creationId xmlns:a16="http://schemas.microsoft.com/office/drawing/2014/main" id="{C80A0D86-868B-67B0-FD7A-5B226C30CB68}"/>
              </a:ext>
            </a:extLst>
          </p:cNvPr>
          <p:cNvGraphicFramePr>
            <a:graphicFrameLocks noGrp="1"/>
          </p:cNvGraphicFramePr>
          <p:nvPr>
            <p:ph idx="1"/>
            <p:extLst>
              <p:ext uri="{D42A27DB-BD31-4B8C-83A1-F6EECF244321}">
                <p14:modId xmlns:p14="http://schemas.microsoft.com/office/powerpoint/2010/main" val="151315203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0053" name="Picture 130052">
            <a:extLst>
              <a:ext uri="{FF2B5EF4-FFF2-40B4-BE49-F238E27FC236}">
                <a16:creationId xmlns:a16="http://schemas.microsoft.com/office/drawing/2014/main" id="{277AA1DF-D448-4151-5C81-2B6579B14831}"/>
              </a:ext>
            </a:extLst>
          </p:cNvPr>
          <p:cNvPicPr>
            <a:picLocks noChangeAspect="1"/>
          </p:cNvPicPr>
          <p:nvPr/>
        </p:nvPicPr>
        <p:blipFill>
          <a:blip r:embed="rId2">
            <a:duotone>
              <a:schemeClr val="bg2">
                <a:shade val="45000"/>
                <a:satMod val="135000"/>
              </a:schemeClr>
              <a:prstClr val="white"/>
            </a:duotone>
          </a:blip>
          <a:srcRect t="14069" b="6425"/>
          <a:stretch/>
        </p:blipFill>
        <p:spPr>
          <a:xfrm>
            <a:off x="20" y="10"/>
            <a:ext cx="12191980" cy="6857990"/>
          </a:xfrm>
          <a:prstGeom prst="rect">
            <a:avLst/>
          </a:prstGeom>
        </p:spPr>
      </p:pic>
      <p:sp>
        <p:nvSpPr>
          <p:cNvPr id="130057" name="Rectangle 13005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50" name="Title 1">
            <a:extLst>
              <a:ext uri="{FF2B5EF4-FFF2-40B4-BE49-F238E27FC236}">
                <a16:creationId xmlns:a16="http://schemas.microsoft.com/office/drawing/2014/main" id="{58209C1C-1DA6-4AFC-722E-9420EB3C1043}"/>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t>A Comprehensive Guide to Conducting Experimental Research</a:t>
            </a:r>
          </a:p>
        </p:txBody>
      </p:sp>
      <p:graphicFrame>
        <p:nvGraphicFramePr>
          <p:cNvPr id="130052" name="Content Placeholder 2">
            <a:extLst>
              <a:ext uri="{FF2B5EF4-FFF2-40B4-BE49-F238E27FC236}">
                <a16:creationId xmlns:a16="http://schemas.microsoft.com/office/drawing/2014/main" id="{2F45619B-EC7E-19D3-7C42-79F76134C2F4}"/>
              </a:ext>
            </a:extLst>
          </p:cNvPr>
          <p:cNvGraphicFramePr>
            <a:graphicFrameLocks noGrp="1"/>
          </p:cNvGraphicFramePr>
          <p:nvPr>
            <p:ph idx="1"/>
            <p:extLst>
              <p:ext uri="{D42A27DB-BD31-4B8C-83A1-F6EECF244321}">
                <p14:modId xmlns:p14="http://schemas.microsoft.com/office/powerpoint/2010/main" val="2150160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5" name="Rectangle 1742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88636473-ACAC-0B3C-DDB7-6D8586751DC3}"/>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Purposes and levels of social research</a:t>
            </a:r>
          </a:p>
        </p:txBody>
      </p:sp>
      <p:sp>
        <p:nvSpPr>
          <p:cNvPr id="17426" name="Rectangle 1742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427" name="Rectangle 1742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428" name="Content Placeholder 2">
            <a:extLst>
              <a:ext uri="{FF2B5EF4-FFF2-40B4-BE49-F238E27FC236}">
                <a16:creationId xmlns:a16="http://schemas.microsoft.com/office/drawing/2014/main" id="{F7E08480-2836-6F33-7991-376B38CD5FFB}"/>
              </a:ext>
            </a:extLst>
          </p:cNvPr>
          <p:cNvGraphicFramePr>
            <a:graphicFrameLocks noGrp="1"/>
          </p:cNvGraphicFramePr>
          <p:nvPr>
            <p:ph idx="1"/>
            <p:extLst>
              <p:ext uri="{D42A27DB-BD31-4B8C-83A1-F6EECF244321}">
                <p14:modId xmlns:p14="http://schemas.microsoft.com/office/powerpoint/2010/main" val="336570713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1078" name="Picture 131077">
            <a:extLst>
              <a:ext uri="{FF2B5EF4-FFF2-40B4-BE49-F238E27FC236}">
                <a16:creationId xmlns:a16="http://schemas.microsoft.com/office/drawing/2014/main" id="{0868864A-CFD4-1B8D-CA97-F42BE314E0A4}"/>
              </a:ext>
            </a:extLst>
          </p:cNvPr>
          <p:cNvPicPr>
            <a:picLocks noChangeAspect="1"/>
          </p:cNvPicPr>
          <p:nvPr/>
        </p:nvPicPr>
        <p:blipFill>
          <a:blip r:embed="rId2">
            <a:duotone>
              <a:schemeClr val="bg2">
                <a:shade val="45000"/>
                <a:satMod val="135000"/>
              </a:schemeClr>
              <a:prstClr val="white"/>
            </a:duotone>
          </a:blip>
          <a:srcRect t="6010" b="6781"/>
          <a:stretch/>
        </p:blipFill>
        <p:spPr>
          <a:xfrm>
            <a:off x="20" y="10"/>
            <a:ext cx="12191980" cy="6857990"/>
          </a:xfrm>
          <a:prstGeom prst="rect">
            <a:avLst/>
          </a:prstGeom>
        </p:spPr>
      </p:pic>
      <p:sp>
        <p:nvSpPr>
          <p:cNvPr id="131082" name="Rectangle 13108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74" name="Title 1">
            <a:extLst>
              <a:ext uri="{FF2B5EF4-FFF2-40B4-BE49-F238E27FC236}">
                <a16:creationId xmlns:a16="http://schemas.microsoft.com/office/drawing/2014/main" id="{87FFB4FC-5014-3DD7-D83B-73C014550766}"/>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t>A Comprehensive Guide to Conducting Experimental Research</a:t>
            </a:r>
          </a:p>
        </p:txBody>
      </p:sp>
      <p:graphicFrame>
        <p:nvGraphicFramePr>
          <p:cNvPr id="131077" name="Content Placeholder 2">
            <a:extLst>
              <a:ext uri="{FF2B5EF4-FFF2-40B4-BE49-F238E27FC236}">
                <a16:creationId xmlns:a16="http://schemas.microsoft.com/office/drawing/2014/main" id="{3FED056F-7291-03A5-710D-B6EE4BD1557A}"/>
              </a:ext>
            </a:extLst>
          </p:cNvPr>
          <p:cNvGraphicFramePr>
            <a:graphicFrameLocks noGrp="1"/>
          </p:cNvGraphicFramePr>
          <p:nvPr>
            <p:ph idx="1"/>
            <p:extLst>
              <p:ext uri="{D42A27DB-BD31-4B8C-83A1-F6EECF244321}">
                <p14:modId xmlns:p14="http://schemas.microsoft.com/office/powerpoint/2010/main" val="7133907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2102" name="Picture 132101">
            <a:extLst>
              <a:ext uri="{FF2B5EF4-FFF2-40B4-BE49-F238E27FC236}">
                <a16:creationId xmlns:a16="http://schemas.microsoft.com/office/drawing/2014/main" id="{07C69E87-E57C-4C7B-D1D3-23801E5355E1}"/>
              </a:ext>
            </a:extLst>
          </p:cNvPr>
          <p:cNvPicPr>
            <a:picLocks noChangeAspect="1"/>
          </p:cNvPicPr>
          <p:nvPr/>
        </p:nvPicPr>
        <p:blipFill>
          <a:blip r:embed="rId2">
            <a:duotone>
              <a:schemeClr val="bg2">
                <a:shade val="45000"/>
                <a:satMod val="135000"/>
              </a:schemeClr>
              <a:prstClr val="white"/>
            </a:duotone>
          </a:blip>
          <a:srcRect r="2667"/>
          <a:stretch/>
        </p:blipFill>
        <p:spPr>
          <a:xfrm>
            <a:off x="20" y="10"/>
            <a:ext cx="12191980" cy="6857990"/>
          </a:xfrm>
          <a:prstGeom prst="rect">
            <a:avLst/>
          </a:prstGeom>
        </p:spPr>
      </p:pic>
      <p:sp>
        <p:nvSpPr>
          <p:cNvPr id="132106" name="Rectangle 13210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98" name="Title 1">
            <a:extLst>
              <a:ext uri="{FF2B5EF4-FFF2-40B4-BE49-F238E27FC236}">
                <a16:creationId xmlns:a16="http://schemas.microsoft.com/office/drawing/2014/main" id="{16E977B1-D265-BCF4-8EC5-86A458D8FE78}"/>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t>A Comprehensive Guide to Conducting Experimental Research</a:t>
            </a:r>
          </a:p>
        </p:txBody>
      </p:sp>
      <p:graphicFrame>
        <p:nvGraphicFramePr>
          <p:cNvPr id="132101" name="Content Placeholder 2">
            <a:extLst>
              <a:ext uri="{FF2B5EF4-FFF2-40B4-BE49-F238E27FC236}">
                <a16:creationId xmlns:a16="http://schemas.microsoft.com/office/drawing/2014/main" id="{A2622066-B997-C6D9-D306-9773C2ECBEE5}"/>
              </a:ext>
            </a:extLst>
          </p:cNvPr>
          <p:cNvGraphicFramePr>
            <a:graphicFrameLocks noGrp="1"/>
          </p:cNvGraphicFramePr>
          <p:nvPr>
            <p:ph idx="1"/>
            <p:extLst>
              <p:ext uri="{D42A27DB-BD31-4B8C-83A1-F6EECF244321}">
                <p14:modId xmlns:p14="http://schemas.microsoft.com/office/powerpoint/2010/main" val="10266577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26" name="Picture 133125">
            <a:extLst>
              <a:ext uri="{FF2B5EF4-FFF2-40B4-BE49-F238E27FC236}">
                <a16:creationId xmlns:a16="http://schemas.microsoft.com/office/drawing/2014/main" id="{B87FB0EF-3F54-DF9D-5E13-157B1D2E0994}"/>
              </a:ext>
            </a:extLst>
          </p:cNvPr>
          <p:cNvPicPr>
            <a:picLocks noChangeAspect="1"/>
          </p:cNvPicPr>
          <p:nvPr/>
        </p:nvPicPr>
        <p:blipFill>
          <a:blip r:embed="rId2">
            <a:duotone>
              <a:schemeClr val="bg2">
                <a:shade val="45000"/>
                <a:satMod val="135000"/>
              </a:schemeClr>
              <a:prstClr val="white"/>
            </a:duotone>
          </a:blip>
          <a:srcRect t="14205" b="1525"/>
          <a:stretch/>
        </p:blipFill>
        <p:spPr>
          <a:xfrm>
            <a:off x="20" y="10"/>
            <a:ext cx="12191980" cy="6857990"/>
          </a:xfrm>
          <a:prstGeom prst="rect">
            <a:avLst/>
          </a:prstGeom>
        </p:spPr>
      </p:pic>
      <p:sp>
        <p:nvSpPr>
          <p:cNvPr id="133130" name="Rectangle 1331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2" name="Title 1">
            <a:extLst>
              <a:ext uri="{FF2B5EF4-FFF2-40B4-BE49-F238E27FC236}">
                <a16:creationId xmlns:a16="http://schemas.microsoft.com/office/drawing/2014/main" id="{29EFDF92-E0B8-E5FA-4CC2-8F29FA02AD94}"/>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t>A Comprehensive Guide to Conducting Experimental Research</a:t>
            </a:r>
          </a:p>
        </p:txBody>
      </p:sp>
      <p:graphicFrame>
        <p:nvGraphicFramePr>
          <p:cNvPr id="133125" name="Content Placeholder 2">
            <a:extLst>
              <a:ext uri="{FF2B5EF4-FFF2-40B4-BE49-F238E27FC236}">
                <a16:creationId xmlns:a16="http://schemas.microsoft.com/office/drawing/2014/main" id="{BD733027-68AA-5FFC-03FB-A589D85994AD}"/>
              </a:ext>
            </a:extLst>
          </p:cNvPr>
          <p:cNvGraphicFramePr>
            <a:graphicFrameLocks noGrp="1"/>
          </p:cNvGraphicFramePr>
          <p:nvPr>
            <p:ph idx="1"/>
            <p:extLst>
              <p:ext uri="{D42A27DB-BD31-4B8C-83A1-F6EECF244321}">
                <p14:modId xmlns:p14="http://schemas.microsoft.com/office/powerpoint/2010/main" val="6298900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153" name="Rectangle 13415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46" name="Title 1">
            <a:extLst>
              <a:ext uri="{FF2B5EF4-FFF2-40B4-BE49-F238E27FC236}">
                <a16:creationId xmlns:a16="http://schemas.microsoft.com/office/drawing/2014/main" id="{F65D8C7D-53F5-1381-340D-94A44DDC4288}"/>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A Comprehensive Guide to Conducting Experimental Research</a:t>
            </a:r>
          </a:p>
        </p:txBody>
      </p:sp>
      <p:sp>
        <p:nvSpPr>
          <p:cNvPr id="134155" name="Rectangle 13415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4157" name="Rectangle 13415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34149" name="Content Placeholder 2">
            <a:extLst>
              <a:ext uri="{FF2B5EF4-FFF2-40B4-BE49-F238E27FC236}">
                <a16:creationId xmlns:a16="http://schemas.microsoft.com/office/drawing/2014/main" id="{A29C85E3-E166-3C56-F9AE-741730242884}"/>
              </a:ext>
            </a:extLst>
          </p:cNvPr>
          <p:cNvGraphicFramePr>
            <a:graphicFrameLocks noGrp="1"/>
          </p:cNvGraphicFramePr>
          <p:nvPr>
            <p:ph idx="1"/>
            <p:extLst>
              <p:ext uri="{D42A27DB-BD31-4B8C-83A1-F6EECF244321}">
                <p14:modId xmlns:p14="http://schemas.microsoft.com/office/powerpoint/2010/main" val="239150884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176" name="Rectangle 135175">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5178" name="Freeform: Shape 135177">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5180" name="Freeform: Shape 135179">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170" name="Title 1">
            <a:extLst>
              <a:ext uri="{FF2B5EF4-FFF2-40B4-BE49-F238E27FC236}">
                <a16:creationId xmlns:a16="http://schemas.microsoft.com/office/drawing/2014/main" id="{B56539EE-853A-D2D6-DB08-1D0FFF025028}"/>
              </a:ext>
            </a:extLst>
          </p:cNvPr>
          <p:cNvSpPr>
            <a:spLocks noGrp="1" noChangeArrowheads="1"/>
          </p:cNvSpPr>
          <p:nvPr>
            <p:ph type="title"/>
          </p:nvPr>
        </p:nvSpPr>
        <p:spPr>
          <a:xfrm>
            <a:off x="838200" y="253397"/>
            <a:ext cx="10515600" cy="1273233"/>
          </a:xfrm>
        </p:spPr>
        <p:txBody>
          <a:bodyPr>
            <a:normAutofit/>
          </a:bodyPr>
          <a:lstStyle/>
          <a:p>
            <a:pPr eaLnBrk="1" hangingPunct="1"/>
            <a:r>
              <a:rPr lang="en-US" altLang="en-US" sz="4000"/>
              <a:t>A Comprehensive Guide to Conducting Experimental Research</a:t>
            </a:r>
          </a:p>
        </p:txBody>
      </p:sp>
      <p:sp>
        <p:nvSpPr>
          <p:cNvPr id="135182" name="Rectangle 135181">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35172" name="Content Placeholder 2">
            <a:extLst>
              <a:ext uri="{FF2B5EF4-FFF2-40B4-BE49-F238E27FC236}">
                <a16:creationId xmlns:a16="http://schemas.microsoft.com/office/drawing/2014/main" id="{2814F7C0-4857-97E7-4D01-06D5424A1CC4}"/>
              </a:ext>
            </a:extLst>
          </p:cNvPr>
          <p:cNvGraphicFramePr>
            <a:graphicFrameLocks noGrp="1"/>
          </p:cNvGraphicFramePr>
          <p:nvPr>
            <p:ph idx="1"/>
            <p:extLst>
              <p:ext uri="{D42A27DB-BD31-4B8C-83A1-F6EECF244321}">
                <p14:modId xmlns:p14="http://schemas.microsoft.com/office/powerpoint/2010/main" val="2350561798"/>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208" name="Rectangle 13620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10" name="Rectangle 13620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12" name="Rectangle 1362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07" name="Rectangle 13620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209" name="Freeform: Shape 13620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6211" name="Rectangle 13621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94" name="Title 1">
            <a:extLst>
              <a:ext uri="{FF2B5EF4-FFF2-40B4-BE49-F238E27FC236}">
                <a16:creationId xmlns:a16="http://schemas.microsoft.com/office/drawing/2014/main" id="{2F5303DB-1B79-E723-56C2-45762629F567}"/>
              </a:ext>
            </a:extLst>
          </p:cNvPr>
          <p:cNvSpPr>
            <a:spLocks noGrp="1" noChangeArrowheads="1"/>
          </p:cNvSpPr>
          <p:nvPr>
            <p:ph type="title"/>
          </p:nvPr>
        </p:nvSpPr>
        <p:spPr>
          <a:xfrm>
            <a:off x="586478" y="1683756"/>
            <a:ext cx="3115265" cy="2396359"/>
          </a:xfrm>
        </p:spPr>
        <p:txBody>
          <a:bodyPr anchor="b">
            <a:normAutofit/>
          </a:bodyPr>
          <a:lstStyle/>
          <a:p>
            <a:pPr algn="r" eaLnBrk="1" hangingPunct="1"/>
            <a:r>
              <a:rPr lang="en-US" altLang="en-US" sz="3100">
                <a:solidFill>
                  <a:srgbClr val="FFFFFF"/>
                </a:solidFill>
              </a:rPr>
              <a:t>A Comprehensive Guide to Conducting Experimental Research</a:t>
            </a:r>
          </a:p>
        </p:txBody>
      </p:sp>
      <p:graphicFrame>
        <p:nvGraphicFramePr>
          <p:cNvPr id="136213" name="Content Placeholder 2">
            <a:extLst>
              <a:ext uri="{FF2B5EF4-FFF2-40B4-BE49-F238E27FC236}">
                <a16:creationId xmlns:a16="http://schemas.microsoft.com/office/drawing/2014/main" id="{45145348-B17F-1747-870B-77139ABAC256}"/>
              </a:ext>
            </a:extLst>
          </p:cNvPr>
          <p:cNvGraphicFramePr>
            <a:graphicFrameLocks noGrp="1"/>
          </p:cNvGraphicFramePr>
          <p:nvPr>
            <p:ph idx="1"/>
            <p:extLst>
              <p:ext uri="{D42A27DB-BD31-4B8C-83A1-F6EECF244321}">
                <p14:modId xmlns:p14="http://schemas.microsoft.com/office/powerpoint/2010/main" val="22895927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226" name="Rectangle 137225">
            <a:extLst>
              <a:ext uri="{FF2B5EF4-FFF2-40B4-BE49-F238E27FC236}">
                <a16:creationId xmlns:a16="http://schemas.microsoft.com/office/drawing/2014/main" id="{2DA60C47-9F76-46D7-9D57-E0C7BA4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94" name="Title 1">
            <a:extLst>
              <a:ext uri="{FF2B5EF4-FFF2-40B4-BE49-F238E27FC236}">
                <a16:creationId xmlns:a16="http://schemas.microsoft.com/office/drawing/2014/main" id="{849687CA-CEDE-F861-C57B-4B01E743BF60}"/>
              </a:ext>
            </a:extLst>
          </p:cNvPr>
          <p:cNvSpPr>
            <a:spLocks noGrp="1" noChangeArrowheads="1"/>
          </p:cNvSpPr>
          <p:nvPr>
            <p:ph type="ctrTitle"/>
          </p:nvPr>
        </p:nvSpPr>
        <p:spPr>
          <a:xfrm>
            <a:off x="7178596" y="679730"/>
            <a:ext cx="4475848" cy="3787041"/>
          </a:xfrm>
        </p:spPr>
        <p:txBody>
          <a:bodyPr rtlCol="0">
            <a:normAutofit/>
          </a:bodyPr>
          <a:lstStyle/>
          <a:p>
            <a:pPr algn="l" eaLnBrk="1" fontAlgn="auto" hangingPunct="1">
              <a:spcAft>
                <a:spcPts val="0"/>
              </a:spcAft>
              <a:defRPr/>
            </a:pPr>
            <a:r>
              <a:rPr lang="en-US" altLang="en-US" sz="3800"/>
              <a:t>Chapter </a:t>
            </a:r>
            <a:r>
              <a:rPr lang="el-GR" altLang="en-US" sz="3800"/>
              <a:t>8</a:t>
            </a:r>
            <a:r>
              <a:rPr lang="en-US" altLang="en-US" sz="3800"/>
              <a:t> </a:t>
            </a:r>
            <a:br>
              <a:rPr lang="en-US" altLang="en-US" sz="3800"/>
            </a:br>
            <a:r>
              <a:rPr lang="en-US" altLang="en-US" sz="3800"/>
              <a:t>The nature of qualitative research: main steps, theory and research, diverse paradigms</a:t>
            </a:r>
          </a:p>
        </p:txBody>
      </p:sp>
      <p:sp>
        <p:nvSpPr>
          <p:cNvPr id="137219" name="Subtitle 2">
            <a:extLst>
              <a:ext uri="{FF2B5EF4-FFF2-40B4-BE49-F238E27FC236}">
                <a16:creationId xmlns:a16="http://schemas.microsoft.com/office/drawing/2014/main" id="{39B75885-04F3-3615-DA10-34F348B9A739}"/>
              </a:ext>
            </a:extLst>
          </p:cNvPr>
          <p:cNvSpPr>
            <a:spLocks noGrp="1" noChangeArrowheads="1"/>
          </p:cNvSpPr>
          <p:nvPr>
            <p:ph type="subTitle" idx="1"/>
          </p:nvPr>
        </p:nvSpPr>
        <p:spPr>
          <a:xfrm>
            <a:off x="7178595" y="5045529"/>
            <a:ext cx="4475848" cy="1322614"/>
          </a:xfrm>
        </p:spPr>
        <p:txBody>
          <a:bodyPr>
            <a:normAutofit/>
          </a:bodyPr>
          <a:lstStyle/>
          <a:p>
            <a:pPr algn="l" eaLnBrk="1" hangingPunct="1"/>
            <a:r>
              <a:rPr lang="en-US" altLang="en-US"/>
              <a:t>Stefania Giannakaki</a:t>
            </a:r>
          </a:p>
        </p:txBody>
      </p:sp>
      <p:sp>
        <p:nvSpPr>
          <p:cNvPr id="137228" name="Rectangle 13722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230" name="Rectangle 13722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221" name="Picture 2" descr="A logo with black text&#10;&#10;Description automatically generated">
            <a:extLst>
              <a:ext uri="{FF2B5EF4-FFF2-40B4-BE49-F238E27FC236}">
                <a16:creationId xmlns:a16="http://schemas.microsoft.com/office/drawing/2014/main" id="{95939DDF-1B6E-8E8A-48CA-9D484DF5E5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5587" y="743866"/>
            <a:ext cx="5127395" cy="21878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1" descr="A close up of a logo&#10;&#10;Description automatically generated">
            <a:extLst>
              <a:ext uri="{FF2B5EF4-FFF2-40B4-BE49-F238E27FC236}">
                <a16:creationId xmlns:a16="http://schemas.microsoft.com/office/drawing/2014/main" id="{FC2D9939-7CD1-813A-4B4B-6B68C4A3B6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8605" y="4038223"/>
            <a:ext cx="5127395" cy="162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32" name="Rectangle 137231">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248" name="Rectangle 13824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2" name="Title 1">
            <a:extLst>
              <a:ext uri="{FF2B5EF4-FFF2-40B4-BE49-F238E27FC236}">
                <a16:creationId xmlns:a16="http://schemas.microsoft.com/office/drawing/2014/main" id="{A5C8E0AA-F556-BE6A-E68D-6E18E21875FB}"/>
              </a:ext>
            </a:extLst>
          </p:cNvPr>
          <p:cNvSpPr>
            <a:spLocks noGrp="1" noChangeArrowheads="1"/>
          </p:cNvSpPr>
          <p:nvPr>
            <p:ph type="title"/>
          </p:nvPr>
        </p:nvSpPr>
        <p:spPr>
          <a:xfrm>
            <a:off x="838201" y="365125"/>
            <a:ext cx="5251316" cy="1807305"/>
          </a:xfrm>
        </p:spPr>
        <p:txBody>
          <a:bodyPr>
            <a:normAutofit/>
          </a:bodyPr>
          <a:lstStyle/>
          <a:p>
            <a:pPr eaLnBrk="1" hangingPunct="1"/>
            <a:r>
              <a:rPr lang="en-US" altLang="en-US"/>
              <a:t>Learning outcomes</a:t>
            </a:r>
          </a:p>
        </p:txBody>
      </p:sp>
      <p:sp>
        <p:nvSpPr>
          <p:cNvPr id="3" name="Content Placeholder 2">
            <a:extLst>
              <a:ext uri="{FF2B5EF4-FFF2-40B4-BE49-F238E27FC236}">
                <a16:creationId xmlns:a16="http://schemas.microsoft.com/office/drawing/2014/main" id="{BD15F820-63EE-F137-483C-5C63BB5FF1DF}"/>
              </a:ext>
            </a:extLst>
          </p:cNvPr>
          <p:cNvSpPr>
            <a:spLocks noGrp="1"/>
          </p:cNvSpPr>
          <p:nvPr>
            <p:ph idx="1"/>
          </p:nvPr>
        </p:nvSpPr>
        <p:spPr>
          <a:xfrm>
            <a:off x="314632" y="1936954"/>
            <a:ext cx="5787853" cy="4758813"/>
          </a:xfrm>
        </p:spPr>
        <p:txBody>
          <a:bodyPr rtlCol="0">
            <a:normAutofit lnSpcReduction="10000"/>
          </a:bodyPr>
          <a:lstStyle/>
          <a:p>
            <a:pPr eaLnBrk="1" fontAlgn="auto" hangingPunct="1">
              <a:spcAft>
                <a:spcPts val="0"/>
              </a:spcAft>
              <a:defRPr/>
            </a:pPr>
            <a:r>
              <a:rPr lang="en-US" sz="2000" dirty="0"/>
              <a:t>appreciate the pluralistic nature of qualitative research and understand the differences between philosophical paradigms, such as critical theory, feminism, the indigenous paradigm, interpretivism, and social constructionism;</a:t>
            </a:r>
          </a:p>
          <a:p>
            <a:pPr eaLnBrk="1" fontAlgn="auto" hangingPunct="1">
              <a:spcAft>
                <a:spcPts val="0"/>
              </a:spcAft>
              <a:defRPr/>
            </a:pPr>
            <a:r>
              <a:rPr lang="en-US" sz="2000" dirty="0"/>
              <a:t>be able to identify the core (recurrent) features that most qualitative studies share, despite their diversity;</a:t>
            </a:r>
          </a:p>
          <a:p>
            <a:pPr eaLnBrk="1" fontAlgn="auto" hangingPunct="1">
              <a:spcAft>
                <a:spcPts val="0"/>
              </a:spcAft>
              <a:defRPr/>
            </a:pPr>
            <a:r>
              <a:rPr lang="en-US" sz="2000" dirty="0"/>
              <a:t>acknowledge the importance of reflexivity in qualitative research, which involves examining researcher assumptions and values, and how these can influence the research process and outcome;</a:t>
            </a:r>
          </a:p>
          <a:p>
            <a:pPr eaLnBrk="1" fontAlgn="auto" hangingPunct="1">
              <a:spcAft>
                <a:spcPts val="0"/>
              </a:spcAft>
              <a:defRPr/>
            </a:pPr>
            <a:r>
              <a:rPr lang="en-US" sz="2000" dirty="0"/>
              <a:t>have an overview of the main steps that need to be followed in designing a qualitative study;</a:t>
            </a:r>
          </a:p>
          <a:p>
            <a:pPr eaLnBrk="1" fontAlgn="auto" hangingPunct="1">
              <a:spcAft>
                <a:spcPts val="0"/>
              </a:spcAft>
              <a:defRPr/>
            </a:pPr>
            <a:r>
              <a:rPr lang="en-US" sz="2000" dirty="0"/>
              <a:t>be aware of, and able to use, appropriate evaluative criteria for assessing the quality of a qualitative research project. </a:t>
            </a:r>
          </a:p>
          <a:p>
            <a:pPr eaLnBrk="1" fontAlgn="auto" hangingPunct="1">
              <a:spcAft>
                <a:spcPts val="0"/>
              </a:spcAft>
              <a:defRPr/>
            </a:pPr>
            <a:endParaRPr lang="en-US" sz="1400" dirty="0"/>
          </a:p>
        </p:txBody>
      </p:sp>
      <p:pic>
        <p:nvPicPr>
          <p:cNvPr id="138244" name="Picture 138243" descr="hand holding ball">
            <a:extLst>
              <a:ext uri="{FF2B5EF4-FFF2-40B4-BE49-F238E27FC236}">
                <a16:creationId xmlns:a16="http://schemas.microsoft.com/office/drawing/2014/main" id="{D5FF9D73-93E0-3350-07D7-1BE000C6CF0F}"/>
              </a:ext>
            </a:extLst>
          </p:cNvPr>
          <p:cNvPicPr>
            <a:picLocks noChangeAspect="1"/>
          </p:cNvPicPr>
          <p:nvPr/>
        </p:nvPicPr>
        <p:blipFill>
          <a:blip r:embed="rId2"/>
          <a:srcRect l="22967" r="1921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272" name="Rectangle 13927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66" name="Title 1">
            <a:extLst>
              <a:ext uri="{FF2B5EF4-FFF2-40B4-BE49-F238E27FC236}">
                <a16:creationId xmlns:a16="http://schemas.microsoft.com/office/drawing/2014/main" id="{601640C8-26DA-CC5F-8AFD-27967B0FB3A5}"/>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Pluralism in qualitative research</a:t>
            </a:r>
          </a:p>
        </p:txBody>
      </p:sp>
      <p:sp>
        <p:nvSpPr>
          <p:cNvPr id="139274" name="Freeform: Shape 13927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267" name="Content Placeholder 2">
            <a:extLst>
              <a:ext uri="{FF2B5EF4-FFF2-40B4-BE49-F238E27FC236}">
                <a16:creationId xmlns:a16="http://schemas.microsoft.com/office/drawing/2014/main" id="{6574F37A-D291-C2E2-F5E7-8476C62DC3F1}"/>
              </a:ext>
            </a:extLst>
          </p:cNvPr>
          <p:cNvSpPr>
            <a:spLocks noGrp="1" noChangeArrowheads="1"/>
          </p:cNvSpPr>
          <p:nvPr>
            <p:ph idx="1"/>
          </p:nvPr>
        </p:nvSpPr>
        <p:spPr>
          <a:xfrm>
            <a:off x="838200" y="1825625"/>
            <a:ext cx="5558489" cy="4351338"/>
          </a:xfrm>
        </p:spPr>
        <p:txBody>
          <a:bodyPr>
            <a:normAutofit/>
          </a:bodyPr>
          <a:lstStyle/>
          <a:p>
            <a:pPr eaLnBrk="1" hangingPunct="1"/>
            <a:r>
              <a:rPr lang="en-US" altLang="en-US" sz="2200"/>
              <a:t>A dominant feature of qualitative research is its enormous variety and loose framing.</a:t>
            </a:r>
          </a:p>
          <a:p>
            <a:pPr eaLnBrk="1" hangingPunct="1"/>
            <a:r>
              <a:rPr lang="en-US" altLang="en-US" sz="2200"/>
              <a:t>This means that there are no universally agreed ways, or blueprints, of how qualitative studies should be conducted.</a:t>
            </a:r>
          </a:p>
          <a:p>
            <a:pPr eaLnBrk="1" hangingPunct="1"/>
            <a:r>
              <a:rPr lang="en-US" altLang="en-US" sz="2200"/>
              <a:t>When or how to engage with existing knowledge, what interviewing style to adopt, which analysis approach to use, how to identify a “theme” from the data, how to tell if an interpretation is “good” (and so on) are not straightforward and can create controversy in academic circles.</a:t>
            </a:r>
          </a:p>
        </p:txBody>
      </p:sp>
      <p:sp>
        <p:nvSpPr>
          <p:cNvPr id="139276" name="Oval 13927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278" name="Block Arc 13927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280" name="Freeform: Shape 13927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39282" name="Straight Connector 13928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9284" name="Freeform: Shape 13928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9286" name="Arc 13928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9288" name="Freeform: Shape 13928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296" name="Rectangle 14029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Title 1">
            <a:extLst>
              <a:ext uri="{FF2B5EF4-FFF2-40B4-BE49-F238E27FC236}">
                <a16:creationId xmlns:a16="http://schemas.microsoft.com/office/drawing/2014/main" id="{9E5FD96D-3E0D-D3A3-6126-95D2DC4E8CC4}"/>
              </a:ext>
            </a:extLst>
          </p:cNvPr>
          <p:cNvSpPr>
            <a:spLocks noGrp="1" noChangeArrowheads="1"/>
          </p:cNvSpPr>
          <p:nvPr>
            <p:ph type="title"/>
          </p:nvPr>
        </p:nvSpPr>
        <p:spPr>
          <a:xfrm>
            <a:off x="838201" y="365125"/>
            <a:ext cx="5251316" cy="1807305"/>
          </a:xfrm>
        </p:spPr>
        <p:txBody>
          <a:bodyPr>
            <a:normAutofit/>
          </a:bodyPr>
          <a:lstStyle/>
          <a:p>
            <a:pPr eaLnBrk="1" hangingPunct="1"/>
            <a:r>
              <a:rPr lang="en-US" altLang="en-US"/>
              <a:t>Pluralism in qualitative research</a:t>
            </a:r>
          </a:p>
        </p:txBody>
      </p:sp>
      <p:sp>
        <p:nvSpPr>
          <p:cNvPr id="3" name="Content Placeholder 2">
            <a:extLst>
              <a:ext uri="{FF2B5EF4-FFF2-40B4-BE49-F238E27FC236}">
                <a16:creationId xmlns:a16="http://schemas.microsoft.com/office/drawing/2014/main" id="{4A6D68CA-1443-DCD9-B8D9-14DBBF9ACDD4}"/>
              </a:ext>
            </a:extLst>
          </p:cNvPr>
          <p:cNvSpPr>
            <a:spLocks noGrp="1"/>
          </p:cNvSpPr>
          <p:nvPr>
            <p:ph idx="1"/>
          </p:nvPr>
        </p:nvSpPr>
        <p:spPr>
          <a:xfrm>
            <a:off x="838200" y="2333297"/>
            <a:ext cx="4619621" cy="3843666"/>
          </a:xfrm>
        </p:spPr>
        <p:txBody>
          <a:bodyPr rtlCol="0">
            <a:normAutofit/>
          </a:bodyPr>
          <a:lstStyle/>
          <a:p>
            <a:pPr eaLnBrk="1" fontAlgn="auto" hangingPunct="1">
              <a:spcAft>
                <a:spcPts val="0"/>
              </a:spcAft>
              <a:defRPr/>
            </a:pPr>
            <a:r>
              <a:rPr lang="en-US" sz="1600" b="1"/>
              <a:t>Critical theory </a:t>
            </a:r>
            <a:r>
              <a:rPr lang="en-US" sz="1600"/>
              <a:t>challenges established forms of knowledge that are falsely viewed as “objective” or scientifically “true”, because, in reality, they incorporate unarticulated biases that serve the interests of powerful elites, creating varied forms of oppression and exploitation in society.</a:t>
            </a:r>
          </a:p>
          <a:p>
            <a:pPr eaLnBrk="1" fontAlgn="auto" hangingPunct="1">
              <a:spcAft>
                <a:spcPts val="0"/>
              </a:spcAft>
              <a:defRPr/>
            </a:pPr>
            <a:r>
              <a:rPr lang="en-US" sz="1600" b="1"/>
              <a:t>Feminism</a:t>
            </a:r>
            <a:r>
              <a:rPr lang="en-US" sz="1600"/>
              <a:t> critiques the male-centric approach to the study of the social world, which contributes to the subordination and oppression of women. </a:t>
            </a:r>
          </a:p>
          <a:p>
            <a:pPr eaLnBrk="1" fontAlgn="auto" hangingPunct="1">
              <a:spcAft>
                <a:spcPts val="0"/>
              </a:spcAft>
              <a:defRPr/>
            </a:pPr>
            <a:r>
              <a:rPr lang="en-US" sz="1600" b="1"/>
              <a:t>The indigenous paradigm </a:t>
            </a:r>
            <a:r>
              <a:rPr lang="en-US" sz="1600"/>
              <a:t>challenges Western ways of thinking about, and studying, the social world that negatively affect indigenous communities (e.g. American Indian, Native Hawaiian or Aboriginal communities). </a:t>
            </a:r>
          </a:p>
        </p:txBody>
      </p:sp>
      <p:pic>
        <p:nvPicPr>
          <p:cNvPr id="140292" name="Picture 140291" descr="Red toy person in front of two lines of white figures">
            <a:extLst>
              <a:ext uri="{FF2B5EF4-FFF2-40B4-BE49-F238E27FC236}">
                <a16:creationId xmlns:a16="http://schemas.microsoft.com/office/drawing/2014/main" id="{38B52A57-5995-F6AA-4E45-23E05EB4E398}"/>
              </a:ext>
            </a:extLst>
          </p:cNvPr>
          <p:cNvPicPr>
            <a:picLocks noChangeAspect="1"/>
          </p:cNvPicPr>
          <p:nvPr/>
        </p:nvPicPr>
        <p:blipFill>
          <a:blip r:embed="rId2"/>
          <a:srcRect l="23344" r="1948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8EFD282F-FA21-A472-370A-EEA0630D93B5}"/>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Theory and research</a:t>
            </a:r>
          </a:p>
        </p:txBody>
      </p:sp>
      <p:sp>
        <p:nvSpPr>
          <p:cNvPr id="18442" name="Rectangle 1844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444" name="Rectangle 1844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436" name="Content Placeholder 2">
            <a:extLst>
              <a:ext uri="{FF2B5EF4-FFF2-40B4-BE49-F238E27FC236}">
                <a16:creationId xmlns:a16="http://schemas.microsoft.com/office/drawing/2014/main" id="{D9DEA460-FD3F-3892-5983-5CEF7A9524F7}"/>
              </a:ext>
            </a:extLst>
          </p:cNvPr>
          <p:cNvGraphicFramePr>
            <a:graphicFrameLocks noGrp="1"/>
          </p:cNvGraphicFramePr>
          <p:nvPr>
            <p:ph idx="1"/>
            <p:extLst>
              <p:ext uri="{D42A27DB-BD31-4B8C-83A1-F6EECF244321}">
                <p14:modId xmlns:p14="http://schemas.microsoft.com/office/powerpoint/2010/main" val="353010393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345" name="Rectangle 14234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38" name="Title 1">
            <a:extLst>
              <a:ext uri="{FF2B5EF4-FFF2-40B4-BE49-F238E27FC236}">
                <a16:creationId xmlns:a16="http://schemas.microsoft.com/office/drawing/2014/main" id="{199C5F8A-0111-06C6-24DB-24BAFC75F847}"/>
              </a:ext>
            </a:extLst>
          </p:cNvPr>
          <p:cNvSpPr>
            <a:spLocks noGrp="1" noChangeArrowheads="1"/>
          </p:cNvSpPr>
          <p:nvPr>
            <p:ph type="title"/>
          </p:nvPr>
        </p:nvSpPr>
        <p:spPr>
          <a:xfrm>
            <a:off x="838201" y="365125"/>
            <a:ext cx="5251316" cy="1807305"/>
          </a:xfrm>
        </p:spPr>
        <p:txBody>
          <a:bodyPr>
            <a:normAutofit/>
          </a:bodyPr>
          <a:lstStyle/>
          <a:p>
            <a:pPr eaLnBrk="1" hangingPunct="1"/>
            <a:r>
              <a:rPr lang="en-US" altLang="en-US"/>
              <a:t>Pluralism in qualitative research</a:t>
            </a:r>
          </a:p>
        </p:txBody>
      </p:sp>
      <p:sp>
        <p:nvSpPr>
          <p:cNvPr id="142339" name="Content Placeholder 2">
            <a:extLst>
              <a:ext uri="{FF2B5EF4-FFF2-40B4-BE49-F238E27FC236}">
                <a16:creationId xmlns:a16="http://schemas.microsoft.com/office/drawing/2014/main" id="{DE7C9A53-1857-922D-4591-F7D785871C62}"/>
              </a:ext>
            </a:extLst>
          </p:cNvPr>
          <p:cNvSpPr>
            <a:spLocks noGrp="1" noChangeArrowheads="1"/>
          </p:cNvSpPr>
          <p:nvPr>
            <p:ph idx="1"/>
          </p:nvPr>
        </p:nvSpPr>
        <p:spPr>
          <a:xfrm>
            <a:off x="530942" y="2035277"/>
            <a:ext cx="5431844" cy="4457598"/>
          </a:xfrm>
        </p:spPr>
        <p:txBody>
          <a:bodyPr>
            <a:noAutofit/>
          </a:bodyPr>
          <a:lstStyle/>
          <a:p>
            <a:pPr eaLnBrk="1" hangingPunct="1"/>
            <a:r>
              <a:rPr lang="en-US" altLang="en-US" sz="1800" dirty="0"/>
              <a:t>The </a:t>
            </a:r>
            <a:r>
              <a:rPr lang="en-US" altLang="en-US" sz="1800" b="1" dirty="0"/>
              <a:t>types of data</a:t>
            </a:r>
            <a:r>
              <a:rPr lang="en-US" altLang="en-US" sz="1800" dirty="0"/>
              <a:t> used in qualitative research are greatly varied, including texts, photos, drawings, videos, audio, and even smells or tastes. These may come from multiple sources, such as interview transcripts, conversation recordings, observational notes, personal diaries, minutes of meetings, TV </a:t>
            </a:r>
            <a:r>
              <a:rPr lang="en-US" altLang="en-US" sz="1800" dirty="0" err="1"/>
              <a:t>programmes</a:t>
            </a:r>
            <a:r>
              <a:rPr lang="en-US" altLang="en-US" sz="1800" dirty="0"/>
              <a:t>, ceremonies, performances, and other artistic (or non-artistic) creations.  </a:t>
            </a:r>
          </a:p>
          <a:p>
            <a:pPr eaLnBrk="1" hangingPunct="1"/>
            <a:r>
              <a:rPr lang="en-US" altLang="en-US" sz="1800" dirty="0"/>
              <a:t>In fact, some qualitative researchers see literally everything as “data”. </a:t>
            </a:r>
          </a:p>
          <a:p>
            <a:pPr eaLnBrk="1" hangingPunct="1"/>
            <a:r>
              <a:rPr lang="en-US" altLang="en-US" sz="1800" dirty="0"/>
              <a:t>Qualitative data tend to be highly unstructured, allowing participants describe their emotions, thoughts, and experiences in their own ways (using their own terms, meanings, and under-standings) instead of imposing upon them the researcher’s prefigured ideas. </a:t>
            </a:r>
          </a:p>
        </p:txBody>
      </p:sp>
      <p:pic>
        <p:nvPicPr>
          <p:cNvPr id="142341" name="Picture 142340" descr="Sticky notes on a wall">
            <a:extLst>
              <a:ext uri="{FF2B5EF4-FFF2-40B4-BE49-F238E27FC236}">
                <a16:creationId xmlns:a16="http://schemas.microsoft.com/office/drawing/2014/main" id="{47003329-DC57-920B-CF49-8EF652553616}"/>
              </a:ext>
            </a:extLst>
          </p:cNvPr>
          <p:cNvPicPr>
            <a:picLocks noChangeAspect="1"/>
          </p:cNvPicPr>
          <p:nvPr/>
        </p:nvPicPr>
        <p:blipFill>
          <a:blip r:embed="rId2"/>
          <a:srcRect l="19546" r="19810"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368" name="Rectangle 14336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0" name="Oval 14336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2" name="Title 1">
            <a:extLst>
              <a:ext uri="{FF2B5EF4-FFF2-40B4-BE49-F238E27FC236}">
                <a16:creationId xmlns:a16="http://schemas.microsoft.com/office/drawing/2014/main" id="{12A1993C-A604-EE20-3A4F-725F6C55949F}"/>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Common features of qualitative studies</a:t>
            </a:r>
          </a:p>
        </p:txBody>
      </p:sp>
      <p:sp>
        <p:nvSpPr>
          <p:cNvPr id="143372" name="Arc 14337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3374" name="Oval 14337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363" name="Content Placeholder 2">
            <a:extLst>
              <a:ext uri="{FF2B5EF4-FFF2-40B4-BE49-F238E27FC236}">
                <a16:creationId xmlns:a16="http://schemas.microsoft.com/office/drawing/2014/main" id="{3074249C-5C17-2BAB-AF4C-C6DD99D129E3}"/>
              </a:ext>
            </a:extLst>
          </p:cNvPr>
          <p:cNvSpPr>
            <a:spLocks noGrp="1" noChangeArrowheads="1"/>
          </p:cNvSpPr>
          <p:nvPr>
            <p:ph idx="1"/>
          </p:nvPr>
        </p:nvSpPr>
        <p:spPr>
          <a:xfrm>
            <a:off x="5370153" y="1526033"/>
            <a:ext cx="6241744" cy="4936187"/>
          </a:xfrm>
        </p:spPr>
        <p:txBody>
          <a:bodyPr>
            <a:normAutofit lnSpcReduction="10000"/>
          </a:bodyPr>
          <a:lstStyle/>
          <a:p>
            <a:pPr eaLnBrk="1" hangingPunct="1"/>
            <a:r>
              <a:rPr lang="en-US" altLang="en-US" sz="2400" b="1" dirty="0"/>
              <a:t>Unfolding structure</a:t>
            </a:r>
            <a:r>
              <a:rPr lang="en-US" altLang="en-US" sz="2400" dirty="0"/>
              <a:t>: In qualitative studies, research questions, design, data, and methods of analysis are not neatly prespecified in advance; they develop (unfold) as the research work progresses. </a:t>
            </a:r>
          </a:p>
          <a:p>
            <a:pPr eaLnBrk="1" hangingPunct="1"/>
            <a:r>
              <a:rPr lang="en-US" altLang="en-US" sz="2400" b="1" dirty="0"/>
              <a:t>Naturalistic character</a:t>
            </a:r>
            <a:r>
              <a:rPr lang="en-US" altLang="en-US" sz="2400" dirty="0"/>
              <a:t>: Qualitative researchers prefer to study people and events in their natural (real world) settings, without artificially constructing situations or interfering with certain variables for research purposes.</a:t>
            </a:r>
          </a:p>
          <a:p>
            <a:pPr eaLnBrk="1" hangingPunct="1"/>
            <a:r>
              <a:rPr lang="en-US" altLang="en-US" sz="2400" b="1" dirty="0"/>
              <a:t>Researcher’s personal engagement with the field</a:t>
            </a:r>
            <a:r>
              <a:rPr lang="en-US" altLang="en-US" sz="2400" dirty="0"/>
              <a:t>: Qualitative research involves direct close contact with participants, as well as prolonged exposure to, and connection with, a certain “field” or life situation.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394" name="Rectangle 14439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96" name="Rectangle 14439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86" name="Title 1">
            <a:extLst>
              <a:ext uri="{FF2B5EF4-FFF2-40B4-BE49-F238E27FC236}">
                <a16:creationId xmlns:a16="http://schemas.microsoft.com/office/drawing/2014/main" id="{B62850C6-3F9B-BEED-485B-F3915A3B58C9}"/>
              </a:ext>
            </a:extLst>
          </p:cNvPr>
          <p:cNvSpPr>
            <a:spLocks noGrp="1" noChangeArrowheads="1"/>
          </p:cNvSpPr>
          <p:nvPr>
            <p:ph type="title"/>
          </p:nvPr>
        </p:nvSpPr>
        <p:spPr>
          <a:xfrm>
            <a:off x="804672" y="802955"/>
            <a:ext cx="4977976" cy="1454051"/>
          </a:xfrm>
        </p:spPr>
        <p:txBody>
          <a:bodyPr>
            <a:normAutofit/>
          </a:bodyPr>
          <a:lstStyle/>
          <a:p>
            <a:pPr eaLnBrk="1" hangingPunct="1"/>
            <a:r>
              <a:rPr lang="en-US" altLang="en-US" sz="3600">
                <a:solidFill>
                  <a:schemeClr val="tx2"/>
                </a:solidFill>
              </a:rPr>
              <a:t>Common features of qualitative studies</a:t>
            </a:r>
          </a:p>
        </p:txBody>
      </p:sp>
      <p:sp>
        <p:nvSpPr>
          <p:cNvPr id="144387" name="Content Placeholder 2">
            <a:extLst>
              <a:ext uri="{FF2B5EF4-FFF2-40B4-BE49-F238E27FC236}">
                <a16:creationId xmlns:a16="http://schemas.microsoft.com/office/drawing/2014/main" id="{5F3CCEAE-D29B-4214-522E-C058F0F1FF4F}"/>
              </a:ext>
            </a:extLst>
          </p:cNvPr>
          <p:cNvSpPr>
            <a:spLocks noGrp="1" noChangeArrowheads="1"/>
          </p:cNvSpPr>
          <p:nvPr>
            <p:ph idx="1"/>
          </p:nvPr>
        </p:nvSpPr>
        <p:spPr>
          <a:xfrm>
            <a:off x="217423" y="2054942"/>
            <a:ext cx="6152473" cy="4630325"/>
          </a:xfrm>
        </p:spPr>
        <p:txBody>
          <a:bodyPr anchor="ctr">
            <a:normAutofit lnSpcReduction="10000"/>
          </a:bodyPr>
          <a:lstStyle/>
          <a:p>
            <a:pPr eaLnBrk="1" hangingPunct="1"/>
            <a:r>
              <a:rPr lang="en-US" altLang="en-US" sz="2000" b="1" dirty="0">
                <a:solidFill>
                  <a:schemeClr val="tx2"/>
                </a:solidFill>
              </a:rPr>
              <a:t>Depth: </a:t>
            </a:r>
            <a:r>
              <a:rPr lang="en-US" altLang="en-US" sz="2000" dirty="0">
                <a:solidFill>
                  <a:schemeClr val="tx2"/>
                </a:solidFill>
              </a:rPr>
              <a:t>Due to the researcher’s close proximity to given aspects of participants’ social lives, a qualitative study often generates rich (detailed) data – known as “thick descriptions” – that enable him/her to develop a holistic understanding of the phenomenon under study: its context, deeper roots, evolution, internal structure and processes, outcomes, implicit features, etc.</a:t>
            </a:r>
          </a:p>
          <a:p>
            <a:pPr eaLnBrk="1" hangingPunct="1"/>
            <a:r>
              <a:rPr lang="en-US" altLang="en-US" sz="2000" b="1" dirty="0">
                <a:solidFill>
                  <a:schemeClr val="tx2"/>
                </a:solidFill>
              </a:rPr>
              <a:t>Focus on meaning: </a:t>
            </a:r>
            <a:r>
              <a:rPr lang="en-US" altLang="en-US" sz="2000" dirty="0">
                <a:solidFill>
                  <a:schemeClr val="tx2"/>
                </a:solidFill>
              </a:rPr>
              <a:t>Qualitative researchers aim to develop empathetic understandings of how participants subjectively perceive and experience certain things, events, actions, or situations.</a:t>
            </a:r>
          </a:p>
          <a:p>
            <a:pPr eaLnBrk="1" hangingPunct="1"/>
            <a:r>
              <a:rPr lang="en-US" altLang="en-US" sz="2000" b="1" dirty="0">
                <a:solidFill>
                  <a:schemeClr val="tx2"/>
                </a:solidFill>
              </a:rPr>
              <a:t>Participatory character: </a:t>
            </a:r>
            <a:r>
              <a:rPr lang="en-US" altLang="en-US" sz="2000" dirty="0">
                <a:solidFill>
                  <a:schemeClr val="tx2"/>
                </a:solidFill>
              </a:rPr>
              <a:t>Participants in qualitative research are not treated as “subjects” from whom researchers merely “extract” useful information, but as active co-creators of the entire study. </a:t>
            </a:r>
          </a:p>
        </p:txBody>
      </p:sp>
      <p:grpSp>
        <p:nvGrpSpPr>
          <p:cNvPr id="144398" name="Group 14439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44399" name="Freeform: Shape 14439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00" name="Freeform: Shape 14439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01" name="Freeform: Shape 14440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02" name="Freeform: Shape 14440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4391" name="Graphic 144390" descr="Connections">
            <a:extLst>
              <a:ext uri="{FF2B5EF4-FFF2-40B4-BE49-F238E27FC236}">
                <a16:creationId xmlns:a16="http://schemas.microsoft.com/office/drawing/2014/main" id="{67C88F6A-680F-AC40-3CBF-E2F54354D0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415" name="Rectangle 1454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410" name="Title 1">
            <a:extLst>
              <a:ext uri="{FF2B5EF4-FFF2-40B4-BE49-F238E27FC236}">
                <a16:creationId xmlns:a16="http://schemas.microsoft.com/office/drawing/2014/main" id="{11669E64-E634-44AD-4161-FB02935BC801}"/>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Common features of qualitative studies</a:t>
            </a:r>
          </a:p>
        </p:txBody>
      </p:sp>
      <p:sp>
        <p:nvSpPr>
          <p:cNvPr id="145417" name="Freeform: Shape 1454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38ACEDA-01DF-C3EA-DD93-F125A0AD7774}"/>
              </a:ext>
            </a:extLst>
          </p:cNvPr>
          <p:cNvSpPr>
            <a:spLocks noGrp="1"/>
          </p:cNvSpPr>
          <p:nvPr>
            <p:ph idx="1"/>
          </p:nvPr>
        </p:nvSpPr>
        <p:spPr>
          <a:xfrm>
            <a:off x="467361" y="1825625"/>
            <a:ext cx="6169413" cy="4737312"/>
          </a:xfrm>
        </p:spPr>
        <p:txBody>
          <a:bodyPr rtlCol="0">
            <a:normAutofit/>
          </a:bodyPr>
          <a:lstStyle/>
          <a:p>
            <a:pPr eaLnBrk="1" fontAlgn="auto" hangingPunct="1">
              <a:spcAft>
                <a:spcPts val="0"/>
              </a:spcAft>
              <a:defRPr/>
            </a:pPr>
            <a:r>
              <a:rPr lang="en-US" sz="1800" b="1" dirty="0"/>
              <a:t>Use of data in their original form</a:t>
            </a:r>
            <a:r>
              <a:rPr lang="en-US" sz="1800" dirty="0"/>
              <a:t>: Qualitative researchers often use selected segments of raw data in their original (authentic) form throughout the study, even when reporting or disseminating research findings. </a:t>
            </a:r>
          </a:p>
          <a:p>
            <a:pPr eaLnBrk="1" fontAlgn="auto" hangingPunct="1">
              <a:spcAft>
                <a:spcPts val="0"/>
              </a:spcAft>
              <a:defRPr/>
            </a:pPr>
            <a:r>
              <a:rPr lang="en-US" sz="1800" b="1" dirty="0"/>
              <a:t>Theory generation</a:t>
            </a:r>
            <a:r>
              <a:rPr lang="en-US" sz="1800" dirty="0"/>
              <a:t>: Qualitative research is often seen as primarily inductive in character, contributing to the development of theories (explanations of phenomena) based on rich data generated in the field. </a:t>
            </a:r>
          </a:p>
          <a:p>
            <a:pPr eaLnBrk="1" fontAlgn="auto" hangingPunct="1">
              <a:spcAft>
                <a:spcPts val="0"/>
              </a:spcAft>
              <a:defRPr/>
            </a:pPr>
            <a:r>
              <a:rPr lang="en-US" sz="1800" b="1" dirty="0"/>
              <a:t>Powerful convincing</a:t>
            </a:r>
            <a:r>
              <a:rPr lang="en-US" sz="1800" dirty="0"/>
              <a:t>: What becomes important for the researcher is to convince their audience about the internal consistency and theoretical validity of their study.</a:t>
            </a:r>
          </a:p>
          <a:p>
            <a:pPr eaLnBrk="1" fontAlgn="auto" hangingPunct="1">
              <a:spcAft>
                <a:spcPts val="0"/>
              </a:spcAft>
              <a:defRPr/>
            </a:pPr>
            <a:r>
              <a:rPr lang="en-US" sz="1800" b="1" dirty="0"/>
              <a:t>Attention to the political nature of research</a:t>
            </a:r>
            <a:r>
              <a:rPr lang="en-US" sz="1800" dirty="0"/>
              <a:t>: Social research is a “human construction, framed and presented within a particular set of discourses (and sometimes ideologies) and conducted in a social context with certain sorts of social arrangements, involving especially funding, cognitive authority and power.</a:t>
            </a:r>
          </a:p>
        </p:txBody>
      </p:sp>
      <p:sp>
        <p:nvSpPr>
          <p:cNvPr id="145419" name="Oval 1454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421" name="Block Arc 14542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423" name="Freeform: Shape 14542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45425" name="Straight Connector 14542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5427" name="Freeform: Shape 14542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5429" name="Arc 14542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5431" name="Freeform: Shape 14543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440" name="Rectangle 14643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34" name="Title 1">
            <a:extLst>
              <a:ext uri="{FF2B5EF4-FFF2-40B4-BE49-F238E27FC236}">
                <a16:creationId xmlns:a16="http://schemas.microsoft.com/office/drawing/2014/main" id="{337B6F52-410B-B362-37E8-693C8D137932}"/>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Reflexivity</a:t>
            </a:r>
          </a:p>
        </p:txBody>
      </p:sp>
      <p:sp>
        <p:nvSpPr>
          <p:cNvPr id="146442" name="Freeform: Shape 14644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435" name="Content Placeholder 2">
            <a:extLst>
              <a:ext uri="{FF2B5EF4-FFF2-40B4-BE49-F238E27FC236}">
                <a16:creationId xmlns:a16="http://schemas.microsoft.com/office/drawing/2014/main" id="{D9316376-A2F0-6DE6-3D92-1869AD1E05D9}"/>
              </a:ext>
            </a:extLst>
          </p:cNvPr>
          <p:cNvSpPr>
            <a:spLocks noGrp="1" noChangeArrowheads="1"/>
          </p:cNvSpPr>
          <p:nvPr>
            <p:ph idx="1"/>
          </p:nvPr>
        </p:nvSpPr>
        <p:spPr>
          <a:xfrm>
            <a:off x="294968" y="1550992"/>
            <a:ext cx="6184490" cy="5056285"/>
          </a:xfrm>
        </p:spPr>
        <p:txBody>
          <a:bodyPr>
            <a:normAutofit fontScale="92500"/>
          </a:bodyPr>
          <a:lstStyle/>
          <a:p>
            <a:pPr eaLnBrk="1" hangingPunct="1"/>
            <a:r>
              <a:rPr lang="en-US" altLang="en-US" sz="2400" dirty="0"/>
              <a:t>Refers to the critical examination of one’s own assumptions, values, and practices during a study and considering how these may have influenced the research process and outcome. It requires openness and acceptance of the fact that the researcher is not a detached observer of social reality, but an active co-creator of it.</a:t>
            </a:r>
          </a:p>
          <a:p>
            <a:pPr eaLnBrk="1" hangingPunct="1"/>
            <a:r>
              <a:rPr lang="en-US" altLang="en-US" sz="2400" dirty="0"/>
              <a:t>Being reflexive does not imply that researchers should treat their own influence on a study as a “contaminating factor” which must be eliminated. </a:t>
            </a:r>
          </a:p>
          <a:p>
            <a:pPr eaLnBrk="1" hangingPunct="1"/>
            <a:r>
              <a:rPr lang="en-US" altLang="en-US" sz="2400" dirty="0"/>
              <a:t>Increase in transparency about which aspects of their personal philosophies (or interpretative frameworks) are most likely to have affected their research, so that readers can better understand and evaluate it. </a:t>
            </a:r>
          </a:p>
        </p:txBody>
      </p:sp>
      <p:sp>
        <p:nvSpPr>
          <p:cNvPr id="146444" name="Oval 14644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446" name="Block Arc 14644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448" name="Freeform: Shape 14644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46450" name="Straight Connector 14644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6452" name="Freeform: Shape 14645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6454" name="Arc 14645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6456" name="Freeform: Shape 14645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463" name="Rectangle 147462">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8" name="Title 1">
            <a:extLst>
              <a:ext uri="{FF2B5EF4-FFF2-40B4-BE49-F238E27FC236}">
                <a16:creationId xmlns:a16="http://schemas.microsoft.com/office/drawing/2014/main" id="{991C014F-0A7C-C998-6F5D-6758CBB4B947}"/>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Finding a research topic</a:t>
            </a:r>
          </a:p>
        </p:txBody>
      </p:sp>
      <p:sp>
        <p:nvSpPr>
          <p:cNvPr id="147465" name="Freeform: Shape 147464">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6B2D2C0-6D5C-E3B1-3288-CFE955C24E0C}"/>
              </a:ext>
            </a:extLst>
          </p:cNvPr>
          <p:cNvSpPr>
            <a:spLocks noGrp="1"/>
          </p:cNvSpPr>
          <p:nvPr>
            <p:ph idx="1"/>
          </p:nvPr>
        </p:nvSpPr>
        <p:spPr>
          <a:xfrm>
            <a:off x="294968" y="1550992"/>
            <a:ext cx="6174658" cy="5056285"/>
          </a:xfrm>
        </p:spPr>
        <p:txBody>
          <a:bodyPr rtlCol="0">
            <a:normAutofit lnSpcReduction="10000"/>
          </a:bodyPr>
          <a:lstStyle/>
          <a:p>
            <a:pPr eaLnBrk="1" fontAlgn="auto" hangingPunct="1">
              <a:spcAft>
                <a:spcPts val="0"/>
              </a:spcAft>
              <a:defRPr/>
            </a:pPr>
            <a:r>
              <a:rPr lang="en-US" sz="2400" dirty="0"/>
              <a:t>Doing qualitative research means finding ways to investigate everyday social phenomena “in whatever form they present themselves”; grasping whatever opportunities exist at a given point in time to transform real life research into the more accountable activity </a:t>
            </a:r>
            <a:r>
              <a:rPr lang="en-US" sz="2400" dirty="0" err="1"/>
              <a:t>characterising</a:t>
            </a:r>
            <a:r>
              <a:rPr lang="en-US" sz="2400" dirty="0"/>
              <a:t> formal (academic) research.</a:t>
            </a:r>
          </a:p>
          <a:p>
            <a:pPr eaLnBrk="1" fontAlgn="auto" hangingPunct="1">
              <a:spcAft>
                <a:spcPts val="0"/>
              </a:spcAft>
              <a:defRPr/>
            </a:pPr>
            <a:r>
              <a:rPr lang="en-US" sz="2400" dirty="0"/>
              <a:t>One should be conscious though that over-familiarity with a context can lead to important is-sues being missed or ignored, because much of the dynamics within that context are taken for granted. </a:t>
            </a:r>
          </a:p>
          <a:p>
            <a:pPr eaLnBrk="1" fontAlgn="auto" hangingPunct="1">
              <a:spcAft>
                <a:spcPts val="0"/>
              </a:spcAft>
              <a:defRPr/>
            </a:pPr>
            <a:r>
              <a:rPr lang="en-US" sz="2400" dirty="0"/>
              <a:t>A critical friend is “a trusted person who asks provocative questions, provides data to be examined through another lens, and offers critiques of a person's work as a friend”.</a:t>
            </a:r>
          </a:p>
        </p:txBody>
      </p:sp>
      <p:sp>
        <p:nvSpPr>
          <p:cNvPr id="147467" name="Oval 147466">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469" name="Block Arc 147468">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471" name="Freeform: Shape 147470">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47473" name="Straight Connector 147472">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7475" name="Freeform: Shape 147474">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7477" name="Arc 147476">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7479" name="Freeform: Shape 147478">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489" name="Rectangle 14848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91" name="Rectangle 14849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93" name="Rectangle 14849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95" name="Rectangle 14849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482" name="Title 1">
            <a:extLst>
              <a:ext uri="{FF2B5EF4-FFF2-40B4-BE49-F238E27FC236}">
                <a16:creationId xmlns:a16="http://schemas.microsoft.com/office/drawing/2014/main" id="{B60F613B-2062-4336-77BD-1291FAA4F9DF}"/>
              </a:ext>
            </a:extLst>
          </p:cNvPr>
          <p:cNvSpPr>
            <a:spLocks noGrp="1" noChangeArrowheads="1"/>
          </p:cNvSpPr>
          <p:nvPr>
            <p:ph type="title"/>
          </p:nvPr>
        </p:nvSpPr>
        <p:spPr>
          <a:xfrm>
            <a:off x="1383564" y="348865"/>
            <a:ext cx="9718111" cy="1576446"/>
          </a:xfrm>
        </p:spPr>
        <p:txBody>
          <a:bodyPr anchor="ctr">
            <a:normAutofit/>
          </a:bodyPr>
          <a:lstStyle/>
          <a:p>
            <a:pPr eaLnBrk="1" hangingPunct="1"/>
            <a:r>
              <a:rPr lang="en-US" altLang="en-US" sz="4000">
                <a:solidFill>
                  <a:srgbClr val="FFFFFF"/>
                </a:solidFill>
              </a:rPr>
              <a:t>Formulating research questions</a:t>
            </a:r>
          </a:p>
        </p:txBody>
      </p:sp>
      <p:graphicFrame>
        <p:nvGraphicFramePr>
          <p:cNvPr id="148485" name="Content Placeholder 2">
            <a:extLst>
              <a:ext uri="{FF2B5EF4-FFF2-40B4-BE49-F238E27FC236}">
                <a16:creationId xmlns:a16="http://schemas.microsoft.com/office/drawing/2014/main" id="{E65694D7-E01F-A955-3682-789149931499}"/>
              </a:ext>
            </a:extLst>
          </p:cNvPr>
          <p:cNvGraphicFramePr>
            <a:graphicFrameLocks noGrp="1"/>
          </p:cNvGraphicFramePr>
          <p:nvPr>
            <p:ph idx="1"/>
            <p:extLst>
              <p:ext uri="{D42A27DB-BD31-4B8C-83A1-F6EECF244321}">
                <p14:modId xmlns:p14="http://schemas.microsoft.com/office/powerpoint/2010/main" val="64581401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513" name="Rectangle 1495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6" name="Title 1">
            <a:extLst>
              <a:ext uri="{FF2B5EF4-FFF2-40B4-BE49-F238E27FC236}">
                <a16:creationId xmlns:a16="http://schemas.microsoft.com/office/drawing/2014/main" id="{CCFC6FC6-24EA-51A5-62D9-701D637C802E}"/>
              </a:ext>
            </a:extLst>
          </p:cNvPr>
          <p:cNvSpPr>
            <a:spLocks noGrp="1" noChangeArrowheads="1"/>
          </p:cNvSpPr>
          <p:nvPr>
            <p:ph type="title"/>
          </p:nvPr>
        </p:nvSpPr>
        <p:spPr>
          <a:xfrm>
            <a:off x="6513788" y="365125"/>
            <a:ext cx="4840010" cy="1807305"/>
          </a:xfrm>
        </p:spPr>
        <p:txBody>
          <a:bodyPr>
            <a:normAutofit/>
          </a:bodyPr>
          <a:lstStyle/>
          <a:p>
            <a:pPr eaLnBrk="1" hangingPunct="1"/>
            <a:r>
              <a:rPr lang="en-US" altLang="en-US"/>
              <a:t>Formulating research questions</a:t>
            </a:r>
          </a:p>
        </p:txBody>
      </p:sp>
      <p:pic>
        <p:nvPicPr>
          <p:cNvPr id="149509" name="Picture 149508" descr="Chalk drawing of people representing different genders">
            <a:extLst>
              <a:ext uri="{FF2B5EF4-FFF2-40B4-BE49-F238E27FC236}">
                <a16:creationId xmlns:a16="http://schemas.microsoft.com/office/drawing/2014/main" id="{30D4BD1E-BBAE-D348-9625-E4B13415A467}"/>
              </a:ext>
            </a:extLst>
          </p:cNvPr>
          <p:cNvPicPr>
            <a:picLocks noChangeAspect="1"/>
          </p:cNvPicPr>
          <p:nvPr/>
        </p:nvPicPr>
        <p:blipFill>
          <a:blip r:embed="rId2"/>
          <a:srcRect l="18167" r="2229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49507" name="Content Placeholder 2">
            <a:extLst>
              <a:ext uri="{FF2B5EF4-FFF2-40B4-BE49-F238E27FC236}">
                <a16:creationId xmlns:a16="http://schemas.microsoft.com/office/drawing/2014/main" id="{7AF9CE73-1859-3109-6EFF-C646F6B6EF64}"/>
              </a:ext>
            </a:extLst>
          </p:cNvPr>
          <p:cNvSpPr>
            <a:spLocks noGrp="1" noChangeArrowheads="1"/>
          </p:cNvSpPr>
          <p:nvPr>
            <p:ph idx="1"/>
          </p:nvPr>
        </p:nvSpPr>
        <p:spPr>
          <a:xfrm>
            <a:off x="6513788" y="2333297"/>
            <a:ext cx="5294754" cy="4159578"/>
          </a:xfrm>
        </p:spPr>
        <p:txBody>
          <a:bodyPr>
            <a:normAutofit fontScale="92500" lnSpcReduction="20000"/>
          </a:bodyPr>
          <a:lstStyle/>
          <a:p>
            <a:pPr eaLnBrk="1" hangingPunct="1"/>
            <a:r>
              <a:rPr lang="en-US" altLang="en-US" sz="2400" dirty="0"/>
              <a:t>How do participants understand…?</a:t>
            </a:r>
          </a:p>
          <a:p>
            <a:pPr eaLnBrk="1" hangingPunct="1"/>
            <a:r>
              <a:rPr lang="en-US" altLang="en-US" sz="2400" dirty="0"/>
              <a:t>What meanings do participants attach to…? </a:t>
            </a:r>
          </a:p>
          <a:p>
            <a:pPr eaLnBrk="1" hangingPunct="1"/>
            <a:r>
              <a:rPr lang="en-US" altLang="en-US" sz="2400" dirty="0"/>
              <a:t>How are participants’ attitudes towards, or emotions about, [a given phenomenon] devel-</a:t>
            </a:r>
            <a:r>
              <a:rPr lang="en-US" altLang="en-US" sz="2400" dirty="0" err="1"/>
              <a:t>oped</a:t>
            </a:r>
            <a:r>
              <a:rPr lang="en-US" altLang="en-US" sz="2400" dirty="0"/>
              <a:t>? How do they evolve over time?</a:t>
            </a:r>
          </a:p>
          <a:p>
            <a:pPr eaLnBrk="1" hangingPunct="1"/>
            <a:r>
              <a:rPr lang="en-US" altLang="en-US" sz="2400" dirty="0"/>
              <a:t>What are participants’ representations of…?</a:t>
            </a:r>
          </a:p>
          <a:p>
            <a:pPr eaLnBrk="1" hangingPunct="1"/>
            <a:r>
              <a:rPr lang="en-US" altLang="en-US" sz="2400" dirty="0"/>
              <a:t>How do participants experience…?</a:t>
            </a:r>
          </a:p>
          <a:p>
            <a:pPr eaLnBrk="1" hangingPunct="1"/>
            <a:r>
              <a:rPr lang="en-US" altLang="en-US" sz="2400" dirty="0"/>
              <a:t>What strategies are used to…and why?</a:t>
            </a:r>
          </a:p>
          <a:p>
            <a:pPr eaLnBrk="1" hangingPunct="1"/>
            <a:r>
              <a:rPr lang="en-US" altLang="en-US" sz="2400" dirty="0"/>
              <a:t>How does [a given phenomenon] take place? How does it evolve?</a:t>
            </a:r>
          </a:p>
          <a:p>
            <a:pPr eaLnBrk="1" hangingPunct="1"/>
            <a:endParaRPr lang="en-US" altLang="en-US" sz="24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0535" name="Rectangle 15053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0" name="Title 1">
            <a:extLst>
              <a:ext uri="{FF2B5EF4-FFF2-40B4-BE49-F238E27FC236}">
                <a16:creationId xmlns:a16="http://schemas.microsoft.com/office/drawing/2014/main" id="{678F55F7-BAD2-139E-F165-05C82BE05B0F}"/>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Determining the research setting</a:t>
            </a:r>
          </a:p>
        </p:txBody>
      </p:sp>
      <p:sp>
        <p:nvSpPr>
          <p:cNvPr id="150537" name="Freeform: Shape 15053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8C23EB-40C7-3E35-572D-5005A1A489A6}"/>
              </a:ext>
            </a:extLst>
          </p:cNvPr>
          <p:cNvSpPr>
            <a:spLocks noGrp="1"/>
          </p:cNvSpPr>
          <p:nvPr>
            <p:ph idx="1"/>
          </p:nvPr>
        </p:nvSpPr>
        <p:spPr>
          <a:xfrm>
            <a:off x="294968" y="1690688"/>
            <a:ext cx="6302477" cy="4955917"/>
          </a:xfrm>
        </p:spPr>
        <p:txBody>
          <a:bodyPr rtlCol="0">
            <a:normAutofit lnSpcReduction="10000"/>
          </a:bodyPr>
          <a:lstStyle/>
          <a:p>
            <a:pPr eaLnBrk="1" fontAlgn="auto" hangingPunct="1">
              <a:spcAft>
                <a:spcPts val="0"/>
              </a:spcAft>
              <a:defRPr/>
            </a:pPr>
            <a:r>
              <a:rPr lang="en-US" sz="2400" dirty="0"/>
              <a:t>Another important task is to establish the research setting, that is, where, when, and with whom the research will take place. </a:t>
            </a:r>
          </a:p>
          <a:p>
            <a:pPr marL="0" indent="0" eaLnBrk="1" fontAlgn="auto" hangingPunct="1">
              <a:spcAft>
                <a:spcPts val="0"/>
              </a:spcAft>
              <a:buFont typeface="Arial" panose="020B0604020202020204" pitchFamily="34" charset="0"/>
              <a:buNone/>
              <a:defRPr/>
            </a:pPr>
            <a:r>
              <a:rPr lang="en-US" sz="2400" dirty="0"/>
              <a:t>A number of criteria must be applied when selecting a research setting:</a:t>
            </a:r>
          </a:p>
          <a:p>
            <a:pPr marL="0" indent="0" eaLnBrk="1" fontAlgn="auto" hangingPunct="1">
              <a:spcAft>
                <a:spcPts val="0"/>
              </a:spcAft>
              <a:buFont typeface="Arial" panose="020B0604020202020204" pitchFamily="34" charset="0"/>
              <a:buNone/>
              <a:defRPr/>
            </a:pPr>
            <a:r>
              <a:rPr lang="en-US" sz="2400" dirty="0"/>
              <a:t>(a) having a sense of boundedness in terms of time, place, culture/experience, etc. (boundaries may not be real but operational ones, i.e. constructed for the purposes of the research),</a:t>
            </a:r>
          </a:p>
          <a:p>
            <a:pPr marL="0" indent="0" eaLnBrk="1" fontAlgn="auto" hangingPunct="1">
              <a:spcAft>
                <a:spcPts val="0"/>
              </a:spcAft>
              <a:buFont typeface="Arial" panose="020B0604020202020204" pitchFamily="34" charset="0"/>
              <a:buNone/>
              <a:defRPr/>
            </a:pPr>
            <a:r>
              <a:rPr lang="en-US" sz="2400" dirty="0"/>
              <a:t>(b) being small and manageable,</a:t>
            </a:r>
          </a:p>
          <a:p>
            <a:pPr marL="0" indent="0" eaLnBrk="1" fontAlgn="auto" hangingPunct="1">
              <a:spcAft>
                <a:spcPts val="0"/>
              </a:spcAft>
              <a:buFont typeface="Arial" panose="020B0604020202020204" pitchFamily="34" charset="0"/>
              <a:buNone/>
              <a:defRPr/>
            </a:pPr>
            <a:r>
              <a:rPr lang="en-US" sz="2400" dirty="0"/>
              <a:t>(c) being data-rich,</a:t>
            </a:r>
          </a:p>
          <a:p>
            <a:pPr marL="0" indent="0" eaLnBrk="1" fontAlgn="auto" hangingPunct="1">
              <a:spcAft>
                <a:spcPts val="0"/>
              </a:spcAft>
              <a:buFont typeface="Arial" panose="020B0604020202020204" pitchFamily="34" charset="0"/>
              <a:buNone/>
              <a:defRPr/>
            </a:pPr>
            <a:r>
              <a:rPr lang="en-US" sz="2400" dirty="0"/>
              <a:t>(d) providing sufficient variety of data,</a:t>
            </a:r>
          </a:p>
          <a:p>
            <a:pPr marL="0" indent="0" eaLnBrk="1" fontAlgn="auto" hangingPunct="1">
              <a:spcAft>
                <a:spcPts val="0"/>
              </a:spcAft>
              <a:buFont typeface="Arial" panose="020B0604020202020204" pitchFamily="34" charset="0"/>
              <a:buNone/>
              <a:defRPr/>
            </a:pPr>
            <a:r>
              <a:rPr lang="en-US" sz="2400" dirty="0"/>
              <a:t>(e) being accessible to the researcher.</a:t>
            </a:r>
          </a:p>
          <a:p>
            <a:pPr eaLnBrk="1" fontAlgn="auto" hangingPunct="1">
              <a:spcAft>
                <a:spcPts val="0"/>
              </a:spcAft>
              <a:defRPr/>
            </a:pPr>
            <a:endParaRPr lang="en-US" sz="2400" dirty="0"/>
          </a:p>
        </p:txBody>
      </p:sp>
      <p:sp>
        <p:nvSpPr>
          <p:cNvPr id="150539" name="Oval 15053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541" name="Block Arc 15054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543" name="Freeform: Shape 15054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50545" name="Straight Connector 15054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0547" name="Freeform: Shape 15054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50549" name="Arc 15054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0551" name="Freeform: Shape 15055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1560" name="Rectangle 15155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54" name="Title 1">
            <a:extLst>
              <a:ext uri="{FF2B5EF4-FFF2-40B4-BE49-F238E27FC236}">
                <a16:creationId xmlns:a16="http://schemas.microsoft.com/office/drawing/2014/main" id="{49D19609-9DBC-0953-1C6C-393E1FEA847F}"/>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Selecting participants</a:t>
            </a:r>
          </a:p>
        </p:txBody>
      </p:sp>
      <p:sp>
        <p:nvSpPr>
          <p:cNvPr id="151562" name="Rectangle 15156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1564" name="Rectangle 15156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1556" name="Content Placeholder 2">
            <a:extLst>
              <a:ext uri="{FF2B5EF4-FFF2-40B4-BE49-F238E27FC236}">
                <a16:creationId xmlns:a16="http://schemas.microsoft.com/office/drawing/2014/main" id="{DA03886E-273F-C478-0B2D-23EB25B938B9}"/>
              </a:ext>
            </a:extLst>
          </p:cNvPr>
          <p:cNvGraphicFramePr>
            <a:graphicFrameLocks noGrp="1"/>
          </p:cNvGraphicFramePr>
          <p:nvPr>
            <p:ph idx="1"/>
            <p:extLst>
              <p:ext uri="{D42A27DB-BD31-4B8C-83A1-F6EECF244321}">
                <p14:modId xmlns:p14="http://schemas.microsoft.com/office/powerpoint/2010/main" val="400778000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4C7CC6C6-FFC0-EBE5-3D17-05050FA70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9" y="1504951"/>
            <a:ext cx="9083675"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439D7361-DEEF-020D-F241-6DADCB2DCEFF}"/>
              </a:ext>
            </a:extLst>
          </p:cNvPr>
          <p:cNvSpPr>
            <a:spLocks noGrp="1" noChangeArrowheads="1"/>
          </p:cNvSpPr>
          <p:nvPr>
            <p:ph type="title"/>
          </p:nvPr>
        </p:nvSpPr>
        <p:spPr/>
        <p:txBody>
          <a:bodyPr/>
          <a:lstStyle/>
          <a:p>
            <a:pPr eaLnBrk="1" hangingPunct="1"/>
            <a:r>
              <a:rPr lang="en-US" altLang="en-US"/>
              <a:t>Theory and research</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584" name="Rectangle 152583">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86" name="Arc 152585">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2578" name="Title 1">
            <a:extLst>
              <a:ext uri="{FF2B5EF4-FFF2-40B4-BE49-F238E27FC236}">
                <a16:creationId xmlns:a16="http://schemas.microsoft.com/office/drawing/2014/main" id="{EAA7E859-94A8-B489-AC27-E5A52B3FAB10}"/>
              </a:ext>
            </a:extLst>
          </p:cNvPr>
          <p:cNvSpPr>
            <a:spLocks noGrp="1" noChangeArrowheads="1"/>
          </p:cNvSpPr>
          <p:nvPr>
            <p:ph type="title"/>
          </p:nvPr>
        </p:nvSpPr>
        <p:spPr>
          <a:xfrm>
            <a:off x="838200" y="365125"/>
            <a:ext cx="10515600" cy="1325563"/>
          </a:xfrm>
        </p:spPr>
        <p:txBody>
          <a:bodyPr>
            <a:normAutofit/>
          </a:bodyPr>
          <a:lstStyle/>
          <a:p>
            <a:pPr algn="ctr" eaLnBrk="1" hangingPunct="1"/>
            <a:r>
              <a:rPr lang="en-US" altLang="en-US"/>
              <a:t>Selecting participants</a:t>
            </a:r>
          </a:p>
        </p:txBody>
      </p:sp>
      <p:graphicFrame>
        <p:nvGraphicFramePr>
          <p:cNvPr id="152580" name="Content Placeholder 2">
            <a:extLst>
              <a:ext uri="{FF2B5EF4-FFF2-40B4-BE49-F238E27FC236}">
                <a16:creationId xmlns:a16="http://schemas.microsoft.com/office/drawing/2014/main" id="{B45B0B03-DBBC-879A-E903-A29A662756C4}"/>
              </a:ext>
            </a:extLst>
          </p:cNvPr>
          <p:cNvGraphicFramePr>
            <a:graphicFrameLocks noGrp="1"/>
          </p:cNvGraphicFramePr>
          <p:nvPr>
            <p:ph idx="1"/>
            <p:extLst>
              <p:ext uri="{D42A27DB-BD31-4B8C-83A1-F6EECF244321}">
                <p14:modId xmlns:p14="http://schemas.microsoft.com/office/powerpoint/2010/main" val="10557569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08" name="Rectangle 15360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02" name="Title 1">
            <a:extLst>
              <a:ext uri="{FF2B5EF4-FFF2-40B4-BE49-F238E27FC236}">
                <a16:creationId xmlns:a16="http://schemas.microsoft.com/office/drawing/2014/main" id="{67130C00-369E-B07E-5807-ABE23A3450B0}"/>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Choosing methods of data generation</a:t>
            </a:r>
          </a:p>
        </p:txBody>
      </p:sp>
      <p:sp>
        <p:nvSpPr>
          <p:cNvPr id="153610" name="Rectangle 15360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612" name="Rectangle 1536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3604" name="Content Placeholder 2">
            <a:extLst>
              <a:ext uri="{FF2B5EF4-FFF2-40B4-BE49-F238E27FC236}">
                <a16:creationId xmlns:a16="http://schemas.microsoft.com/office/drawing/2014/main" id="{44DA38C5-B54E-F42E-C60F-481B943E1138}"/>
              </a:ext>
            </a:extLst>
          </p:cNvPr>
          <p:cNvGraphicFramePr>
            <a:graphicFrameLocks noGrp="1"/>
          </p:cNvGraphicFramePr>
          <p:nvPr>
            <p:ph idx="1"/>
            <p:extLst>
              <p:ext uri="{D42A27DB-BD31-4B8C-83A1-F6EECF244321}">
                <p14:modId xmlns:p14="http://schemas.microsoft.com/office/powerpoint/2010/main" val="374794413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632" name="Rectangle 15463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26" name="Title 1">
            <a:extLst>
              <a:ext uri="{FF2B5EF4-FFF2-40B4-BE49-F238E27FC236}">
                <a16:creationId xmlns:a16="http://schemas.microsoft.com/office/drawing/2014/main" id="{C4EC50E4-6148-9DBE-1DF8-E7EA763150DD}"/>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Evaluative criteria of qualitative research</a:t>
            </a:r>
          </a:p>
        </p:txBody>
      </p:sp>
      <p:sp>
        <p:nvSpPr>
          <p:cNvPr id="154634" name="Rectangle 15463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4636" name="Rectangle 15463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4628" name="Content Placeholder 2">
            <a:extLst>
              <a:ext uri="{FF2B5EF4-FFF2-40B4-BE49-F238E27FC236}">
                <a16:creationId xmlns:a16="http://schemas.microsoft.com/office/drawing/2014/main" id="{865B1088-0DE1-7C21-B9CC-0F57FDD9AB73}"/>
              </a:ext>
            </a:extLst>
          </p:cNvPr>
          <p:cNvGraphicFramePr>
            <a:graphicFrameLocks noGrp="1"/>
          </p:cNvGraphicFramePr>
          <p:nvPr>
            <p:ph idx="1"/>
            <p:extLst>
              <p:ext uri="{D42A27DB-BD31-4B8C-83A1-F6EECF244321}">
                <p14:modId xmlns:p14="http://schemas.microsoft.com/office/powerpoint/2010/main" val="110498530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660" name="Rectangle 155659">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61" name="Arc 15566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5650" name="Title 1">
            <a:extLst>
              <a:ext uri="{FF2B5EF4-FFF2-40B4-BE49-F238E27FC236}">
                <a16:creationId xmlns:a16="http://schemas.microsoft.com/office/drawing/2014/main" id="{9648AA57-715B-5B4B-7263-FE20CB7AEDFD}"/>
              </a:ext>
            </a:extLst>
          </p:cNvPr>
          <p:cNvSpPr>
            <a:spLocks noGrp="1" noChangeArrowheads="1"/>
          </p:cNvSpPr>
          <p:nvPr>
            <p:ph type="title"/>
          </p:nvPr>
        </p:nvSpPr>
        <p:spPr>
          <a:xfrm>
            <a:off x="838200" y="365125"/>
            <a:ext cx="10515600" cy="1325563"/>
          </a:xfrm>
        </p:spPr>
        <p:txBody>
          <a:bodyPr>
            <a:normAutofit/>
          </a:bodyPr>
          <a:lstStyle/>
          <a:p>
            <a:pPr algn="ctr" eaLnBrk="1" hangingPunct="1"/>
            <a:r>
              <a:rPr lang="en-US" altLang="en-US"/>
              <a:t>Critique of qualitative research</a:t>
            </a:r>
          </a:p>
        </p:txBody>
      </p:sp>
      <p:graphicFrame>
        <p:nvGraphicFramePr>
          <p:cNvPr id="155662" name="Content Placeholder 2">
            <a:extLst>
              <a:ext uri="{FF2B5EF4-FFF2-40B4-BE49-F238E27FC236}">
                <a16:creationId xmlns:a16="http://schemas.microsoft.com/office/drawing/2014/main" id="{C1CEEE0F-254F-9981-3BE0-54D9B51C4724}"/>
              </a:ext>
            </a:extLst>
          </p:cNvPr>
          <p:cNvGraphicFramePr>
            <a:graphicFrameLocks noGrp="1"/>
          </p:cNvGraphicFramePr>
          <p:nvPr>
            <p:ph idx="1"/>
            <p:extLst>
              <p:ext uri="{D42A27DB-BD31-4B8C-83A1-F6EECF244321}">
                <p14:modId xmlns:p14="http://schemas.microsoft.com/office/powerpoint/2010/main" val="14755012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682" name="Rectangle 15668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84" name="Freeform: Shape 156683">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6686" name="Right Triangle 15668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688" name="Rectangle 15668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74" name="Title 1">
            <a:extLst>
              <a:ext uri="{FF2B5EF4-FFF2-40B4-BE49-F238E27FC236}">
                <a16:creationId xmlns:a16="http://schemas.microsoft.com/office/drawing/2014/main" id="{5A43B66D-5313-1DE5-D40A-29AD858636E4}"/>
              </a:ext>
            </a:extLst>
          </p:cNvPr>
          <p:cNvSpPr>
            <a:spLocks noGrp="1" noChangeArrowheads="1"/>
          </p:cNvSpPr>
          <p:nvPr>
            <p:ph type="ctrTitle"/>
          </p:nvPr>
        </p:nvSpPr>
        <p:spPr>
          <a:xfrm>
            <a:off x="5775961" y="962526"/>
            <a:ext cx="5384800" cy="3210689"/>
          </a:xfrm>
        </p:spPr>
        <p:txBody>
          <a:bodyPr anchor="b">
            <a:normAutofit/>
          </a:bodyPr>
          <a:lstStyle/>
          <a:p>
            <a:pPr algn="l" eaLnBrk="1" hangingPunct="1"/>
            <a:r>
              <a:rPr lang="en-US" altLang="en-US" sz="4500"/>
              <a:t>Chapter 9 </a:t>
            </a:r>
            <a:br>
              <a:rPr lang="en-US" altLang="en-US" sz="4500"/>
            </a:br>
            <a:r>
              <a:rPr lang="en-US" altLang="en-US" sz="4500"/>
              <a:t>Participant selection in qualitative research-Collecting qualitative data</a:t>
            </a:r>
          </a:p>
        </p:txBody>
      </p:sp>
      <p:sp>
        <p:nvSpPr>
          <p:cNvPr id="156675" name="Subtitle 2">
            <a:extLst>
              <a:ext uri="{FF2B5EF4-FFF2-40B4-BE49-F238E27FC236}">
                <a16:creationId xmlns:a16="http://schemas.microsoft.com/office/drawing/2014/main" id="{9F3D816E-A9D9-DE1C-3C21-0F5B32B70CAC}"/>
              </a:ext>
            </a:extLst>
          </p:cNvPr>
          <p:cNvSpPr>
            <a:spLocks noGrp="1" noChangeArrowheads="1"/>
          </p:cNvSpPr>
          <p:nvPr>
            <p:ph type="subTitle" idx="1"/>
          </p:nvPr>
        </p:nvSpPr>
        <p:spPr>
          <a:xfrm>
            <a:off x="5775961" y="4269462"/>
            <a:ext cx="4048760" cy="1095017"/>
          </a:xfrm>
        </p:spPr>
        <p:txBody>
          <a:bodyPr anchor="t">
            <a:normAutofit/>
          </a:bodyPr>
          <a:lstStyle/>
          <a:p>
            <a:pPr algn="l" eaLnBrk="1" hangingPunct="1"/>
            <a:r>
              <a:rPr lang="en-US" altLang="en-US" sz="2000"/>
              <a:t>Domna Michail</a:t>
            </a:r>
          </a:p>
        </p:txBody>
      </p:sp>
      <p:pic>
        <p:nvPicPr>
          <p:cNvPr id="156676" name="Picture 1" descr="A close up of a logo&#10;&#10;Description automatically generated">
            <a:extLst>
              <a:ext uri="{FF2B5EF4-FFF2-40B4-BE49-F238E27FC236}">
                <a16:creationId xmlns:a16="http://schemas.microsoft.com/office/drawing/2014/main" id="{7E691D67-B681-2CFF-3EE0-C22C067AD6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6558" y="1707285"/>
            <a:ext cx="3510140" cy="1111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2" descr="A logo with black text&#10;&#10;Description automatically generated">
            <a:extLst>
              <a:ext uri="{FF2B5EF4-FFF2-40B4-BE49-F238E27FC236}">
                <a16:creationId xmlns:a16="http://schemas.microsoft.com/office/drawing/2014/main" id="{91A0BD36-87B8-5979-9D67-046C2519FD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8446" y="3828954"/>
            <a:ext cx="3508165" cy="14969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705" name="Rectangle 15770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98" name="Title 1">
            <a:extLst>
              <a:ext uri="{FF2B5EF4-FFF2-40B4-BE49-F238E27FC236}">
                <a16:creationId xmlns:a16="http://schemas.microsoft.com/office/drawing/2014/main" id="{81527CF3-6203-4AB1-0196-3A08B4D3240A}"/>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400"/>
              <a:t>Learning Outcomes</a:t>
            </a:r>
          </a:p>
        </p:txBody>
      </p:sp>
      <p:sp>
        <p:nvSpPr>
          <p:cNvPr id="15770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7701" name="Content Placeholder 2">
            <a:extLst>
              <a:ext uri="{FF2B5EF4-FFF2-40B4-BE49-F238E27FC236}">
                <a16:creationId xmlns:a16="http://schemas.microsoft.com/office/drawing/2014/main" id="{8586E727-BACE-4D60-EA90-F9104FBB61D7}"/>
              </a:ext>
            </a:extLst>
          </p:cNvPr>
          <p:cNvGraphicFramePr>
            <a:graphicFrameLocks noGrp="1"/>
          </p:cNvGraphicFramePr>
          <p:nvPr>
            <p:ph idx="1"/>
            <p:extLst>
              <p:ext uri="{D42A27DB-BD31-4B8C-83A1-F6EECF244321}">
                <p14:modId xmlns:p14="http://schemas.microsoft.com/office/powerpoint/2010/main" val="273487090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8729" name="Rectangle 1587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31" name="Rectangle 1587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33" name="Rectangle 1587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35" name="Rectangle 1587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722" name="Title 1">
            <a:extLst>
              <a:ext uri="{FF2B5EF4-FFF2-40B4-BE49-F238E27FC236}">
                <a16:creationId xmlns:a16="http://schemas.microsoft.com/office/drawing/2014/main" id="{615AFE12-64F7-3944-AA51-E787A1D105F8}"/>
              </a:ext>
            </a:extLst>
          </p:cNvPr>
          <p:cNvSpPr>
            <a:spLocks noGrp="1" noChangeArrowheads="1"/>
          </p:cNvSpPr>
          <p:nvPr>
            <p:ph type="title"/>
          </p:nvPr>
        </p:nvSpPr>
        <p:spPr>
          <a:xfrm>
            <a:off x="1383564" y="348865"/>
            <a:ext cx="9718111" cy="1576446"/>
          </a:xfrm>
        </p:spPr>
        <p:txBody>
          <a:bodyPr anchor="ctr">
            <a:normAutofit/>
          </a:bodyPr>
          <a:lstStyle/>
          <a:p>
            <a:pPr eaLnBrk="1" hangingPunct="1"/>
            <a:r>
              <a:rPr lang="en-US" altLang="en-US" sz="4000">
                <a:solidFill>
                  <a:srgbClr val="FFFFFF"/>
                </a:solidFill>
              </a:rPr>
              <a:t>Important considerations in participant selection</a:t>
            </a:r>
          </a:p>
        </p:txBody>
      </p:sp>
      <p:graphicFrame>
        <p:nvGraphicFramePr>
          <p:cNvPr id="158725" name="Content Placeholder 2">
            <a:extLst>
              <a:ext uri="{FF2B5EF4-FFF2-40B4-BE49-F238E27FC236}">
                <a16:creationId xmlns:a16="http://schemas.microsoft.com/office/drawing/2014/main" id="{23FA1389-E187-F4F1-96EE-93F03873A5C8}"/>
              </a:ext>
            </a:extLst>
          </p:cNvPr>
          <p:cNvGraphicFramePr>
            <a:graphicFrameLocks noGrp="1"/>
          </p:cNvGraphicFramePr>
          <p:nvPr>
            <p:ph idx="1"/>
            <p:extLst>
              <p:ext uri="{D42A27DB-BD31-4B8C-83A1-F6EECF244321}">
                <p14:modId xmlns:p14="http://schemas.microsoft.com/office/powerpoint/2010/main" val="211712081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9750" name="Picture 159749">
            <a:extLst>
              <a:ext uri="{FF2B5EF4-FFF2-40B4-BE49-F238E27FC236}">
                <a16:creationId xmlns:a16="http://schemas.microsoft.com/office/drawing/2014/main" id="{D0A9FCD2-2515-AC4A-E094-EC8173C61907}"/>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59754" name="Rectangle 15975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46" name="Title 1">
            <a:extLst>
              <a:ext uri="{FF2B5EF4-FFF2-40B4-BE49-F238E27FC236}">
                <a16:creationId xmlns:a16="http://schemas.microsoft.com/office/drawing/2014/main" id="{47823740-C2F3-B9DF-7F1B-7A64F47C9F1D}"/>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t>Steps for participant selection </a:t>
            </a:r>
          </a:p>
        </p:txBody>
      </p:sp>
      <p:graphicFrame>
        <p:nvGraphicFramePr>
          <p:cNvPr id="159749" name="Content Placeholder 2">
            <a:extLst>
              <a:ext uri="{FF2B5EF4-FFF2-40B4-BE49-F238E27FC236}">
                <a16:creationId xmlns:a16="http://schemas.microsoft.com/office/drawing/2014/main" id="{CBC7A4E0-59E1-9CA1-DDA1-D2E0068C9541}"/>
              </a:ext>
            </a:extLst>
          </p:cNvPr>
          <p:cNvGraphicFramePr>
            <a:graphicFrameLocks noGrp="1"/>
          </p:cNvGraphicFramePr>
          <p:nvPr>
            <p:ph idx="1"/>
            <p:extLst>
              <p:ext uri="{D42A27DB-BD31-4B8C-83A1-F6EECF244321}">
                <p14:modId xmlns:p14="http://schemas.microsoft.com/office/powerpoint/2010/main" val="27190673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0776" name="Rectangle 16077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0778" name="Freeform: Shape 16077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0780" name="Freeform: Shape 16077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770" name="Title 1">
            <a:extLst>
              <a:ext uri="{FF2B5EF4-FFF2-40B4-BE49-F238E27FC236}">
                <a16:creationId xmlns:a16="http://schemas.microsoft.com/office/drawing/2014/main" id="{8E2F9A59-9102-756F-CD2E-CDFD656039FA}"/>
              </a:ext>
            </a:extLst>
          </p:cNvPr>
          <p:cNvSpPr>
            <a:spLocks noGrp="1" noChangeArrowheads="1"/>
          </p:cNvSpPr>
          <p:nvPr>
            <p:ph type="title"/>
          </p:nvPr>
        </p:nvSpPr>
        <p:spPr>
          <a:xfrm>
            <a:off x="621792" y="1161288"/>
            <a:ext cx="3602736" cy="4526280"/>
          </a:xfrm>
        </p:spPr>
        <p:txBody>
          <a:bodyPr>
            <a:normAutofit/>
          </a:bodyPr>
          <a:lstStyle/>
          <a:p>
            <a:pPr eaLnBrk="1" hangingPunct="1"/>
            <a:r>
              <a:rPr lang="en-US" altLang="en-US" sz="4000"/>
              <a:t>Strategies of participant selection </a:t>
            </a:r>
          </a:p>
        </p:txBody>
      </p:sp>
      <p:sp>
        <p:nvSpPr>
          <p:cNvPr id="160782" name="Rectangle 16078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0772" name="Content Placeholder 2">
            <a:extLst>
              <a:ext uri="{FF2B5EF4-FFF2-40B4-BE49-F238E27FC236}">
                <a16:creationId xmlns:a16="http://schemas.microsoft.com/office/drawing/2014/main" id="{229A8EA5-3B73-4E2A-0901-65BB06D062F6}"/>
              </a:ext>
            </a:extLst>
          </p:cNvPr>
          <p:cNvGraphicFramePr>
            <a:graphicFrameLocks noGrp="1"/>
          </p:cNvGraphicFramePr>
          <p:nvPr>
            <p:ph idx="1"/>
            <p:extLst>
              <p:ext uri="{D42A27DB-BD31-4B8C-83A1-F6EECF244321}">
                <p14:modId xmlns:p14="http://schemas.microsoft.com/office/powerpoint/2010/main" val="3632479260"/>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1800" name="Rectangle 16179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94" name="Title 1">
            <a:extLst>
              <a:ext uri="{FF2B5EF4-FFF2-40B4-BE49-F238E27FC236}">
                <a16:creationId xmlns:a16="http://schemas.microsoft.com/office/drawing/2014/main" id="{6A62CB59-1122-85F7-A911-C98044A2BC9E}"/>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400"/>
              <a:t>Strategies of participant selection </a:t>
            </a:r>
          </a:p>
        </p:txBody>
      </p:sp>
      <p:sp>
        <p:nvSpPr>
          <p:cNvPr id="16180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1796" name="Content Placeholder 2">
            <a:extLst>
              <a:ext uri="{FF2B5EF4-FFF2-40B4-BE49-F238E27FC236}">
                <a16:creationId xmlns:a16="http://schemas.microsoft.com/office/drawing/2014/main" id="{6203041B-F72D-83DE-15DE-A7D1FA36E336}"/>
              </a:ext>
            </a:extLst>
          </p:cNvPr>
          <p:cNvGraphicFramePr>
            <a:graphicFrameLocks noGrp="1"/>
          </p:cNvGraphicFramePr>
          <p:nvPr>
            <p:ph idx="1"/>
            <p:extLst>
              <p:ext uri="{D42A27DB-BD31-4B8C-83A1-F6EECF244321}">
                <p14:modId xmlns:p14="http://schemas.microsoft.com/office/powerpoint/2010/main" val="420922262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8A07AE12-E275-A494-E514-C780A59245C4}"/>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4100"/>
              <a:t>The philosophical foundations of social research</a:t>
            </a:r>
          </a:p>
        </p:txBody>
      </p:sp>
      <p:sp>
        <p:nvSpPr>
          <p:cNvPr id="20491" name="Rectangle 2049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493" name="Rectangle 2049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0485" name="Content Placeholder 2">
            <a:extLst>
              <a:ext uri="{FF2B5EF4-FFF2-40B4-BE49-F238E27FC236}">
                <a16:creationId xmlns:a16="http://schemas.microsoft.com/office/drawing/2014/main" id="{AEDE890D-6EB3-7280-F09E-836886ACE86A}"/>
              </a:ext>
            </a:extLst>
          </p:cNvPr>
          <p:cNvGraphicFramePr>
            <a:graphicFrameLocks noGrp="1"/>
          </p:cNvGraphicFramePr>
          <p:nvPr>
            <p:ph idx="1"/>
            <p:extLst>
              <p:ext uri="{D42A27DB-BD31-4B8C-83A1-F6EECF244321}">
                <p14:modId xmlns:p14="http://schemas.microsoft.com/office/powerpoint/2010/main" val="2333626870"/>
              </p:ext>
            </p:extLst>
          </p:nvPr>
        </p:nvGraphicFramePr>
        <p:xfrm>
          <a:off x="838200" y="1926266"/>
          <a:ext cx="10515600" cy="456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2825" name="Rectangle 16282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27" name="Rectangle 16282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18" name="Title 1">
            <a:extLst>
              <a:ext uri="{FF2B5EF4-FFF2-40B4-BE49-F238E27FC236}">
                <a16:creationId xmlns:a16="http://schemas.microsoft.com/office/drawing/2014/main" id="{B95ACA55-1F77-CBCF-D5B9-167732C275E1}"/>
              </a:ext>
            </a:extLst>
          </p:cNvPr>
          <p:cNvSpPr>
            <a:spLocks noGrp="1" noChangeArrowheads="1"/>
          </p:cNvSpPr>
          <p:nvPr>
            <p:ph type="title"/>
          </p:nvPr>
        </p:nvSpPr>
        <p:spPr>
          <a:xfrm>
            <a:off x="804672" y="802955"/>
            <a:ext cx="4977976" cy="1454051"/>
          </a:xfrm>
        </p:spPr>
        <p:txBody>
          <a:bodyPr>
            <a:normAutofit/>
          </a:bodyPr>
          <a:lstStyle/>
          <a:p>
            <a:pPr eaLnBrk="1" hangingPunct="1"/>
            <a:r>
              <a:rPr lang="en-US" altLang="en-US" sz="3600">
                <a:solidFill>
                  <a:schemeClr val="tx2"/>
                </a:solidFill>
              </a:rPr>
              <a:t>Informal Interviewing</a:t>
            </a:r>
          </a:p>
        </p:txBody>
      </p:sp>
      <p:sp>
        <p:nvSpPr>
          <p:cNvPr id="3" name="Content Placeholder 2">
            <a:extLst>
              <a:ext uri="{FF2B5EF4-FFF2-40B4-BE49-F238E27FC236}">
                <a16:creationId xmlns:a16="http://schemas.microsoft.com/office/drawing/2014/main" id="{32AAC129-EFBC-E55C-8F84-40003EAFD88F}"/>
              </a:ext>
            </a:extLst>
          </p:cNvPr>
          <p:cNvSpPr>
            <a:spLocks noGrp="1"/>
          </p:cNvSpPr>
          <p:nvPr>
            <p:ph idx="1"/>
          </p:nvPr>
        </p:nvSpPr>
        <p:spPr>
          <a:xfrm>
            <a:off x="450253" y="1809136"/>
            <a:ext cx="6123529" cy="4798142"/>
          </a:xfrm>
        </p:spPr>
        <p:txBody>
          <a:bodyPr rtlCol="0" anchor="ctr">
            <a:normAutofit/>
          </a:bodyPr>
          <a:lstStyle/>
          <a:p>
            <a:pPr eaLnBrk="1" fontAlgn="auto" hangingPunct="1">
              <a:spcAft>
                <a:spcPts val="0"/>
              </a:spcAft>
              <a:defRPr/>
            </a:pPr>
            <a:r>
              <a:rPr lang="en-US" sz="2000" dirty="0">
                <a:solidFill>
                  <a:schemeClr val="tx2"/>
                </a:solidFill>
              </a:rPr>
              <a:t>It is characterized by a total lack of structure or control. It is a qualitative research technique characterized by its relaxed and conversational nature. </a:t>
            </a:r>
          </a:p>
          <a:p>
            <a:pPr eaLnBrk="1" fontAlgn="auto" hangingPunct="1">
              <a:spcAft>
                <a:spcPts val="0"/>
              </a:spcAft>
              <a:defRPr/>
            </a:pPr>
            <a:r>
              <a:rPr lang="en-US" sz="2000" dirty="0">
                <a:solidFill>
                  <a:schemeClr val="tx2"/>
                </a:solidFill>
              </a:rPr>
              <a:t>It involves open-ended discussions between an interviewer and a participant in an informal setting, allowing for a free flow of conversation and exploration of various topics.</a:t>
            </a:r>
          </a:p>
          <a:p>
            <a:pPr eaLnBrk="1" fontAlgn="auto" hangingPunct="1">
              <a:spcAft>
                <a:spcPts val="0"/>
              </a:spcAft>
              <a:defRPr/>
            </a:pPr>
            <a:r>
              <a:rPr lang="en-US" sz="2000" dirty="0">
                <a:solidFill>
                  <a:schemeClr val="tx2"/>
                </a:solidFill>
              </a:rPr>
              <a:t>Researchers utilize this method to gain rich insights into individuals' lived experiences, beliefs, behaviors, and perceptions within specific contexts. </a:t>
            </a:r>
          </a:p>
          <a:p>
            <a:pPr eaLnBrk="1" fontAlgn="auto" hangingPunct="1">
              <a:spcAft>
                <a:spcPts val="0"/>
              </a:spcAft>
              <a:defRPr/>
            </a:pPr>
            <a:r>
              <a:rPr lang="en-US" sz="2000" dirty="0">
                <a:solidFill>
                  <a:schemeClr val="tx2"/>
                </a:solidFill>
              </a:rPr>
              <a:t>Although informal interviews offer flexibility and rich qualitative data, they also present challenges, such as potential biases introduced by the interviewer, lack of standardization, and difficulties in analyzing unstructured data. </a:t>
            </a:r>
          </a:p>
          <a:p>
            <a:pPr eaLnBrk="1" fontAlgn="auto" hangingPunct="1">
              <a:spcAft>
                <a:spcPts val="0"/>
              </a:spcAft>
              <a:defRPr/>
            </a:pPr>
            <a:endParaRPr lang="en-US" sz="2000" dirty="0">
              <a:solidFill>
                <a:schemeClr val="tx2"/>
              </a:solidFill>
            </a:endParaRPr>
          </a:p>
        </p:txBody>
      </p:sp>
      <p:grpSp>
        <p:nvGrpSpPr>
          <p:cNvPr id="162829" name="Group 16282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62830" name="Freeform: Shape 16282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31" name="Freeform: Shape 16283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32" name="Freeform: Shape 16283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33" name="Freeform: Shape 16283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2822" name="Graphic 162821" descr="Chat">
            <a:extLst>
              <a:ext uri="{FF2B5EF4-FFF2-40B4-BE49-F238E27FC236}">
                <a16:creationId xmlns:a16="http://schemas.microsoft.com/office/drawing/2014/main" id="{22232C53-7635-E727-4938-0E29292B3F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8C4FE629-8C1B-91F3-4186-D22793CAFCB6}"/>
              </a:ext>
            </a:extLst>
          </p:cNvPr>
          <p:cNvSpPr>
            <a:spLocks noGrp="1" noChangeArrowheads="1"/>
          </p:cNvSpPr>
          <p:nvPr>
            <p:ph type="title"/>
          </p:nvPr>
        </p:nvSpPr>
        <p:spPr/>
        <p:txBody>
          <a:bodyPr/>
          <a:lstStyle/>
          <a:p>
            <a:pPr eaLnBrk="1" hangingPunct="1"/>
            <a:r>
              <a:rPr lang="en-US" altLang="en-US"/>
              <a:t>Unstructured Interviewing</a:t>
            </a:r>
          </a:p>
        </p:txBody>
      </p:sp>
      <p:graphicFrame>
        <p:nvGraphicFramePr>
          <p:cNvPr id="163845" name="Content Placeholder 2">
            <a:extLst>
              <a:ext uri="{FF2B5EF4-FFF2-40B4-BE49-F238E27FC236}">
                <a16:creationId xmlns:a16="http://schemas.microsoft.com/office/drawing/2014/main" id="{4AE4413A-EBCC-AD2E-0BCD-0C5CA6CA8C38}"/>
              </a:ext>
            </a:extLst>
          </p:cNvPr>
          <p:cNvGraphicFramePr>
            <a:graphicFrameLocks noGrp="1"/>
          </p:cNvGraphicFramePr>
          <p:nvPr>
            <p:ph idx="1"/>
            <p:extLst>
              <p:ext uri="{D42A27DB-BD31-4B8C-83A1-F6EECF244321}">
                <p14:modId xmlns:p14="http://schemas.microsoft.com/office/powerpoint/2010/main" val="2148835015"/>
              </p:ext>
            </p:extLst>
          </p:nvPr>
        </p:nvGraphicFramePr>
        <p:xfrm>
          <a:off x="838200" y="1825625"/>
          <a:ext cx="10515600" cy="4779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872" name="Rectangle 164871">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74" name="Oval 16487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66" name="Title 1">
            <a:extLst>
              <a:ext uri="{FF2B5EF4-FFF2-40B4-BE49-F238E27FC236}">
                <a16:creationId xmlns:a16="http://schemas.microsoft.com/office/drawing/2014/main" id="{4548508F-0705-954C-614F-4D05AA24C62C}"/>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Semi-structured Interviewing</a:t>
            </a:r>
          </a:p>
        </p:txBody>
      </p:sp>
      <p:sp>
        <p:nvSpPr>
          <p:cNvPr id="164876" name="Arc 16487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4878" name="Oval 164877">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4867" name="Content Placeholder 2">
            <a:extLst>
              <a:ext uri="{FF2B5EF4-FFF2-40B4-BE49-F238E27FC236}">
                <a16:creationId xmlns:a16="http://schemas.microsoft.com/office/drawing/2014/main" id="{641855A5-A623-B7B3-9A77-57707DDC3B98}"/>
              </a:ext>
            </a:extLst>
          </p:cNvPr>
          <p:cNvSpPr>
            <a:spLocks noGrp="1" noChangeArrowheads="1"/>
          </p:cNvSpPr>
          <p:nvPr>
            <p:ph idx="1"/>
          </p:nvPr>
        </p:nvSpPr>
        <p:spPr>
          <a:xfrm>
            <a:off x="5370153" y="1526033"/>
            <a:ext cx="6212247" cy="4936187"/>
          </a:xfrm>
        </p:spPr>
        <p:txBody>
          <a:bodyPr>
            <a:normAutofit/>
          </a:bodyPr>
          <a:lstStyle/>
          <a:p>
            <a:pPr eaLnBrk="1" hangingPunct="1"/>
            <a:r>
              <a:rPr lang="en-US" altLang="en-US" sz="2400" dirty="0"/>
              <a:t>Involves conducting interviews guided by a flexible yet predefined set of open-ended questions, allowing for both planned inquiries and the exploration of unanticipated topics that arise during the conversation. </a:t>
            </a:r>
          </a:p>
          <a:p>
            <a:pPr eaLnBrk="1" hangingPunct="1"/>
            <a:r>
              <a:rPr lang="en-US" altLang="en-US" sz="2400" dirty="0"/>
              <a:t>This approach provides a balance between structure and flexibility.</a:t>
            </a:r>
          </a:p>
          <a:p>
            <a:pPr eaLnBrk="1" hangingPunct="1"/>
            <a:r>
              <a:rPr lang="en-US" altLang="en-US" sz="2400" b="1" dirty="0"/>
              <a:t>Flexibility</a:t>
            </a:r>
          </a:p>
          <a:p>
            <a:pPr eaLnBrk="1" hangingPunct="1"/>
            <a:r>
              <a:rPr lang="en-US" altLang="en-US" sz="2400" b="1" dirty="0"/>
              <a:t>Open-ended questions</a:t>
            </a:r>
          </a:p>
          <a:p>
            <a:pPr eaLnBrk="1" hangingPunct="1"/>
            <a:r>
              <a:rPr lang="en-US" altLang="en-US" sz="2400" b="1" dirty="0"/>
              <a:t>Structured framework</a:t>
            </a:r>
          </a:p>
          <a:p>
            <a:pPr eaLnBrk="1" hangingPunct="1"/>
            <a:r>
              <a:rPr lang="en-US" altLang="en-US" sz="2400" b="1" dirty="0"/>
              <a:t>Probing and follow-up questions</a:t>
            </a:r>
          </a:p>
          <a:p>
            <a:pPr eaLnBrk="1" hangingPunct="1"/>
            <a:r>
              <a:rPr lang="en-US" altLang="en-US" sz="2400" b="1" dirty="0"/>
              <a:t>Participant-centered approach</a:t>
            </a:r>
          </a:p>
          <a:p>
            <a:pPr eaLnBrk="1" hangingPunct="1"/>
            <a:endParaRPr lang="en-US" altLang="en-US" sz="1800"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895" name="Rectangle 16589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90" name="Title 1">
            <a:extLst>
              <a:ext uri="{FF2B5EF4-FFF2-40B4-BE49-F238E27FC236}">
                <a16:creationId xmlns:a16="http://schemas.microsoft.com/office/drawing/2014/main" id="{5FE15C39-53C2-D567-34C4-9D6DB9D90CFF}"/>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Focus groups</a:t>
            </a:r>
          </a:p>
        </p:txBody>
      </p:sp>
      <p:sp>
        <p:nvSpPr>
          <p:cNvPr id="165897" name="Freeform: Shape 16589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8C5B3E9-0413-A398-775E-06916F0DBD0A}"/>
              </a:ext>
            </a:extLst>
          </p:cNvPr>
          <p:cNvSpPr>
            <a:spLocks noGrp="1"/>
          </p:cNvSpPr>
          <p:nvPr>
            <p:ph idx="1"/>
          </p:nvPr>
        </p:nvSpPr>
        <p:spPr>
          <a:xfrm>
            <a:off x="294968" y="1439650"/>
            <a:ext cx="6101721" cy="5265950"/>
          </a:xfrm>
        </p:spPr>
        <p:txBody>
          <a:bodyPr rtlCol="0">
            <a:normAutofit lnSpcReduction="10000"/>
          </a:bodyPr>
          <a:lstStyle/>
          <a:p>
            <a:pPr eaLnBrk="1" fontAlgn="auto" hangingPunct="1">
              <a:spcAft>
                <a:spcPts val="0"/>
              </a:spcAft>
              <a:defRPr/>
            </a:pPr>
            <a:r>
              <a:rPr lang="en-US" sz="2400" dirty="0"/>
              <a:t>Method involving a facilitated discussion among a small group of participants who share common characteristics, experiences, or interests related to the research topic. In a focus group setting, participants engage in a structured conversation led by a moderator or facilitator to explore their perceptions, opinions, attitudes, beliefs, and experiences about a specific subject.</a:t>
            </a:r>
          </a:p>
          <a:p>
            <a:pPr eaLnBrk="1" fontAlgn="auto" hangingPunct="1">
              <a:spcAft>
                <a:spcPts val="0"/>
              </a:spcAft>
              <a:defRPr/>
            </a:pPr>
            <a:r>
              <a:rPr lang="en-US" sz="2400" b="1" dirty="0"/>
              <a:t>Participant interaction</a:t>
            </a:r>
          </a:p>
          <a:p>
            <a:pPr eaLnBrk="1" fontAlgn="auto" hangingPunct="1">
              <a:spcAft>
                <a:spcPts val="0"/>
              </a:spcAft>
              <a:defRPr/>
            </a:pPr>
            <a:r>
              <a:rPr lang="en-US" sz="2400" b="1" dirty="0"/>
              <a:t>Moderator guidance</a:t>
            </a:r>
          </a:p>
          <a:p>
            <a:pPr eaLnBrk="1" fontAlgn="auto" hangingPunct="1">
              <a:spcAft>
                <a:spcPts val="0"/>
              </a:spcAft>
              <a:defRPr/>
            </a:pPr>
            <a:r>
              <a:rPr lang="en-US" sz="2400" b="1" dirty="0"/>
              <a:t>Group dynamics</a:t>
            </a:r>
          </a:p>
          <a:p>
            <a:pPr eaLnBrk="1" fontAlgn="auto" hangingPunct="1">
              <a:spcAft>
                <a:spcPts val="0"/>
              </a:spcAft>
              <a:defRPr/>
            </a:pPr>
            <a:r>
              <a:rPr lang="en-US" sz="2400" b="1" dirty="0"/>
              <a:t>Exploration of perceptions and attitudes</a:t>
            </a:r>
          </a:p>
          <a:p>
            <a:pPr eaLnBrk="1" fontAlgn="auto" hangingPunct="1">
              <a:spcAft>
                <a:spcPts val="0"/>
              </a:spcAft>
              <a:defRPr/>
            </a:pPr>
            <a:r>
              <a:rPr lang="en-US" sz="2400" b="1" dirty="0"/>
              <a:t>Sample composition</a:t>
            </a:r>
          </a:p>
          <a:p>
            <a:pPr eaLnBrk="1" fontAlgn="auto" hangingPunct="1">
              <a:spcAft>
                <a:spcPts val="0"/>
              </a:spcAft>
              <a:defRPr/>
            </a:pPr>
            <a:r>
              <a:rPr lang="en-US" sz="2400" b="1" dirty="0"/>
              <a:t>Data collection</a:t>
            </a:r>
          </a:p>
          <a:p>
            <a:pPr eaLnBrk="1" fontAlgn="auto" hangingPunct="1">
              <a:spcAft>
                <a:spcPts val="0"/>
              </a:spcAft>
              <a:defRPr/>
            </a:pPr>
            <a:endParaRPr lang="en-US" sz="1800" dirty="0"/>
          </a:p>
        </p:txBody>
      </p:sp>
      <p:sp>
        <p:nvSpPr>
          <p:cNvPr id="165899" name="Oval 16589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901" name="Block Arc 16590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903" name="Freeform: Shape 16590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65905" name="Straight Connector 16590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5907" name="Freeform: Shape 16590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65909" name="Arc 16590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5911" name="Freeform: Shape 16591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66922" name="Rectangle 166921">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66924" name="Group 166923">
            <a:extLst>
              <a:ext uri="{FF2B5EF4-FFF2-40B4-BE49-F238E27FC236}">
                <a16:creationId xmlns:a16="http://schemas.microsoft.com/office/drawing/2014/main" id="{389BDD9F-4EA5-435C-9CF0-C121FA9C2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66925" name="Rectangle 166924">
              <a:extLst>
                <a:ext uri="{FF2B5EF4-FFF2-40B4-BE49-F238E27FC236}">
                  <a16:creationId xmlns:a16="http://schemas.microsoft.com/office/drawing/2014/main" id="{33E601B9-C4A2-43FE-9392-258FEF3AF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926" name="Rectangle 166925">
              <a:extLst>
                <a:ext uri="{FF2B5EF4-FFF2-40B4-BE49-F238E27FC236}">
                  <a16:creationId xmlns:a16="http://schemas.microsoft.com/office/drawing/2014/main" id="{7CEED285-9716-4AD5-A0ED-3FC23765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6928" name="Freeform: Shape 166927">
            <a:extLst>
              <a:ext uri="{FF2B5EF4-FFF2-40B4-BE49-F238E27FC236}">
                <a16:creationId xmlns:a16="http://schemas.microsoft.com/office/drawing/2014/main" id="{848948E3-833E-431E-AEAE-936855EF5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6930" name="Rectangle 166929">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6914" name="Title 1">
            <a:extLst>
              <a:ext uri="{FF2B5EF4-FFF2-40B4-BE49-F238E27FC236}">
                <a16:creationId xmlns:a16="http://schemas.microsoft.com/office/drawing/2014/main" id="{0D3979F8-1A67-21E7-E911-658744ADC90B}"/>
              </a:ext>
            </a:extLst>
          </p:cNvPr>
          <p:cNvSpPr>
            <a:spLocks noGrp="1" noChangeArrowheads="1"/>
          </p:cNvSpPr>
          <p:nvPr>
            <p:ph type="ctrTitle"/>
          </p:nvPr>
        </p:nvSpPr>
        <p:spPr>
          <a:xfrm>
            <a:off x="1142999" y="1676401"/>
            <a:ext cx="4495801" cy="2286002"/>
          </a:xfrm>
        </p:spPr>
        <p:txBody>
          <a:bodyPr anchor="t">
            <a:normAutofit/>
          </a:bodyPr>
          <a:lstStyle/>
          <a:p>
            <a:pPr algn="l" eaLnBrk="1" hangingPunct="1"/>
            <a:r>
              <a:rPr lang="en-US" altLang="en-US" sz="4800" dirty="0"/>
              <a:t>Chapter 10 </a:t>
            </a:r>
            <a:br>
              <a:rPr lang="en-US" altLang="en-US" sz="4800" dirty="0"/>
            </a:br>
            <a:r>
              <a:rPr lang="en-US" altLang="en-US" sz="4800" dirty="0"/>
              <a:t>Qualitative Research Designs </a:t>
            </a:r>
            <a:endParaRPr lang="en-US" altLang="en-US" sz="4800"/>
          </a:p>
        </p:txBody>
      </p:sp>
      <p:sp>
        <p:nvSpPr>
          <p:cNvPr id="166915" name="Subtitle 2">
            <a:extLst>
              <a:ext uri="{FF2B5EF4-FFF2-40B4-BE49-F238E27FC236}">
                <a16:creationId xmlns:a16="http://schemas.microsoft.com/office/drawing/2014/main" id="{E7E76155-8E05-4ADA-F3EA-0BDEC1C1373A}"/>
              </a:ext>
            </a:extLst>
          </p:cNvPr>
          <p:cNvSpPr>
            <a:spLocks noGrp="1" noChangeArrowheads="1"/>
          </p:cNvSpPr>
          <p:nvPr>
            <p:ph type="subTitle" idx="1"/>
          </p:nvPr>
        </p:nvSpPr>
        <p:spPr>
          <a:xfrm>
            <a:off x="1142999" y="4267200"/>
            <a:ext cx="4495801" cy="914400"/>
          </a:xfrm>
        </p:spPr>
        <p:txBody>
          <a:bodyPr>
            <a:normAutofit/>
          </a:bodyPr>
          <a:lstStyle/>
          <a:p>
            <a:pPr algn="l" eaLnBrk="1" hangingPunct="1"/>
            <a:r>
              <a:rPr lang="en-US" altLang="en-US" sz="3000">
                <a:solidFill>
                  <a:schemeClr val="tx1">
                    <a:alpha val="55000"/>
                  </a:schemeClr>
                </a:solidFill>
              </a:rPr>
              <a:t>Domna Michail &amp; Stefania Giannakaki</a:t>
            </a:r>
          </a:p>
        </p:txBody>
      </p:sp>
      <p:pic>
        <p:nvPicPr>
          <p:cNvPr id="166916" name="Picture 1" descr="A close up of a logo&#10;&#10;Description automatically generated">
            <a:extLst>
              <a:ext uri="{FF2B5EF4-FFF2-40B4-BE49-F238E27FC236}">
                <a16:creationId xmlns:a16="http://schemas.microsoft.com/office/drawing/2014/main" id="{1AE709D7-8988-2E69-978A-0BF3C0BF74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19873" y="1358025"/>
            <a:ext cx="4657726" cy="14749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7" name="Picture 2" descr="A logo with black text&#10;&#10;Description automatically generated">
            <a:extLst>
              <a:ext uri="{FF2B5EF4-FFF2-40B4-BE49-F238E27FC236}">
                <a16:creationId xmlns:a16="http://schemas.microsoft.com/office/drawing/2014/main" id="{940ED7FE-3286-CD2D-2A24-4D51936F98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35751" y="3774275"/>
            <a:ext cx="4641849" cy="19806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7955" name="Rectangle 16795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38" name="Title 1">
            <a:extLst>
              <a:ext uri="{FF2B5EF4-FFF2-40B4-BE49-F238E27FC236}">
                <a16:creationId xmlns:a16="http://schemas.microsoft.com/office/drawing/2014/main" id="{2EFFB562-BAF9-95DD-BB5D-7FB5580DD083}"/>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Learning Outcomes</a:t>
            </a:r>
          </a:p>
        </p:txBody>
      </p:sp>
      <p:sp>
        <p:nvSpPr>
          <p:cNvPr id="167956" name="Rectangle 16795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7957" name="Rectangle 16795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7958" name="Content Placeholder 2">
            <a:extLst>
              <a:ext uri="{FF2B5EF4-FFF2-40B4-BE49-F238E27FC236}">
                <a16:creationId xmlns:a16="http://schemas.microsoft.com/office/drawing/2014/main" id="{67E7D027-CFB9-DD24-C172-89949AB4FAFC}"/>
              </a:ext>
            </a:extLst>
          </p:cNvPr>
          <p:cNvGraphicFramePr>
            <a:graphicFrameLocks noGrp="1"/>
          </p:cNvGraphicFramePr>
          <p:nvPr>
            <p:ph idx="1"/>
            <p:extLst>
              <p:ext uri="{D42A27DB-BD31-4B8C-83A1-F6EECF244321}">
                <p14:modId xmlns:p14="http://schemas.microsoft.com/office/powerpoint/2010/main" val="301740205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974" name="Rectangle 16897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962" name="Title 1">
            <a:extLst>
              <a:ext uri="{FF2B5EF4-FFF2-40B4-BE49-F238E27FC236}">
                <a16:creationId xmlns:a16="http://schemas.microsoft.com/office/drawing/2014/main" id="{C8E8CDE6-5A8B-E3AA-B9C5-6BE9A37538FC}"/>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Ethnography</a:t>
            </a:r>
          </a:p>
        </p:txBody>
      </p:sp>
      <p:sp>
        <p:nvSpPr>
          <p:cNvPr id="168975" name="Rectangle 16897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8973" name="Rectangle 16897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8976" name="Content Placeholder 2">
            <a:extLst>
              <a:ext uri="{FF2B5EF4-FFF2-40B4-BE49-F238E27FC236}">
                <a16:creationId xmlns:a16="http://schemas.microsoft.com/office/drawing/2014/main" id="{B47BFA42-2F90-CBB8-8F22-C42FFF5581EF}"/>
              </a:ext>
            </a:extLst>
          </p:cNvPr>
          <p:cNvGraphicFramePr>
            <a:graphicFrameLocks noGrp="1"/>
          </p:cNvGraphicFramePr>
          <p:nvPr>
            <p:ph idx="1"/>
            <p:extLst>
              <p:ext uri="{D42A27DB-BD31-4B8C-83A1-F6EECF244321}">
                <p14:modId xmlns:p14="http://schemas.microsoft.com/office/powerpoint/2010/main" val="260909866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993" name="Rectangle 16999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86" name="Title 1">
            <a:extLst>
              <a:ext uri="{FF2B5EF4-FFF2-40B4-BE49-F238E27FC236}">
                <a16:creationId xmlns:a16="http://schemas.microsoft.com/office/drawing/2014/main" id="{3C6F4B57-17B6-7C73-60E1-026F039B1394}"/>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3100"/>
              <a:t>Ethnographic research –Fieldwork by Participant Observation</a:t>
            </a:r>
          </a:p>
        </p:txBody>
      </p:sp>
      <p:sp>
        <p:nvSpPr>
          <p:cNvPr id="169995" name="Rectangle 16999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9997" name="Rectangle 16999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9989" name="Content Placeholder 2">
            <a:extLst>
              <a:ext uri="{FF2B5EF4-FFF2-40B4-BE49-F238E27FC236}">
                <a16:creationId xmlns:a16="http://schemas.microsoft.com/office/drawing/2014/main" id="{5658B385-5452-A23B-F285-8D4C10681728}"/>
              </a:ext>
            </a:extLst>
          </p:cNvPr>
          <p:cNvGraphicFramePr>
            <a:graphicFrameLocks noGrp="1"/>
          </p:cNvGraphicFramePr>
          <p:nvPr>
            <p:ph idx="1"/>
            <p:extLst>
              <p:ext uri="{D42A27DB-BD31-4B8C-83A1-F6EECF244321}">
                <p14:modId xmlns:p14="http://schemas.microsoft.com/office/powerpoint/2010/main" val="284931822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016" name="Rectangle 17101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10" name="Title 1">
            <a:extLst>
              <a:ext uri="{FF2B5EF4-FFF2-40B4-BE49-F238E27FC236}">
                <a16:creationId xmlns:a16="http://schemas.microsoft.com/office/drawing/2014/main" id="{DCF9C987-140D-15E5-9375-A2C44A81DE0F}"/>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Types of ethnographic studies</a:t>
            </a:r>
          </a:p>
        </p:txBody>
      </p:sp>
      <p:sp>
        <p:nvSpPr>
          <p:cNvPr id="171018" name="Rectangle 17101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1020" name="Rectangle 17101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1012" name="Content Placeholder 2">
            <a:extLst>
              <a:ext uri="{FF2B5EF4-FFF2-40B4-BE49-F238E27FC236}">
                <a16:creationId xmlns:a16="http://schemas.microsoft.com/office/drawing/2014/main" id="{3F0C85FE-73BC-0592-4678-294B00B66543}"/>
              </a:ext>
            </a:extLst>
          </p:cNvPr>
          <p:cNvGraphicFramePr>
            <a:graphicFrameLocks noGrp="1"/>
          </p:cNvGraphicFramePr>
          <p:nvPr>
            <p:ph idx="1"/>
            <p:extLst>
              <p:ext uri="{D42A27DB-BD31-4B8C-83A1-F6EECF244321}">
                <p14:modId xmlns:p14="http://schemas.microsoft.com/office/powerpoint/2010/main" val="274922936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042" name="Rectangle 17204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44" name="Rectangle 17204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34" name="Title 1">
            <a:extLst>
              <a:ext uri="{FF2B5EF4-FFF2-40B4-BE49-F238E27FC236}">
                <a16:creationId xmlns:a16="http://schemas.microsoft.com/office/drawing/2014/main" id="{D9B5C672-47DC-8A95-74DE-99C0A1FED6E2}"/>
              </a:ext>
            </a:extLst>
          </p:cNvPr>
          <p:cNvSpPr>
            <a:spLocks noGrp="1" noChangeArrowheads="1"/>
          </p:cNvSpPr>
          <p:nvPr>
            <p:ph type="title"/>
          </p:nvPr>
        </p:nvSpPr>
        <p:spPr>
          <a:xfrm>
            <a:off x="804672" y="802955"/>
            <a:ext cx="4977976" cy="1454051"/>
          </a:xfrm>
        </p:spPr>
        <p:txBody>
          <a:bodyPr>
            <a:normAutofit/>
          </a:bodyPr>
          <a:lstStyle/>
          <a:p>
            <a:pPr eaLnBrk="1" hangingPunct="1"/>
            <a:r>
              <a:rPr lang="en-US" altLang="en-US" sz="3300">
                <a:solidFill>
                  <a:schemeClr val="tx2"/>
                </a:solidFill>
              </a:rPr>
              <a:t>How to do ethnographic research-some practical suggestions</a:t>
            </a:r>
          </a:p>
        </p:txBody>
      </p:sp>
      <p:sp>
        <p:nvSpPr>
          <p:cNvPr id="172035" name="Content Placeholder 2">
            <a:extLst>
              <a:ext uri="{FF2B5EF4-FFF2-40B4-BE49-F238E27FC236}">
                <a16:creationId xmlns:a16="http://schemas.microsoft.com/office/drawing/2014/main" id="{860FEC7B-FB26-EAA1-951E-2589E745162D}"/>
              </a:ext>
            </a:extLst>
          </p:cNvPr>
          <p:cNvSpPr>
            <a:spLocks noGrp="1" noChangeArrowheads="1"/>
          </p:cNvSpPr>
          <p:nvPr>
            <p:ph idx="1"/>
          </p:nvPr>
        </p:nvSpPr>
        <p:spPr>
          <a:xfrm>
            <a:off x="273898" y="2257006"/>
            <a:ext cx="5822102" cy="4600994"/>
          </a:xfrm>
        </p:spPr>
        <p:txBody>
          <a:bodyPr anchor="ctr">
            <a:normAutofit lnSpcReduction="10000"/>
          </a:bodyPr>
          <a:lstStyle/>
          <a:p>
            <a:pPr eaLnBrk="1" hangingPunct="1"/>
            <a:r>
              <a:rPr lang="en-US" altLang="en-US" sz="2400" dirty="0">
                <a:solidFill>
                  <a:schemeClr val="tx2"/>
                </a:solidFill>
              </a:rPr>
              <a:t>Write up field notes on a regular basis – write them down!</a:t>
            </a:r>
          </a:p>
          <a:p>
            <a:pPr eaLnBrk="1" hangingPunct="1"/>
            <a:r>
              <a:rPr lang="en-US" altLang="en-US" sz="2400" dirty="0">
                <a:solidFill>
                  <a:schemeClr val="tx2"/>
                </a:solidFill>
              </a:rPr>
              <a:t>Write up an interview ASAP</a:t>
            </a:r>
          </a:p>
          <a:p>
            <a:pPr eaLnBrk="1" hangingPunct="1"/>
            <a:r>
              <a:rPr lang="en-US" altLang="en-US" sz="2400" dirty="0">
                <a:solidFill>
                  <a:schemeClr val="tx2"/>
                </a:solidFill>
              </a:rPr>
              <a:t>Regularly review and develop your ideas as the research progresses</a:t>
            </a:r>
          </a:p>
          <a:p>
            <a:pPr eaLnBrk="1" hangingPunct="1"/>
            <a:r>
              <a:rPr lang="en-US" altLang="en-US" sz="2400" dirty="0">
                <a:solidFill>
                  <a:schemeClr val="tx2"/>
                </a:solidFill>
              </a:rPr>
              <a:t>Develop strategies to deal with a huge amount of data</a:t>
            </a:r>
          </a:p>
          <a:p>
            <a:pPr eaLnBrk="1" hangingPunct="1"/>
            <a:r>
              <a:rPr lang="en-US" altLang="en-US" sz="2400" b="1" dirty="0">
                <a:solidFill>
                  <a:schemeClr val="tx2"/>
                </a:solidFill>
              </a:rPr>
              <a:t>Advantages:</a:t>
            </a:r>
            <a:r>
              <a:rPr lang="en-US" altLang="en-US" sz="2400" dirty="0">
                <a:solidFill>
                  <a:schemeClr val="tx2"/>
                </a:solidFill>
              </a:rPr>
              <a:t> one of the most valuable aspects is the depth of understanding, can challenge ‘taken for granted’ assumptions</a:t>
            </a:r>
          </a:p>
          <a:p>
            <a:pPr eaLnBrk="1" hangingPunct="1"/>
            <a:r>
              <a:rPr lang="en-US" altLang="en-US" sz="2400" b="1" dirty="0">
                <a:solidFill>
                  <a:schemeClr val="tx2"/>
                </a:solidFill>
              </a:rPr>
              <a:t>Disadvantages: </a:t>
            </a:r>
            <a:r>
              <a:rPr lang="en-US" altLang="en-US" sz="2400" dirty="0">
                <a:solidFill>
                  <a:schemeClr val="tx2"/>
                </a:solidFill>
              </a:rPr>
              <a:t>takes a long time, does not have much breadth</a:t>
            </a:r>
          </a:p>
          <a:p>
            <a:pPr eaLnBrk="1" hangingPunct="1"/>
            <a:endParaRPr lang="en-US" altLang="en-US" sz="2400" dirty="0">
              <a:solidFill>
                <a:schemeClr val="tx2"/>
              </a:solidFill>
            </a:endParaRPr>
          </a:p>
        </p:txBody>
      </p:sp>
      <p:grpSp>
        <p:nvGrpSpPr>
          <p:cNvPr id="172046" name="Group 17204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2047" name="Freeform: Shape 17204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48" name="Freeform: Shape 17204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49" name="Freeform: Shape 17204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50" name="Freeform: Shape 17204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2039" name="Graphic 172038" descr="Pencil">
            <a:extLst>
              <a:ext uri="{FF2B5EF4-FFF2-40B4-BE49-F238E27FC236}">
                <a16:creationId xmlns:a16="http://schemas.microsoft.com/office/drawing/2014/main" id="{89D92E3A-16C4-9915-2E63-460D003C29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6" name="Rectangle 4105">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a:extLst>
              <a:ext uri="{FF2B5EF4-FFF2-40B4-BE49-F238E27FC236}">
                <a16:creationId xmlns:a16="http://schemas.microsoft.com/office/drawing/2014/main" id="{05C71554-1B0C-A7FD-95E7-3ACFC97FF8C6}"/>
              </a:ext>
            </a:extLst>
          </p:cNvPr>
          <p:cNvSpPr>
            <a:spLocks noGrp="1" noChangeArrowheads="1"/>
          </p:cNvSpPr>
          <p:nvPr>
            <p:ph type="ctrTitle"/>
          </p:nvPr>
        </p:nvSpPr>
        <p:spPr>
          <a:xfrm>
            <a:off x="804672" y="3777859"/>
            <a:ext cx="5946579" cy="1514185"/>
          </a:xfrm>
        </p:spPr>
        <p:txBody>
          <a:bodyPr anchor="t">
            <a:normAutofit/>
          </a:bodyPr>
          <a:lstStyle/>
          <a:p>
            <a:pPr algn="l" eaLnBrk="1" hangingPunct="1"/>
            <a:r>
              <a:rPr lang="en-US" altLang="en-US" sz="3400">
                <a:solidFill>
                  <a:schemeClr val="tx2"/>
                </a:solidFill>
              </a:rPr>
              <a:t>Chapter 1 </a:t>
            </a:r>
            <a:br>
              <a:rPr lang="en-US" altLang="en-US" sz="3400">
                <a:solidFill>
                  <a:schemeClr val="tx2"/>
                </a:solidFill>
              </a:rPr>
            </a:br>
            <a:r>
              <a:rPr lang="en-US" altLang="en-US" sz="3400">
                <a:solidFill>
                  <a:schemeClr val="tx2"/>
                </a:solidFill>
              </a:rPr>
              <a:t>Introduction to Social Research</a:t>
            </a:r>
          </a:p>
        </p:txBody>
      </p:sp>
      <p:grpSp>
        <p:nvGrpSpPr>
          <p:cNvPr id="4108" name="Group 4107">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4109" name="Freeform: Shape 4108">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Freeform: Shape 4109">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Freeform: Shape 4110">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Freeform: Shape 4111">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4" name="Group 4113">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4115" name="Freeform: Shape 4114">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Freeform: Shape 4115">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Freeform: Shape 4116">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Freeform: Shape 4117">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Freeform: Shape 4118">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9" name="Subtitle 2">
            <a:extLst>
              <a:ext uri="{FF2B5EF4-FFF2-40B4-BE49-F238E27FC236}">
                <a16:creationId xmlns:a16="http://schemas.microsoft.com/office/drawing/2014/main" id="{658D92AA-F880-2745-5C87-19DE8965C4EA}"/>
              </a:ext>
            </a:extLst>
          </p:cNvPr>
          <p:cNvSpPr>
            <a:spLocks noGrp="1" noChangeArrowheads="1"/>
          </p:cNvSpPr>
          <p:nvPr>
            <p:ph type="subTitle" idx="1"/>
          </p:nvPr>
        </p:nvSpPr>
        <p:spPr>
          <a:xfrm>
            <a:off x="804672" y="2939026"/>
            <a:ext cx="5946202" cy="838831"/>
          </a:xfrm>
        </p:spPr>
        <p:txBody>
          <a:bodyPr anchor="b">
            <a:normAutofit/>
          </a:bodyPr>
          <a:lstStyle/>
          <a:p>
            <a:pPr algn="l" eaLnBrk="1" hangingPunct="1"/>
            <a:r>
              <a:rPr lang="en-US" altLang="en-US" sz="2000">
                <a:solidFill>
                  <a:schemeClr val="tx2"/>
                </a:solidFill>
              </a:rPr>
              <a:t>Stefania Giannakaki &amp; Stamatis Poulakidakos</a:t>
            </a:r>
          </a:p>
        </p:txBody>
      </p:sp>
      <p:pic>
        <p:nvPicPr>
          <p:cNvPr id="4100" name="Picture 1" descr="A close up of a logo&#10;&#10;Description automatically generated">
            <a:extLst>
              <a:ext uri="{FF2B5EF4-FFF2-40B4-BE49-F238E27FC236}">
                <a16:creationId xmlns:a16="http://schemas.microsoft.com/office/drawing/2014/main" id="{2D3F2D56-31D0-7468-01ED-363ABE3858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75305" y="573014"/>
            <a:ext cx="2378315" cy="753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A logo with black text&#10;&#10;Description automatically generated">
            <a:extLst>
              <a:ext uri="{FF2B5EF4-FFF2-40B4-BE49-F238E27FC236}">
                <a16:creationId xmlns:a16="http://schemas.microsoft.com/office/drawing/2014/main" id="{96FD5C94-56B8-D595-C29E-E26DC96421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2670" y="4501502"/>
            <a:ext cx="3421939" cy="1460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1">
            <a:extLst>
              <a:ext uri="{FF2B5EF4-FFF2-40B4-BE49-F238E27FC236}">
                <a16:creationId xmlns:a16="http://schemas.microsoft.com/office/drawing/2014/main" id="{2F87F6CA-23C7-F294-5328-C336D9B97B64}"/>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4100"/>
              <a:t>The philosophical foundations of social research</a:t>
            </a:r>
          </a:p>
        </p:txBody>
      </p:sp>
      <p:sp>
        <p:nvSpPr>
          <p:cNvPr id="21514" name="Rectangle 215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516" name="Rectangle 215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1508" name="Content Placeholder 2">
            <a:extLst>
              <a:ext uri="{FF2B5EF4-FFF2-40B4-BE49-F238E27FC236}">
                <a16:creationId xmlns:a16="http://schemas.microsoft.com/office/drawing/2014/main" id="{C4A4885C-E745-E562-AE00-4AE0A45114EA}"/>
              </a:ext>
            </a:extLst>
          </p:cNvPr>
          <p:cNvGraphicFramePr>
            <a:graphicFrameLocks noGrp="1"/>
          </p:cNvGraphicFramePr>
          <p:nvPr>
            <p:ph idx="1"/>
            <p:extLst>
              <p:ext uri="{D42A27DB-BD31-4B8C-83A1-F6EECF244321}">
                <p14:modId xmlns:p14="http://schemas.microsoft.com/office/powerpoint/2010/main" val="41172055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3065" name="Rectangle 17306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58" name="Title 1">
            <a:extLst>
              <a:ext uri="{FF2B5EF4-FFF2-40B4-BE49-F238E27FC236}">
                <a16:creationId xmlns:a16="http://schemas.microsoft.com/office/drawing/2014/main" id="{022847EE-7722-B2BE-AA9A-FF04442FD2A8}"/>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4600" dirty="0"/>
              <a:t>Steps in conducting ethnographic research</a:t>
            </a:r>
          </a:p>
        </p:txBody>
      </p:sp>
      <p:sp>
        <p:nvSpPr>
          <p:cNvPr id="17306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3061" name="Content Placeholder 2">
            <a:extLst>
              <a:ext uri="{FF2B5EF4-FFF2-40B4-BE49-F238E27FC236}">
                <a16:creationId xmlns:a16="http://schemas.microsoft.com/office/drawing/2014/main" id="{61BCF80D-B6C6-403B-646D-168DD5C315CE}"/>
              </a:ext>
            </a:extLst>
          </p:cNvPr>
          <p:cNvGraphicFramePr>
            <a:graphicFrameLocks noGrp="1"/>
          </p:cNvGraphicFramePr>
          <p:nvPr>
            <p:ph idx="1"/>
            <p:extLst>
              <p:ext uri="{D42A27DB-BD31-4B8C-83A1-F6EECF244321}">
                <p14:modId xmlns:p14="http://schemas.microsoft.com/office/powerpoint/2010/main" val="41393247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089" name="Rectangle 17408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Title 1">
            <a:extLst>
              <a:ext uri="{FF2B5EF4-FFF2-40B4-BE49-F238E27FC236}">
                <a16:creationId xmlns:a16="http://schemas.microsoft.com/office/drawing/2014/main" id="{538AC8AC-0C68-2929-FD56-973F7B35AAD7}"/>
              </a:ext>
            </a:extLst>
          </p:cNvPr>
          <p:cNvSpPr>
            <a:spLocks noGrp="1" noChangeArrowheads="1"/>
          </p:cNvSpPr>
          <p:nvPr>
            <p:ph type="title"/>
          </p:nvPr>
        </p:nvSpPr>
        <p:spPr>
          <a:xfrm>
            <a:off x="6513788" y="365125"/>
            <a:ext cx="4840010" cy="1807305"/>
          </a:xfrm>
        </p:spPr>
        <p:txBody>
          <a:bodyPr>
            <a:normAutofit/>
          </a:bodyPr>
          <a:lstStyle/>
          <a:p>
            <a:pPr eaLnBrk="1" hangingPunct="1"/>
            <a:r>
              <a:rPr lang="en-US" altLang="en-US" sz="4100"/>
              <a:t>Criteria for evaluating an ethnographic design</a:t>
            </a:r>
          </a:p>
        </p:txBody>
      </p:sp>
      <p:pic>
        <p:nvPicPr>
          <p:cNvPr id="174085" name="Picture 174084">
            <a:extLst>
              <a:ext uri="{FF2B5EF4-FFF2-40B4-BE49-F238E27FC236}">
                <a16:creationId xmlns:a16="http://schemas.microsoft.com/office/drawing/2014/main" id="{49A6547D-DE44-FFD5-90D3-AEB26CAEFE08}"/>
              </a:ext>
            </a:extLst>
          </p:cNvPr>
          <p:cNvPicPr>
            <a:picLocks noChangeAspect="1"/>
          </p:cNvPicPr>
          <p:nvPr/>
        </p:nvPicPr>
        <p:blipFill>
          <a:blip r:embed="rId2"/>
          <a:srcRect l="19602" r="2688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74083" name="Content Placeholder 2">
            <a:extLst>
              <a:ext uri="{FF2B5EF4-FFF2-40B4-BE49-F238E27FC236}">
                <a16:creationId xmlns:a16="http://schemas.microsoft.com/office/drawing/2014/main" id="{B6258E21-D2EE-A348-F43E-7845C8331AC6}"/>
              </a:ext>
            </a:extLst>
          </p:cNvPr>
          <p:cNvSpPr>
            <a:spLocks noGrp="1" noChangeArrowheads="1"/>
          </p:cNvSpPr>
          <p:nvPr>
            <p:ph idx="1"/>
          </p:nvPr>
        </p:nvSpPr>
        <p:spPr>
          <a:xfrm>
            <a:off x="6513787" y="2333297"/>
            <a:ext cx="5402909" cy="4254316"/>
          </a:xfrm>
        </p:spPr>
        <p:txBody>
          <a:bodyPr>
            <a:normAutofit fontScale="92500"/>
          </a:bodyPr>
          <a:lstStyle/>
          <a:p>
            <a:pPr eaLnBrk="1" hangingPunct="1"/>
            <a:r>
              <a:rPr lang="en-US" altLang="en-US" sz="2400" dirty="0"/>
              <a:t>Clearly identify culture-sharing groups.</a:t>
            </a:r>
          </a:p>
          <a:p>
            <a:pPr eaLnBrk="1" hangingPunct="1"/>
            <a:r>
              <a:rPr lang="en-US" altLang="en-US" sz="2400" dirty="0"/>
              <a:t>Identify the cultural patterns.</a:t>
            </a:r>
          </a:p>
          <a:p>
            <a:pPr eaLnBrk="1" hangingPunct="1"/>
            <a:r>
              <a:rPr lang="en-US" altLang="en-US" sz="2400" dirty="0"/>
              <a:t>Describe the group or case in detail.</a:t>
            </a:r>
          </a:p>
          <a:p>
            <a:pPr eaLnBrk="1" hangingPunct="1"/>
            <a:r>
              <a:rPr lang="en-US" altLang="en-US" sz="2400" dirty="0"/>
              <a:t>Identify the context of the group or case.</a:t>
            </a:r>
          </a:p>
          <a:p>
            <a:pPr eaLnBrk="1" hangingPunct="1"/>
            <a:r>
              <a:rPr lang="en-US" altLang="en-US" sz="2400" dirty="0"/>
              <a:t>Reflect on the researcher’s role.</a:t>
            </a:r>
          </a:p>
          <a:p>
            <a:pPr eaLnBrk="1" hangingPunct="1"/>
            <a:r>
              <a:rPr lang="en-US" altLang="en-US" sz="2400" dirty="0"/>
              <a:t>Develop a broad interpretation of the patterns.</a:t>
            </a:r>
          </a:p>
          <a:p>
            <a:pPr eaLnBrk="1" hangingPunct="1"/>
            <a:r>
              <a:rPr lang="en-US" altLang="en-US" sz="2400" dirty="0"/>
              <a:t>Have the interpretation flow from the description and themes.</a:t>
            </a:r>
          </a:p>
          <a:p>
            <a:pPr eaLnBrk="1" hangingPunct="1"/>
            <a:r>
              <a:rPr lang="en-US" altLang="en-US" sz="2400" dirty="0"/>
              <a:t>Provide a sense of how the culture works.</a:t>
            </a:r>
          </a:p>
          <a:p>
            <a:pPr eaLnBrk="1" hangingPunct="1"/>
            <a:endParaRPr lang="en-US" altLang="en-US" sz="2400"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113" name="Rectangle 17511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5109" name="Picture 175108" descr="Flat lay top view of headphones, coffee cup, and white keyboard">
            <a:extLst>
              <a:ext uri="{FF2B5EF4-FFF2-40B4-BE49-F238E27FC236}">
                <a16:creationId xmlns:a16="http://schemas.microsoft.com/office/drawing/2014/main" id="{A339CC1A-ECDB-2A3A-6307-67E1EF378BF0}"/>
              </a:ext>
            </a:extLst>
          </p:cNvPr>
          <p:cNvPicPr>
            <a:picLocks noChangeAspect="1"/>
          </p:cNvPicPr>
          <p:nvPr/>
        </p:nvPicPr>
        <p:blipFill>
          <a:blip r:embed="rId2"/>
          <a:srcRect r="52739"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7511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5106" name="Title 1">
            <a:extLst>
              <a:ext uri="{FF2B5EF4-FFF2-40B4-BE49-F238E27FC236}">
                <a16:creationId xmlns:a16="http://schemas.microsoft.com/office/drawing/2014/main" id="{30B82E8A-F37F-39CE-6DC4-17E48345EBE2}"/>
              </a:ext>
            </a:extLst>
          </p:cNvPr>
          <p:cNvSpPr>
            <a:spLocks noGrp="1" noChangeArrowheads="1"/>
          </p:cNvSpPr>
          <p:nvPr>
            <p:ph type="title"/>
          </p:nvPr>
        </p:nvSpPr>
        <p:spPr>
          <a:xfrm>
            <a:off x="5827048" y="407987"/>
            <a:ext cx="5721484" cy="1325563"/>
          </a:xfrm>
        </p:spPr>
        <p:txBody>
          <a:bodyPr>
            <a:normAutofit/>
          </a:bodyPr>
          <a:lstStyle/>
          <a:p>
            <a:pPr eaLnBrk="1" hangingPunct="1"/>
            <a:r>
              <a:rPr lang="en-US" altLang="en-US"/>
              <a:t>How to take notes</a:t>
            </a:r>
          </a:p>
        </p:txBody>
      </p:sp>
      <p:sp>
        <p:nvSpPr>
          <p:cNvPr id="175107" name="Content Placeholder 2">
            <a:extLst>
              <a:ext uri="{FF2B5EF4-FFF2-40B4-BE49-F238E27FC236}">
                <a16:creationId xmlns:a16="http://schemas.microsoft.com/office/drawing/2014/main" id="{B2A7ECBA-E1CF-0AAB-9F5D-F4BCCA32F362}"/>
              </a:ext>
            </a:extLst>
          </p:cNvPr>
          <p:cNvSpPr>
            <a:spLocks noGrp="1" noChangeArrowheads="1"/>
          </p:cNvSpPr>
          <p:nvPr>
            <p:ph idx="1"/>
          </p:nvPr>
        </p:nvSpPr>
        <p:spPr>
          <a:xfrm>
            <a:off x="5827048" y="1868487"/>
            <a:ext cx="5721484" cy="4351338"/>
          </a:xfrm>
        </p:spPr>
        <p:txBody>
          <a:bodyPr>
            <a:normAutofit/>
          </a:bodyPr>
          <a:lstStyle/>
          <a:p>
            <a:pPr eaLnBrk="1" hangingPunct="1"/>
            <a:r>
              <a:rPr lang="en-US" altLang="en-US" sz="2400"/>
              <a:t>Try to write as many direct quotes as possible so you can capture the language and emotions being used</a:t>
            </a:r>
          </a:p>
          <a:p>
            <a:pPr eaLnBrk="1" hangingPunct="1"/>
            <a:r>
              <a:rPr lang="en-US" altLang="en-US" sz="2400"/>
              <a:t>Make sure your notes follow the conversation as spoken</a:t>
            </a:r>
          </a:p>
          <a:p>
            <a:pPr eaLnBrk="1" hangingPunct="1"/>
            <a:r>
              <a:rPr lang="en-US" altLang="en-US" sz="2400"/>
              <a:t>Make sure you use a cover sheet and date and time each interview</a:t>
            </a:r>
          </a:p>
          <a:p>
            <a:pPr eaLnBrk="1" hangingPunct="1"/>
            <a:r>
              <a:rPr lang="en-US" altLang="en-US" sz="2400"/>
              <a:t>Devise a system to categorize interviews for quick reference</a:t>
            </a:r>
          </a:p>
          <a:p>
            <a:pPr eaLnBrk="1" hangingPunct="1"/>
            <a:r>
              <a:rPr lang="en-US" altLang="en-US" sz="2400"/>
              <a:t>Record your own thoughts on the interview</a:t>
            </a:r>
          </a:p>
          <a:p>
            <a:pPr eaLnBrk="1" hangingPunct="1"/>
            <a:endParaRPr lang="en-US" altLang="en-US" sz="240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6137" name="Rectangle 17613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6139" name="Freeform: Shape 176138">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6141" name="Freeform: Shape 176140">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130" name="Title 1">
            <a:extLst>
              <a:ext uri="{FF2B5EF4-FFF2-40B4-BE49-F238E27FC236}">
                <a16:creationId xmlns:a16="http://schemas.microsoft.com/office/drawing/2014/main" id="{B371FA84-70B4-4B65-76B8-CA82ABDB9EB2}"/>
              </a:ext>
            </a:extLst>
          </p:cNvPr>
          <p:cNvSpPr>
            <a:spLocks noGrp="1" noChangeArrowheads="1"/>
          </p:cNvSpPr>
          <p:nvPr>
            <p:ph type="title"/>
          </p:nvPr>
        </p:nvSpPr>
        <p:spPr>
          <a:xfrm>
            <a:off x="621792" y="1161288"/>
            <a:ext cx="3602736" cy="4526280"/>
          </a:xfrm>
        </p:spPr>
        <p:txBody>
          <a:bodyPr>
            <a:normAutofit/>
          </a:bodyPr>
          <a:lstStyle/>
          <a:p>
            <a:pPr eaLnBrk="1" hangingPunct="1"/>
            <a:r>
              <a:rPr lang="en-US" altLang="en-US" sz="4000"/>
              <a:t>How to take notes</a:t>
            </a:r>
          </a:p>
        </p:txBody>
      </p:sp>
      <p:sp>
        <p:nvSpPr>
          <p:cNvPr id="176143" name="Rectangle 17614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6133" name="Content Placeholder 2">
            <a:extLst>
              <a:ext uri="{FF2B5EF4-FFF2-40B4-BE49-F238E27FC236}">
                <a16:creationId xmlns:a16="http://schemas.microsoft.com/office/drawing/2014/main" id="{DC87633F-3900-36F5-0DCE-D10C7166E48B}"/>
              </a:ext>
            </a:extLst>
          </p:cNvPr>
          <p:cNvGraphicFramePr>
            <a:graphicFrameLocks noGrp="1"/>
          </p:cNvGraphicFramePr>
          <p:nvPr>
            <p:ph idx="1"/>
            <p:extLst>
              <p:ext uri="{D42A27DB-BD31-4B8C-83A1-F6EECF244321}">
                <p14:modId xmlns:p14="http://schemas.microsoft.com/office/powerpoint/2010/main" val="267871398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7160" name="Rectangle 17715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62" name="Freeform: Shape 17716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54" name="Title 1">
            <a:extLst>
              <a:ext uri="{FF2B5EF4-FFF2-40B4-BE49-F238E27FC236}">
                <a16:creationId xmlns:a16="http://schemas.microsoft.com/office/drawing/2014/main" id="{AF2BAAB7-54C9-FA3A-D963-7399E00D7ECB}"/>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How to take notes</a:t>
            </a:r>
          </a:p>
        </p:txBody>
      </p:sp>
      <p:sp>
        <p:nvSpPr>
          <p:cNvPr id="177164" name="Arc 17716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7155" name="Content Placeholder 2">
            <a:extLst>
              <a:ext uri="{FF2B5EF4-FFF2-40B4-BE49-F238E27FC236}">
                <a16:creationId xmlns:a16="http://schemas.microsoft.com/office/drawing/2014/main" id="{AA72A2D3-A50B-7535-EBA6-12A2D56AE140}"/>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sz="2400" b="1"/>
              <a:t>Structured Observation</a:t>
            </a:r>
            <a:r>
              <a:rPr lang="en-US" altLang="en-US" sz="2400"/>
              <a:t> (also systematic observation): </a:t>
            </a:r>
          </a:p>
          <a:p>
            <a:pPr eaLnBrk="1" hangingPunct="1"/>
            <a:r>
              <a:rPr lang="en-US" altLang="en-US" sz="2400"/>
              <a:t>It is part of the broad family of observational techniques in which the investigator(s) gather information directly without the mediation of respondents, interviewees, and so on. </a:t>
            </a:r>
          </a:p>
          <a:p>
            <a:pPr eaLnBrk="1" hangingPunct="1"/>
            <a:r>
              <a:rPr lang="en-US" altLang="en-US" sz="2400"/>
              <a:t>It is a structured or systematic technique in which data are collected according to carefully defined rules and prearranged procedures.</a:t>
            </a:r>
          </a:p>
          <a:p>
            <a:pPr eaLnBrk="1" hangingPunct="1"/>
            <a:r>
              <a:rPr lang="en-US" altLang="en-US" sz="2400"/>
              <a:t>Using a fixed setting to see how people interact in it for comparability.</a:t>
            </a:r>
          </a:p>
          <a:p>
            <a:pPr eaLnBrk="1" hangingPunct="1"/>
            <a:r>
              <a:rPr lang="en-US" altLang="en-US" sz="2400"/>
              <a:t>Using an inventory for comparison across places or groups.</a:t>
            </a:r>
          </a:p>
          <a:p>
            <a:pPr eaLnBrk="1" hangingPunct="1"/>
            <a:r>
              <a:rPr lang="en-US" altLang="en-US" sz="2400"/>
              <a:t>Usually, unobtrusive research is structured.</a:t>
            </a:r>
          </a:p>
          <a:p>
            <a:pPr eaLnBrk="1" hangingPunct="1"/>
            <a:endParaRPr lang="en-US" altLang="en-US" sz="240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8183" name="Rectangle 178182">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85" name="Oval 17818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78" name="Title 1">
            <a:extLst>
              <a:ext uri="{FF2B5EF4-FFF2-40B4-BE49-F238E27FC236}">
                <a16:creationId xmlns:a16="http://schemas.microsoft.com/office/drawing/2014/main" id="{A9150956-1EC4-8D05-09C8-18890DDCC965}"/>
              </a:ext>
            </a:extLst>
          </p:cNvPr>
          <p:cNvSpPr>
            <a:spLocks noGrp="1" noChangeArrowheads="1"/>
          </p:cNvSpPr>
          <p:nvPr>
            <p:ph type="title"/>
          </p:nvPr>
        </p:nvSpPr>
        <p:spPr>
          <a:xfrm>
            <a:off x="1171074" y="1396686"/>
            <a:ext cx="3240506" cy="4064628"/>
          </a:xfrm>
        </p:spPr>
        <p:txBody>
          <a:bodyPr>
            <a:normAutofit/>
          </a:bodyPr>
          <a:lstStyle/>
          <a:p>
            <a:pPr eaLnBrk="1" hangingPunct="1"/>
            <a:r>
              <a:rPr lang="en-US" altLang="en-US">
                <a:solidFill>
                  <a:srgbClr val="FFFFFF"/>
                </a:solidFill>
              </a:rPr>
              <a:t>How to take notes</a:t>
            </a:r>
          </a:p>
        </p:txBody>
      </p:sp>
      <p:sp>
        <p:nvSpPr>
          <p:cNvPr id="178187" name="Arc 17818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8189" name="Oval 17818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192" name="Content Placeholder 2">
            <a:extLst>
              <a:ext uri="{FF2B5EF4-FFF2-40B4-BE49-F238E27FC236}">
                <a16:creationId xmlns:a16="http://schemas.microsoft.com/office/drawing/2014/main" id="{23EF5E15-990F-1210-B789-5DEAE175A421}"/>
              </a:ext>
            </a:extLst>
          </p:cNvPr>
          <p:cNvSpPr>
            <a:spLocks noGrp="1"/>
          </p:cNvSpPr>
          <p:nvPr>
            <p:ph idx="1"/>
          </p:nvPr>
        </p:nvSpPr>
        <p:spPr>
          <a:xfrm>
            <a:off x="5370153" y="1526033"/>
            <a:ext cx="6467886" cy="4936187"/>
          </a:xfrm>
        </p:spPr>
        <p:txBody>
          <a:bodyPr rtlCol="0">
            <a:normAutofit/>
          </a:bodyPr>
          <a:lstStyle/>
          <a:p>
            <a:pPr marL="0" indent="0" eaLnBrk="1" fontAlgn="auto" hangingPunct="1">
              <a:spcAft>
                <a:spcPts val="0"/>
              </a:spcAft>
              <a:buFont typeface="Arial" panose="020B0604020202020204" pitchFamily="34" charset="0"/>
              <a:buNone/>
              <a:defRPr/>
            </a:pPr>
            <a:r>
              <a:rPr lang="en-US" b="1" dirty="0"/>
              <a:t>Participant Observation</a:t>
            </a:r>
            <a:r>
              <a:rPr lang="en-US" dirty="0"/>
              <a:t>: </a:t>
            </a:r>
          </a:p>
          <a:p>
            <a:pPr eaLnBrk="1" fontAlgn="auto" hangingPunct="1">
              <a:spcAft>
                <a:spcPts val="0"/>
              </a:spcAft>
              <a:defRPr/>
            </a:pPr>
            <a:r>
              <a:rPr lang="en-US" dirty="0"/>
              <a:t>More typical of ethnography. </a:t>
            </a:r>
          </a:p>
          <a:p>
            <a:pPr eaLnBrk="1" fontAlgn="auto" hangingPunct="1">
              <a:spcAft>
                <a:spcPts val="0"/>
              </a:spcAft>
              <a:defRPr/>
            </a:pPr>
            <a:r>
              <a:rPr lang="en-US" dirty="0"/>
              <a:t>Generally, only works if people in the study group have become familiar with the researcher. </a:t>
            </a:r>
          </a:p>
          <a:p>
            <a:pPr eaLnBrk="1" fontAlgn="auto" hangingPunct="1">
              <a:spcAft>
                <a:spcPts val="0"/>
              </a:spcAft>
              <a:defRPr/>
            </a:pPr>
            <a:r>
              <a:rPr lang="en-US" dirty="0"/>
              <a:t>Generally, note-taking occurs in the evening or next day out of sight of the study group. </a:t>
            </a:r>
          </a:p>
          <a:p>
            <a:pPr eaLnBrk="1" fontAlgn="auto" hangingPunct="1">
              <a:spcAft>
                <a:spcPts val="0"/>
              </a:spcAft>
              <a:defRPr/>
            </a:pPr>
            <a:r>
              <a:rPr lang="en-US" dirty="0"/>
              <a:t>Participant observation is unstructured observation.</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9209" name="Rectangle 179208">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9211" name="Freeform: Shape 179210">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9213" name="Freeform: Shape 179212">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202" name="Title 1">
            <a:extLst>
              <a:ext uri="{FF2B5EF4-FFF2-40B4-BE49-F238E27FC236}">
                <a16:creationId xmlns:a16="http://schemas.microsoft.com/office/drawing/2014/main" id="{FA904172-44C8-69FA-27CA-71AEF551A725}"/>
              </a:ext>
            </a:extLst>
          </p:cNvPr>
          <p:cNvSpPr>
            <a:spLocks noGrp="1" noChangeArrowheads="1"/>
          </p:cNvSpPr>
          <p:nvPr>
            <p:ph type="title"/>
          </p:nvPr>
        </p:nvSpPr>
        <p:spPr>
          <a:xfrm>
            <a:off x="838200" y="253397"/>
            <a:ext cx="10515600" cy="1273233"/>
          </a:xfrm>
        </p:spPr>
        <p:txBody>
          <a:bodyPr>
            <a:normAutofit/>
          </a:bodyPr>
          <a:lstStyle/>
          <a:p>
            <a:pPr eaLnBrk="1" hangingPunct="1"/>
            <a:r>
              <a:rPr lang="en-US" altLang="en-US" sz="4000"/>
              <a:t>Ethnographic Interviewing</a:t>
            </a:r>
          </a:p>
        </p:txBody>
      </p:sp>
      <p:sp>
        <p:nvSpPr>
          <p:cNvPr id="179215" name="Rectangle 179214">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9205" name="Content Placeholder 2">
            <a:extLst>
              <a:ext uri="{FF2B5EF4-FFF2-40B4-BE49-F238E27FC236}">
                <a16:creationId xmlns:a16="http://schemas.microsoft.com/office/drawing/2014/main" id="{342C896A-B5EF-CBF7-BF0D-5899DB289C38}"/>
              </a:ext>
            </a:extLst>
          </p:cNvPr>
          <p:cNvGraphicFramePr>
            <a:graphicFrameLocks noGrp="1"/>
          </p:cNvGraphicFramePr>
          <p:nvPr>
            <p:ph idx="1"/>
            <p:extLst>
              <p:ext uri="{D42A27DB-BD31-4B8C-83A1-F6EECF244321}">
                <p14:modId xmlns:p14="http://schemas.microsoft.com/office/powerpoint/2010/main" val="2208484596"/>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0232" name="Rectangle 18023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34" name="Oval 18023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26" name="Title 1">
            <a:extLst>
              <a:ext uri="{FF2B5EF4-FFF2-40B4-BE49-F238E27FC236}">
                <a16:creationId xmlns:a16="http://schemas.microsoft.com/office/drawing/2014/main" id="{C7393D17-25AE-C206-0F3A-D05CEB16FFC1}"/>
              </a:ext>
            </a:extLst>
          </p:cNvPr>
          <p:cNvSpPr>
            <a:spLocks noGrp="1" noChangeArrowheads="1"/>
          </p:cNvSpPr>
          <p:nvPr>
            <p:ph type="title"/>
          </p:nvPr>
        </p:nvSpPr>
        <p:spPr>
          <a:xfrm>
            <a:off x="1245072" y="1289765"/>
            <a:ext cx="3651101" cy="4270963"/>
          </a:xfrm>
        </p:spPr>
        <p:txBody>
          <a:bodyPr anchor="ctr">
            <a:normAutofit/>
          </a:bodyPr>
          <a:lstStyle/>
          <a:p>
            <a:pPr algn="ctr" eaLnBrk="1" hangingPunct="1"/>
            <a:r>
              <a:rPr lang="en-US" altLang="en-US" sz="5600">
                <a:solidFill>
                  <a:srgbClr val="FFFFFF"/>
                </a:solidFill>
              </a:rPr>
              <a:t>Case studies</a:t>
            </a:r>
          </a:p>
        </p:txBody>
      </p:sp>
      <p:sp>
        <p:nvSpPr>
          <p:cNvPr id="18023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8023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80227" name="Content Placeholder 2">
            <a:extLst>
              <a:ext uri="{FF2B5EF4-FFF2-40B4-BE49-F238E27FC236}">
                <a16:creationId xmlns:a16="http://schemas.microsoft.com/office/drawing/2014/main" id="{E04D9D02-E7F6-324F-1A97-29C6346B7C1D}"/>
              </a:ext>
            </a:extLst>
          </p:cNvPr>
          <p:cNvSpPr>
            <a:spLocks noGrp="1" noChangeArrowheads="1"/>
          </p:cNvSpPr>
          <p:nvPr>
            <p:ph idx="1"/>
          </p:nvPr>
        </p:nvSpPr>
        <p:spPr>
          <a:xfrm>
            <a:off x="6297233" y="518400"/>
            <a:ext cx="5137681" cy="6167535"/>
          </a:xfrm>
        </p:spPr>
        <p:txBody>
          <a:bodyPr anchor="ctr">
            <a:normAutofit/>
          </a:bodyPr>
          <a:lstStyle/>
          <a:p>
            <a:pPr eaLnBrk="1" hangingPunct="1"/>
            <a:r>
              <a:rPr lang="en-US" altLang="en-US" sz="2400" dirty="0">
                <a:solidFill>
                  <a:schemeClr val="tx1">
                    <a:alpha val="80000"/>
                  </a:schemeClr>
                </a:solidFill>
              </a:rPr>
              <a:t>A case study is a research design in which one case is studied in depth, in its natural setting, using multiple methods of data generation. </a:t>
            </a:r>
          </a:p>
          <a:p>
            <a:pPr eaLnBrk="1" hangingPunct="1"/>
            <a:r>
              <a:rPr lang="en-US" altLang="en-US" sz="2400" dirty="0">
                <a:solidFill>
                  <a:schemeClr val="tx1">
                    <a:alpha val="80000"/>
                  </a:schemeClr>
                </a:solidFill>
              </a:rPr>
              <a:t>The aim is to develop a holistic (thick) understand-</a:t>
            </a:r>
            <a:r>
              <a:rPr lang="en-US" altLang="en-US" sz="2400" dirty="0" err="1">
                <a:solidFill>
                  <a:schemeClr val="tx1">
                    <a:alpha val="80000"/>
                  </a:schemeClr>
                </a:solidFill>
              </a:rPr>
              <a:t>ing</a:t>
            </a:r>
            <a:r>
              <a:rPr lang="en-US" altLang="en-US" sz="2400" dirty="0">
                <a:solidFill>
                  <a:schemeClr val="tx1">
                    <a:alpha val="80000"/>
                  </a:schemeClr>
                </a:solidFill>
              </a:rPr>
              <a:t> of that case; that is, to examine the entirety of the case, not selected aspects of it. </a:t>
            </a:r>
          </a:p>
          <a:p>
            <a:pPr eaLnBrk="1" hangingPunct="1"/>
            <a:r>
              <a:rPr lang="en-US" altLang="en-US" sz="2400" dirty="0">
                <a:solidFill>
                  <a:schemeClr val="tx1">
                    <a:alpha val="80000"/>
                  </a:schemeClr>
                </a:solidFill>
              </a:rPr>
              <a:t>The case may be an individual, a group, an </a:t>
            </a:r>
            <a:r>
              <a:rPr lang="en-US" altLang="en-US" sz="2400" dirty="0" err="1">
                <a:solidFill>
                  <a:schemeClr val="tx1">
                    <a:alpha val="80000"/>
                  </a:schemeClr>
                </a:solidFill>
              </a:rPr>
              <a:t>organisation</a:t>
            </a:r>
            <a:r>
              <a:rPr lang="en-US" altLang="en-US" sz="2400" dirty="0">
                <a:solidFill>
                  <a:schemeClr val="tx1">
                    <a:alpha val="80000"/>
                  </a:schemeClr>
                </a:solidFill>
              </a:rPr>
              <a:t>, a community, or a nation. </a:t>
            </a:r>
          </a:p>
          <a:p>
            <a:pPr eaLnBrk="1" hangingPunct="1"/>
            <a:r>
              <a:rPr lang="en-US" altLang="en-US" sz="2400" dirty="0">
                <a:solidFill>
                  <a:schemeClr val="tx1">
                    <a:alpha val="80000"/>
                  </a:schemeClr>
                </a:solidFill>
              </a:rPr>
              <a:t>It can also be a </a:t>
            </a:r>
            <a:r>
              <a:rPr lang="en-US" altLang="en-US" sz="2400" dirty="0" err="1">
                <a:solidFill>
                  <a:schemeClr val="tx1">
                    <a:alpha val="80000"/>
                  </a:schemeClr>
                </a:solidFill>
              </a:rPr>
              <a:t>behaviour</a:t>
            </a:r>
            <a:r>
              <a:rPr lang="en-US" altLang="en-US" sz="2400" dirty="0">
                <a:solidFill>
                  <a:schemeClr val="tx1">
                    <a:alpha val="80000"/>
                  </a:schemeClr>
                </a:solidFill>
              </a:rPr>
              <a:t>, an attribute, an action or interaction, an event, a policy, or a process.</a:t>
            </a:r>
          </a:p>
          <a:p>
            <a:pPr eaLnBrk="1" hangingPunct="1"/>
            <a:r>
              <a:rPr lang="en-US" altLang="en-US" sz="2400" dirty="0">
                <a:solidFill>
                  <a:schemeClr val="tx1">
                    <a:alpha val="80000"/>
                  </a:schemeClr>
                </a:solidFill>
              </a:rPr>
              <a:t>A case must be bounded by space and time.</a:t>
            </a:r>
          </a:p>
        </p:txBody>
      </p:sp>
      <p:sp>
        <p:nvSpPr>
          <p:cNvPr id="18024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0242" name="Straight Connector 18024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1257" name="Rectangle 18125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250" name="Title 1">
            <a:extLst>
              <a:ext uri="{FF2B5EF4-FFF2-40B4-BE49-F238E27FC236}">
                <a16:creationId xmlns:a16="http://schemas.microsoft.com/office/drawing/2014/main" id="{7C9D22B1-AF07-7B1F-EDC3-F1EE63BCF1F7}"/>
              </a:ext>
            </a:extLst>
          </p:cNvPr>
          <p:cNvSpPr>
            <a:spLocks noGrp="1" noChangeArrowheads="1"/>
          </p:cNvSpPr>
          <p:nvPr>
            <p:ph type="title"/>
          </p:nvPr>
        </p:nvSpPr>
        <p:spPr>
          <a:xfrm>
            <a:off x="6513788" y="365125"/>
            <a:ext cx="4840010" cy="1807305"/>
          </a:xfrm>
        </p:spPr>
        <p:txBody>
          <a:bodyPr>
            <a:normAutofit/>
          </a:bodyPr>
          <a:lstStyle/>
          <a:p>
            <a:pPr eaLnBrk="1" hangingPunct="1"/>
            <a:r>
              <a:rPr lang="en-US" altLang="en-US"/>
              <a:t>Case studies</a:t>
            </a:r>
          </a:p>
        </p:txBody>
      </p:sp>
      <p:pic>
        <p:nvPicPr>
          <p:cNvPr id="181253" name="Picture 181252" descr="An open book and on top are eyeglasses and pen">
            <a:extLst>
              <a:ext uri="{FF2B5EF4-FFF2-40B4-BE49-F238E27FC236}">
                <a16:creationId xmlns:a16="http://schemas.microsoft.com/office/drawing/2014/main" id="{945C68C7-A157-3732-69ED-6EF689751BD1}"/>
              </a:ext>
            </a:extLst>
          </p:cNvPr>
          <p:cNvPicPr>
            <a:picLocks noChangeAspect="1"/>
          </p:cNvPicPr>
          <p:nvPr/>
        </p:nvPicPr>
        <p:blipFill>
          <a:blip r:embed="rId2"/>
          <a:srcRect l="10323" r="3014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81251" name="Content Placeholder 2">
            <a:extLst>
              <a:ext uri="{FF2B5EF4-FFF2-40B4-BE49-F238E27FC236}">
                <a16:creationId xmlns:a16="http://schemas.microsoft.com/office/drawing/2014/main" id="{B7B210F1-4936-5A16-5B77-8EC69172D916}"/>
              </a:ext>
            </a:extLst>
          </p:cNvPr>
          <p:cNvSpPr>
            <a:spLocks noGrp="1" noChangeArrowheads="1"/>
          </p:cNvSpPr>
          <p:nvPr>
            <p:ph idx="1"/>
          </p:nvPr>
        </p:nvSpPr>
        <p:spPr>
          <a:xfrm>
            <a:off x="6095999" y="1730477"/>
            <a:ext cx="5761703" cy="4847304"/>
          </a:xfrm>
        </p:spPr>
        <p:txBody>
          <a:bodyPr>
            <a:normAutofit lnSpcReduction="10000"/>
          </a:bodyPr>
          <a:lstStyle/>
          <a:p>
            <a:pPr eaLnBrk="1" hangingPunct="1"/>
            <a:r>
              <a:rPr lang="en-US" altLang="en-US" sz="2400" dirty="0"/>
              <a:t>The </a:t>
            </a:r>
            <a:r>
              <a:rPr lang="en-US" altLang="en-US" sz="2400" b="1" dirty="0"/>
              <a:t>intrinsic case study</a:t>
            </a:r>
            <a:r>
              <a:rPr lang="en-US" altLang="en-US" sz="2400" dirty="0"/>
              <a:t> focuses on one case only because the case itself is so unique, rare, or important that it is worth studying in its own right. </a:t>
            </a:r>
          </a:p>
          <a:p>
            <a:pPr eaLnBrk="1" hangingPunct="1"/>
            <a:r>
              <a:rPr lang="en-US" altLang="en-US" sz="2400" b="1" dirty="0"/>
              <a:t>The instrumental case study </a:t>
            </a:r>
            <a:r>
              <a:rPr lang="en-US" altLang="en-US" sz="2400" dirty="0"/>
              <a:t>(again) focuses on one case, not because the case is interesting in its own right, but because its examination can shed light on a wider issue or concern, or help improve a theory. </a:t>
            </a:r>
          </a:p>
          <a:p>
            <a:pPr eaLnBrk="1" hangingPunct="1"/>
            <a:r>
              <a:rPr lang="en-US" altLang="en-US" sz="2400" b="1" dirty="0"/>
              <a:t>The collective case study </a:t>
            </a:r>
            <a:r>
              <a:rPr lang="en-US" altLang="en-US" sz="2400" dirty="0"/>
              <a:t>is an extension of the instrumental case study; it examines several cases jointly to ensure a more nuanced understanding of the issue or phenomenon under investigation.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2280" name="Rectangle 18227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82" name="Freeform: Shape 18228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74" name="Title 1">
            <a:extLst>
              <a:ext uri="{FF2B5EF4-FFF2-40B4-BE49-F238E27FC236}">
                <a16:creationId xmlns:a16="http://schemas.microsoft.com/office/drawing/2014/main" id="{B06A6D1F-F8AF-C204-CDF1-D9EAF17F96F9}"/>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Case studies</a:t>
            </a:r>
          </a:p>
        </p:txBody>
      </p:sp>
      <p:sp>
        <p:nvSpPr>
          <p:cNvPr id="182284" name="Arc 18228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2275" name="Content Placeholder 2">
            <a:extLst>
              <a:ext uri="{FF2B5EF4-FFF2-40B4-BE49-F238E27FC236}">
                <a16:creationId xmlns:a16="http://schemas.microsoft.com/office/drawing/2014/main" id="{5C2B9DBB-2EC1-C244-993A-B3585D5653C6}"/>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sz="2600"/>
              <a:t>A common criticism of case studies is that they cannot provide generalisable conclusions, as they focus on one case only or on just a few cases. </a:t>
            </a:r>
          </a:p>
          <a:p>
            <a:pPr eaLnBrk="1" hangingPunct="1"/>
            <a:r>
              <a:rPr lang="en-US" altLang="en-US" sz="2600" b="1"/>
              <a:t>BUT: </a:t>
            </a:r>
            <a:r>
              <a:rPr lang="en-US" altLang="en-US" sz="2600"/>
              <a:t>Case studies aim to expand and generalise theories (analytical generalisations) rather than extrapolate probabilities. Such theory-connected generalisations are, in fact, only possible through the case study approach, because it permits the generation of rich (multifaceted) data on a given phenomenon which help reveal its deeper causes and consequences (instead of describing it in a superficial way).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6" name="Rectangle 225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8" name="Rectangle 2253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0" name="Rectangle 2253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2" name="Rectangle 2254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4" name="Freeform: Shape 2254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546" name="Rectangle 2254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119F8843-6EFA-502F-4BA8-79DDE333F7CD}"/>
              </a:ext>
            </a:extLst>
          </p:cNvPr>
          <p:cNvSpPr>
            <a:spLocks noGrp="1" noChangeArrowheads="1"/>
          </p:cNvSpPr>
          <p:nvPr>
            <p:ph type="title"/>
          </p:nvPr>
        </p:nvSpPr>
        <p:spPr>
          <a:xfrm>
            <a:off x="586478" y="1683756"/>
            <a:ext cx="3115265" cy="2396359"/>
          </a:xfrm>
        </p:spPr>
        <p:txBody>
          <a:bodyPr anchor="b">
            <a:normAutofit/>
          </a:bodyPr>
          <a:lstStyle/>
          <a:p>
            <a:pPr algn="r" eaLnBrk="1" hangingPunct="1"/>
            <a:r>
              <a:rPr lang="en-US" altLang="en-US" sz="4000">
                <a:solidFill>
                  <a:srgbClr val="FFFFFF"/>
                </a:solidFill>
              </a:rPr>
              <a:t>Quantitative and qualitative research</a:t>
            </a:r>
          </a:p>
        </p:txBody>
      </p:sp>
      <p:graphicFrame>
        <p:nvGraphicFramePr>
          <p:cNvPr id="22532" name="Content Placeholder 2">
            <a:extLst>
              <a:ext uri="{FF2B5EF4-FFF2-40B4-BE49-F238E27FC236}">
                <a16:creationId xmlns:a16="http://schemas.microsoft.com/office/drawing/2014/main" id="{81064D1F-DDF5-55BD-A6EA-CB1841F36BC4}"/>
              </a:ext>
            </a:extLst>
          </p:cNvPr>
          <p:cNvGraphicFramePr>
            <a:graphicFrameLocks noGrp="1"/>
          </p:cNvGraphicFramePr>
          <p:nvPr>
            <p:ph idx="1"/>
            <p:extLst>
              <p:ext uri="{D42A27DB-BD31-4B8C-83A1-F6EECF244321}">
                <p14:modId xmlns:p14="http://schemas.microsoft.com/office/powerpoint/2010/main" val="381419910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303" name="Rectangle 18330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05" name="Freeform: Shape 18330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298" name="Title 1">
            <a:extLst>
              <a:ext uri="{FF2B5EF4-FFF2-40B4-BE49-F238E27FC236}">
                <a16:creationId xmlns:a16="http://schemas.microsoft.com/office/drawing/2014/main" id="{F0912354-6798-CA8F-7E15-7959274DE162}"/>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Grounded theory</a:t>
            </a:r>
          </a:p>
        </p:txBody>
      </p:sp>
      <p:sp>
        <p:nvSpPr>
          <p:cNvPr id="183307" name="Arc 18330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A887480-241B-2CB4-61E1-D608A0F86D4D}"/>
              </a:ext>
            </a:extLst>
          </p:cNvPr>
          <p:cNvSpPr>
            <a:spLocks noGrp="1"/>
          </p:cNvSpPr>
          <p:nvPr>
            <p:ph idx="1"/>
          </p:nvPr>
        </p:nvSpPr>
        <p:spPr>
          <a:xfrm>
            <a:off x="4447308" y="591344"/>
            <a:ext cx="6906491" cy="5585619"/>
          </a:xfrm>
        </p:spPr>
        <p:txBody>
          <a:bodyPr rtlCol="0" anchor="ctr">
            <a:normAutofit/>
          </a:bodyPr>
          <a:lstStyle/>
          <a:p>
            <a:pPr eaLnBrk="1" fontAlgn="auto" hangingPunct="1">
              <a:spcAft>
                <a:spcPts val="0"/>
              </a:spcAft>
              <a:defRPr/>
            </a:pPr>
            <a:r>
              <a:rPr lang="en-US" sz="2200"/>
              <a:t>It is both a research design and a specific method of data analysis.</a:t>
            </a:r>
          </a:p>
          <a:p>
            <a:pPr eaLnBrk="1" fontAlgn="auto" hangingPunct="1">
              <a:spcAft>
                <a:spcPts val="0"/>
              </a:spcAft>
              <a:defRPr/>
            </a:pPr>
            <a:r>
              <a:rPr lang="en-US" sz="2200"/>
              <a:t>The essential idea is that theory is developed inductively from data. </a:t>
            </a:r>
          </a:p>
          <a:p>
            <a:pPr eaLnBrk="1" fontAlgn="auto" hangingPunct="1">
              <a:spcAft>
                <a:spcPts val="0"/>
              </a:spcAft>
              <a:defRPr/>
            </a:pPr>
            <a:r>
              <a:rPr lang="en-US" sz="2200"/>
              <a:t>The researcher collects empirical data first, and through a systematic process of analysis, creates theory that is “grounded” (rooted) in the data.</a:t>
            </a:r>
          </a:p>
          <a:p>
            <a:pPr eaLnBrk="1" fontAlgn="auto" hangingPunct="1">
              <a:spcAft>
                <a:spcPts val="0"/>
              </a:spcAft>
              <a:defRPr/>
            </a:pPr>
            <a:r>
              <a:rPr lang="en-US" sz="2200"/>
              <a:t>This contrasts with most traditional research approaches in which researchers start with a theory in mind, formulate hypotheses based on that theory, and collect data at subsequent stages to test whether initial hypotheses can be verified (deductive reasoning). </a:t>
            </a:r>
          </a:p>
          <a:p>
            <a:pPr eaLnBrk="1" fontAlgn="auto" hangingPunct="1">
              <a:spcAft>
                <a:spcPts val="0"/>
              </a:spcAft>
              <a:defRPr/>
            </a:pPr>
            <a:r>
              <a:rPr lang="en-US" sz="2200"/>
              <a:t>Data in grounded theory may be qualitative, quantitative, or both; hence, just like case studies, grounded theory is not a strictly qualitative research approach in the technical sense of the term. </a:t>
            </a:r>
          </a:p>
          <a:p>
            <a:pPr eaLnBrk="1" fontAlgn="auto" hangingPunct="1">
              <a:spcAft>
                <a:spcPts val="0"/>
              </a:spcAft>
              <a:defRPr/>
            </a:pPr>
            <a:endParaRPr lang="en-US" sz="220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39" name="Rectangle 18433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4340" name="Rectangle 184339">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22" name="Title 1">
            <a:extLst>
              <a:ext uri="{FF2B5EF4-FFF2-40B4-BE49-F238E27FC236}">
                <a16:creationId xmlns:a16="http://schemas.microsoft.com/office/drawing/2014/main" id="{3B8EFA89-475E-A3A6-6540-13DE33AD2CE7}"/>
              </a:ext>
            </a:extLst>
          </p:cNvPr>
          <p:cNvSpPr>
            <a:spLocks noGrp="1" noChangeArrowheads="1"/>
          </p:cNvSpPr>
          <p:nvPr>
            <p:ph type="title"/>
          </p:nvPr>
        </p:nvSpPr>
        <p:spPr>
          <a:xfrm>
            <a:off x="2103121" y="310343"/>
            <a:ext cx="7985759" cy="868823"/>
          </a:xfrm>
        </p:spPr>
        <p:txBody>
          <a:bodyPr vert="horz" lIns="91440" tIns="45720" rIns="91440" bIns="45720" rtlCol="0" anchor="ctr">
            <a:normAutofit/>
          </a:bodyPr>
          <a:lstStyle/>
          <a:p>
            <a:pPr algn="ctr" eaLnBrk="1" hangingPunct="1"/>
            <a:r>
              <a:rPr lang="en-US" altLang="en-US" sz="4000" kern="1200">
                <a:solidFill>
                  <a:schemeClr val="tx1"/>
                </a:solidFill>
                <a:latin typeface="+mj-lt"/>
                <a:ea typeface="+mj-ea"/>
                <a:cs typeface="+mj-cs"/>
              </a:rPr>
              <a:t>Grounded theory</a:t>
            </a:r>
          </a:p>
        </p:txBody>
      </p:sp>
      <p:sp>
        <p:nvSpPr>
          <p:cNvPr id="184341" name="Rectangle: Rounded Corners 184340">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84323" name="Content Placeholder 3">
            <a:extLst>
              <a:ext uri="{FF2B5EF4-FFF2-40B4-BE49-F238E27FC236}">
                <a16:creationId xmlns:a16="http://schemas.microsoft.com/office/drawing/2014/main" id="{84D8A408-FCE6-4061-A6C7-622E85F3BF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5572" y="2219693"/>
            <a:ext cx="11420856" cy="3936093"/>
          </a:xfrm>
          <a:prstGeom prst="rect">
            <a:avLst/>
          </a:prstGeom>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5352" name="Rectangle 18535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346" name="Title 1">
            <a:extLst>
              <a:ext uri="{FF2B5EF4-FFF2-40B4-BE49-F238E27FC236}">
                <a16:creationId xmlns:a16="http://schemas.microsoft.com/office/drawing/2014/main" id="{8C9903CD-A199-B7D4-DC1D-CE7A75447E7F}"/>
              </a:ext>
            </a:extLst>
          </p:cNvPr>
          <p:cNvSpPr>
            <a:spLocks noGrp="1" noChangeArrowheads="1"/>
          </p:cNvSpPr>
          <p:nvPr>
            <p:ph type="title"/>
          </p:nvPr>
        </p:nvSpPr>
        <p:spPr>
          <a:xfrm>
            <a:off x="841248" y="251312"/>
            <a:ext cx="10506456" cy="1010264"/>
          </a:xfrm>
        </p:spPr>
        <p:txBody>
          <a:bodyPr anchor="ctr">
            <a:normAutofit/>
          </a:bodyPr>
          <a:lstStyle/>
          <a:p>
            <a:pPr eaLnBrk="1" hangingPunct="1"/>
            <a:r>
              <a:rPr lang="en-US" altLang="en-US"/>
              <a:t>Grounded theory</a:t>
            </a:r>
          </a:p>
        </p:txBody>
      </p:sp>
      <p:sp>
        <p:nvSpPr>
          <p:cNvPr id="185354" name="Rectangle 18535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356" name="Rectangle 18535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5348" name="Content Placeholder 2">
            <a:extLst>
              <a:ext uri="{FF2B5EF4-FFF2-40B4-BE49-F238E27FC236}">
                <a16:creationId xmlns:a16="http://schemas.microsoft.com/office/drawing/2014/main" id="{19142A7C-8942-AD7B-14B4-A8729B4A1F90}"/>
              </a:ext>
            </a:extLst>
          </p:cNvPr>
          <p:cNvGraphicFramePr>
            <a:graphicFrameLocks noGrp="1"/>
          </p:cNvGraphicFramePr>
          <p:nvPr>
            <p:ph idx="1"/>
            <p:extLst>
              <p:ext uri="{D42A27DB-BD31-4B8C-83A1-F6EECF244321}">
                <p14:modId xmlns:p14="http://schemas.microsoft.com/office/powerpoint/2010/main" val="1110840661"/>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6378" name="Rectangle 186377">
            <a:extLst>
              <a:ext uri="{FF2B5EF4-FFF2-40B4-BE49-F238E27FC236}">
                <a16:creationId xmlns:a16="http://schemas.microsoft.com/office/drawing/2014/main" id="{105EC815-F086-480F-AAD3-00D654099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80" name="Rectangle 186379">
            <a:extLst>
              <a:ext uri="{FF2B5EF4-FFF2-40B4-BE49-F238E27FC236}">
                <a16:creationId xmlns:a16="http://schemas.microsoft.com/office/drawing/2014/main" id="{7C8C78CF-BED7-421D-9487-A421FE7D4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36194" name="Title 1">
            <a:extLst>
              <a:ext uri="{FF2B5EF4-FFF2-40B4-BE49-F238E27FC236}">
                <a16:creationId xmlns:a16="http://schemas.microsoft.com/office/drawing/2014/main" id="{7E71F697-F464-B65A-A938-9F126DEF5981}"/>
              </a:ext>
            </a:extLst>
          </p:cNvPr>
          <p:cNvSpPr>
            <a:spLocks noGrp="1" noChangeArrowheads="1"/>
          </p:cNvSpPr>
          <p:nvPr>
            <p:ph type="ctrTitle"/>
          </p:nvPr>
        </p:nvSpPr>
        <p:spPr>
          <a:xfrm>
            <a:off x="1463040" y="685797"/>
            <a:ext cx="5029200" cy="2824166"/>
          </a:xfrm>
        </p:spPr>
        <p:txBody>
          <a:bodyPr rtlCol="0" anchor="t">
            <a:normAutofit/>
          </a:bodyPr>
          <a:lstStyle/>
          <a:p>
            <a:pPr algn="l" eaLnBrk="1" fontAlgn="auto" hangingPunct="1">
              <a:spcAft>
                <a:spcPts val="0"/>
              </a:spcAft>
              <a:defRPr/>
            </a:pPr>
            <a:r>
              <a:rPr lang="en-US" altLang="en-US" sz="3100"/>
              <a:t>Chapter 11 </a:t>
            </a:r>
            <a:br>
              <a:rPr lang="en-US" altLang="en-US" sz="3100"/>
            </a:br>
            <a:r>
              <a:rPr lang="en-US" altLang="en-US" sz="3100"/>
              <a:t>Analyzing qualitative data: diversity in qualitative analysis, thematic analysis, visual analysis, grounded theory analysis</a:t>
            </a:r>
          </a:p>
        </p:txBody>
      </p:sp>
      <p:sp>
        <p:nvSpPr>
          <p:cNvPr id="186371" name="Subtitle 2">
            <a:extLst>
              <a:ext uri="{FF2B5EF4-FFF2-40B4-BE49-F238E27FC236}">
                <a16:creationId xmlns:a16="http://schemas.microsoft.com/office/drawing/2014/main" id="{06FD32E9-7D38-F4A4-539A-558DA416749A}"/>
              </a:ext>
            </a:extLst>
          </p:cNvPr>
          <p:cNvSpPr>
            <a:spLocks noGrp="1" noChangeArrowheads="1"/>
          </p:cNvSpPr>
          <p:nvPr>
            <p:ph type="subTitle" idx="1"/>
          </p:nvPr>
        </p:nvSpPr>
        <p:spPr>
          <a:xfrm>
            <a:off x="1463040" y="3602037"/>
            <a:ext cx="5029200" cy="2446338"/>
          </a:xfrm>
        </p:spPr>
        <p:txBody>
          <a:bodyPr>
            <a:normAutofit/>
          </a:bodyPr>
          <a:lstStyle/>
          <a:p>
            <a:pPr algn="l" eaLnBrk="1" hangingPunct="1"/>
            <a:r>
              <a:rPr lang="en-US" altLang="en-US" sz="2200"/>
              <a:t>Stefania Giannakaki</a:t>
            </a:r>
          </a:p>
        </p:txBody>
      </p:sp>
      <p:sp>
        <p:nvSpPr>
          <p:cNvPr id="186382" name="Rectangle 186381">
            <a:extLst>
              <a:ext uri="{FF2B5EF4-FFF2-40B4-BE49-F238E27FC236}">
                <a16:creationId xmlns:a16="http://schemas.microsoft.com/office/drawing/2014/main" id="{91D2F025-BC00-4C59-B4F3-AE8A9C360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84" name="Rectangle 186383">
            <a:extLst>
              <a:ext uri="{FF2B5EF4-FFF2-40B4-BE49-F238E27FC236}">
                <a16:creationId xmlns:a16="http://schemas.microsoft.com/office/drawing/2014/main" id="{5A5E92B2-8662-4CD4-8A8B-EBD13A9C5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4181" y="685799"/>
            <a:ext cx="5486400" cy="5486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372" name="Picture 1" descr="A close up of a logo&#10;&#10;Description automatically generated">
            <a:extLst>
              <a:ext uri="{FF2B5EF4-FFF2-40B4-BE49-F238E27FC236}">
                <a16:creationId xmlns:a16="http://schemas.microsoft.com/office/drawing/2014/main" id="{54C95A61-46EB-86AE-A463-F4C29FD2AC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1970" y="911211"/>
            <a:ext cx="5030985" cy="15931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86"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694182" y="685801"/>
            <a:ext cx="2734947" cy="270826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186388"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5634" y="685802"/>
            <a:ext cx="2734947" cy="270826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186390" name="Graphic 14">
            <a:extLst>
              <a:ext uri="{FF2B5EF4-FFF2-40B4-BE49-F238E27FC236}">
                <a16:creationId xmlns:a16="http://schemas.microsoft.com/office/drawing/2014/main" id="{C4192054-9C77-4788-A81F-C3F705860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445634" y="3454283"/>
            <a:ext cx="2734947" cy="270826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w="9525" cap="flat">
            <a:noFill/>
            <a:prstDash val="solid"/>
            <a:miter/>
          </a:ln>
        </p:spPr>
        <p:txBody>
          <a:bodyPr rtlCol="0" anchor="ctr"/>
          <a:lstStyle/>
          <a:p>
            <a:endParaRPr lang="en-US"/>
          </a:p>
        </p:txBody>
      </p:sp>
      <p:pic>
        <p:nvPicPr>
          <p:cNvPr id="186373" name="Picture 2" descr="A logo with black text&#10;&#10;Description automatically generated">
            <a:extLst>
              <a:ext uri="{FF2B5EF4-FFF2-40B4-BE49-F238E27FC236}">
                <a16:creationId xmlns:a16="http://schemas.microsoft.com/office/drawing/2014/main" id="{08D7BE4C-3508-33A4-8AC0-66703AA588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1969" y="3832366"/>
            <a:ext cx="5030986" cy="2146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92" name="Graphic 14">
            <a:extLst>
              <a:ext uri="{FF2B5EF4-FFF2-40B4-BE49-F238E27FC236}">
                <a16:creationId xmlns:a16="http://schemas.microsoft.com/office/drawing/2014/main" id="{2929DB54-1BF0-4191-88B1-ADEBA6E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94182" y="3454283"/>
            <a:ext cx="2734947" cy="270826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186394" name="Graphic 14">
            <a:extLst>
              <a:ext uri="{FF2B5EF4-FFF2-40B4-BE49-F238E27FC236}">
                <a16:creationId xmlns:a16="http://schemas.microsoft.com/office/drawing/2014/main" id="{AB337888-EB83-4311-B414-E0CFB8F36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445634" y="3454283"/>
            <a:ext cx="2734947" cy="2708265"/>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186396" name="Rectangle 186395">
            <a:extLst>
              <a:ext uri="{FF2B5EF4-FFF2-40B4-BE49-F238E27FC236}">
                <a16:creationId xmlns:a16="http://schemas.microsoft.com/office/drawing/2014/main" id="{EA147E46-0FA8-43BE-89A6-53B0A7B8E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7404" name="Rectangle 18740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394" name="Title 1">
            <a:extLst>
              <a:ext uri="{FF2B5EF4-FFF2-40B4-BE49-F238E27FC236}">
                <a16:creationId xmlns:a16="http://schemas.microsoft.com/office/drawing/2014/main" id="{F24E9970-5689-1D8A-E5A9-B522AE1A15BB}"/>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400"/>
              <a:t>Learning outcomes</a:t>
            </a:r>
          </a:p>
        </p:txBody>
      </p:sp>
      <p:sp>
        <p:nvSpPr>
          <p:cNvPr id="18740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7406" name="Content Placeholder 2">
            <a:extLst>
              <a:ext uri="{FF2B5EF4-FFF2-40B4-BE49-F238E27FC236}">
                <a16:creationId xmlns:a16="http://schemas.microsoft.com/office/drawing/2014/main" id="{338DFD21-B510-E46A-0A41-3F9DE56CB8A3}"/>
              </a:ext>
            </a:extLst>
          </p:cNvPr>
          <p:cNvGraphicFramePr>
            <a:graphicFrameLocks noGrp="1"/>
          </p:cNvGraphicFramePr>
          <p:nvPr>
            <p:ph idx="1"/>
            <p:extLst>
              <p:ext uri="{D42A27DB-BD31-4B8C-83A1-F6EECF244321}">
                <p14:modId xmlns:p14="http://schemas.microsoft.com/office/powerpoint/2010/main" val="28415409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8429" name="Rectangle 1884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18" name="Title 1">
            <a:extLst>
              <a:ext uri="{FF2B5EF4-FFF2-40B4-BE49-F238E27FC236}">
                <a16:creationId xmlns:a16="http://schemas.microsoft.com/office/drawing/2014/main" id="{9990E33C-BF43-FA84-00D3-B874634727D7}"/>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000"/>
              <a:t>Situating the data: the importance of context in qualitative analysis</a:t>
            </a:r>
          </a:p>
        </p:txBody>
      </p:sp>
      <p:sp>
        <p:nvSpPr>
          <p:cNvPr id="18843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8431" name="Content Placeholder 2">
            <a:extLst>
              <a:ext uri="{FF2B5EF4-FFF2-40B4-BE49-F238E27FC236}">
                <a16:creationId xmlns:a16="http://schemas.microsoft.com/office/drawing/2014/main" id="{574FAFE3-6B32-550A-0798-2C2057C62969}"/>
              </a:ext>
            </a:extLst>
          </p:cNvPr>
          <p:cNvGraphicFramePr>
            <a:graphicFrameLocks noGrp="1"/>
          </p:cNvGraphicFramePr>
          <p:nvPr>
            <p:ph idx="1"/>
            <p:extLst>
              <p:ext uri="{D42A27DB-BD31-4B8C-83A1-F6EECF244321}">
                <p14:modId xmlns:p14="http://schemas.microsoft.com/office/powerpoint/2010/main" val="380933748"/>
              </p:ext>
            </p:extLst>
          </p:nvPr>
        </p:nvGraphicFramePr>
        <p:xfrm>
          <a:off x="4648018" y="640822"/>
          <a:ext cx="6900512" cy="5966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9449" name="Rectangle 18944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42" name="Title 1">
            <a:extLst>
              <a:ext uri="{FF2B5EF4-FFF2-40B4-BE49-F238E27FC236}">
                <a16:creationId xmlns:a16="http://schemas.microsoft.com/office/drawing/2014/main" id="{458F5301-F59A-0D97-620A-385B80672A9E}"/>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Thematic analysis</a:t>
            </a:r>
          </a:p>
        </p:txBody>
      </p:sp>
      <p:sp>
        <p:nvSpPr>
          <p:cNvPr id="189451" name="Rectangle 18945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9453" name="Rectangle 18945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9445" name="Content Placeholder 2">
            <a:extLst>
              <a:ext uri="{FF2B5EF4-FFF2-40B4-BE49-F238E27FC236}">
                <a16:creationId xmlns:a16="http://schemas.microsoft.com/office/drawing/2014/main" id="{10F77BFF-0498-CA8E-E1ED-50D912CC2278}"/>
              </a:ext>
            </a:extLst>
          </p:cNvPr>
          <p:cNvGraphicFramePr>
            <a:graphicFrameLocks noGrp="1"/>
          </p:cNvGraphicFramePr>
          <p:nvPr>
            <p:ph idx="1"/>
            <p:extLst>
              <p:ext uri="{D42A27DB-BD31-4B8C-83A1-F6EECF244321}">
                <p14:modId xmlns:p14="http://schemas.microsoft.com/office/powerpoint/2010/main" val="12742237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0482" name="Rectangle 19048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466" name="Title 1">
            <a:extLst>
              <a:ext uri="{FF2B5EF4-FFF2-40B4-BE49-F238E27FC236}">
                <a16:creationId xmlns:a16="http://schemas.microsoft.com/office/drawing/2014/main" id="{14821A9E-68F3-52AA-8D84-45E5CA8F58AA}"/>
              </a:ext>
            </a:extLst>
          </p:cNvPr>
          <p:cNvSpPr>
            <a:spLocks noGrp="1" noChangeArrowheads="1"/>
          </p:cNvSpPr>
          <p:nvPr>
            <p:ph type="title"/>
          </p:nvPr>
        </p:nvSpPr>
        <p:spPr>
          <a:xfrm>
            <a:off x="6513788" y="365125"/>
            <a:ext cx="4840010" cy="1807305"/>
          </a:xfrm>
        </p:spPr>
        <p:txBody>
          <a:bodyPr>
            <a:normAutofit/>
          </a:bodyPr>
          <a:lstStyle/>
          <a:p>
            <a:pPr eaLnBrk="1" hangingPunct="1"/>
            <a:r>
              <a:rPr lang="en-US" altLang="en-US"/>
              <a:t>Thematic analysis</a:t>
            </a:r>
          </a:p>
        </p:txBody>
      </p:sp>
      <p:pic>
        <p:nvPicPr>
          <p:cNvPr id="190469" name="Picture 190468" descr="Computer script on a screen">
            <a:extLst>
              <a:ext uri="{FF2B5EF4-FFF2-40B4-BE49-F238E27FC236}">
                <a16:creationId xmlns:a16="http://schemas.microsoft.com/office/drawing/2014/main" id="{78B6BD71-FE1C-2D24-3FD6-186FF8D926E5}"/>
              </a:ext>
            </a:extLst>
          </p:cNvPr>
          <p:cNvPicPr>
            <a:picLocks noChangeAspect="1"/>
          </p:cNvPicPr>
          <p:nvPr/>
        </p:nvPicPr>
        <p:blipFill>
          <a:blip r:embed="rId2"/>
          <a:srcRect l="20" r="4044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90467" name="Content Placeholder 2">
            <a:extLst>
              <a:ext uri="{FF2B5EF4-FFF2-40B4-BE49-F238E27FC236}">
                <a16:creationId xmlns:a16="http://schemas.microsoft.com/office/drawing/2014/main" id="{43A158F5-5FD4-C50C-F87A-E860E3B032F9}"/>
              </a:ext>
            </a:extLst>
          </p:cNvPr>
          <p:cNvSpPr>
            <a:spLocks noGrp="1" noChangeArrowheads="1"/>
          </p:cNvSpPr>
          <p:nvPr>
            <p:ph idx="1"/>
          </p:nvPr>
        </p:nvSpPr>
        <p:spPr>
          <a:xfrm>
            <a:off x="6116569" y="1661652"/>
            <a:ext cx="5878786" cy="5034115"/>
          </a:xfrm>
        </p:spPr>
        <p:txBody>
          <a:bodyPr>
            <a:normAutofit/>
          </a:bodyPr>
          <a:lstStyle/>
          <a:p>
            <a:pPr eaLnBrk="1" hangingPunct="1"/>
            <a:r>
              <a:rPr lang="en-US" altLang="en-US" sz="2000" dirty="0"/>
              <a:t>It includes six main phases/steps: </a:t>
            </a:r>
          </a:p>
          <a:p>
            <a:pPr eaLnBrk="1" hangingPunct="1"/>
            <a:r>
              <a:rPr lang="en-US" altLang="en-US" sz="2000" dirty="0"/>
              <a:t>(a) data transcription,</a:t>
            </a:r>
          </a:p>
          <a:p>
            <a:pPr eaLnBrk="1" hangingPunct="1"/>
            <a:r>
              <a:rPr lang="en-US" altLang="en-US" sz="2000" dirty="0"/>
              <a:t>(b) data </a:t>
            </a:r>
            <a:r>
              <a:rPr lang="en-US" altLang="en-US" sz="2000" dirty="0" err="1"/>
              <a:t>familiarisation</a:t>
            </a:r>
            <a:r>
              <a:rPr lang="en-US" altLang="en-US" sz="2000" dirty="0"/>
              <a:t>, </a:t>
            </a:r>
          </a:p>
          <a:p>
            <a:pPr eaLnBrk="1" hangingPunct="1"/>
            <a:r>
              <a:rPr lang="en-US" altLang="en-US" sz="2000" dirty="0"/>
              <a:t>(c) coding, </a:t>
            </a:r>
          </a:p>
          <a:p>
            <a:pPr eaLnBrk="1" hangingPunct="1"/>
            <a:r>
              <a:rPr lang="en-US" altLang="en-US" sz="2000" dirty="0"/>
              <a:t>(d) developing themes, </a:t>
            </a:r>
          </a:p>
          <a:p>
            <a:pPr eaLnBrk="1" hangingPunct="1"/>
            <a:r>
              <a:rPr lang="en-US" altLang="en-US" sz="2000" dirty="0"/>
              <a:t>(e) reviewing themes, and </a:t>
            </a:r>
          </a:p>
          <a:p>
            <a:pPr eaLnBrk="1" hangingPunct="1"/>
            <a:r>
              <a:rPr lang="en-US" altLang="en-US" sz="2000" dirty="0"/>
              <a:t>(f) writing up </a:t>
            </a:r>
          </a:p>
          <a:p>
            <a:pPr eaLnBrk="1" hangingPunct="1"/>
            <a:r>
              <a:rPr lang="en-US" altLang="en-US" sz="2000" dirty="0"/>
              <a:t>In practice, this process may be more recursive than linear, involving some going back and forth between phases. </a:t>
            </a:r>
          </a:p>
          <a:p>
            <a:pPr eaLnBrk="1" hangingPunct="1"/>
            <a:r>
              <a:rPr lang="en-US" altLang="en-US" sz="2000" dirty="0"/>
              <a:t>Can be used to either capture the surface meanings of data (what participants explicitly say) or to examine the latent meanings hidden underneath what is actually said or reported.</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1497" name="Rectangle 19149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90" name="Title 1">
            <a:extLst>
              <a:ext uri="{FF2B5EF4-FFF2-40B4-BE49-F238E27FC236}">
                <a16:creationId xmlns:a16="http://schemas.microsoft.com/office/drawing/2014/main" id="{7F1641CB-EC3B-A868-6A0C-27B5E6373CBE}"/>
              </a:ext>
            </a:extLst>
          </p:cNvPr>
          <p:cNvSpPr>
            <a:spLocks noGrp="1" noChangeArrowheads="1"/>
          </p:cNvSpPr>
          <p:nvPr>
            <p:ph type="title"/>
          </p:nvPr>
        </p:nvSpPr>
        <p:spPr>
          <a:xfrm>
            <a:off x="5297762" y="329184"/>
            <a:ext cx="6251110" cy="1783080"/>
          </a:xfrm>
        </p:spPr>
        <p:txBody>
          <a:bodyPr anchor="b">
            <a:normAutofit/>
          </a:bodyPr>
          <a:lstStyle/>
          <a:p>
            <a:pPr eaLnBrk="1" hangingPunct="1"/>
            <a:r>
              <a:rPr lang="en-US" altLang="en-US" sz="5400"/>
              <a:t>Data transcription</a:t>
            </a:r>
          </a:p>
        </p:txBody>
      </p:sp>
      <p:pic>
        <p:nvPicPr>
          <p:cNvPr id="191493" name="Picture 191492" descr="Microphone and piano">
            <a:extLst>
              <a:ext uri="{FF2B5EF4-FFF2-40B4-BE49-F238E27FC236}">
                <a16:creationId xmlns:a16="http://schemas.microsoft.com/office/drawing/2014/main" id="{26B733FA-D48B-EC12-9E5C-FD0920828131}"/>
              </a:ext>
            </a:extLst>
          </p:cNvPr>
          <p:cNvPicPr>
            <a:picLocks noChangeAspect="1"/>
          </p:cNvPicPr>
          <p:nvPr/>
        </p:nvPicPr>
        <p:blipFill>
          <a:blip r:embed="rId2"/>
          <a:srcRect l="21828" r="3318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149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91" name="Content Placeholder 2">
            <a:extLst>
              <a:ext uri="{FF2B5EF4-FFF2-40B4-BE49-F238E27FC236}">
                <a16:creationId xmlns:a16="http://schemas.microsoft.com/office/drawing/2014/main" id="{9402795A-3F32-AFE5-B571-E5001172627B}"/>
              </a:ext>
            </a:extLst>
          </p:cNvPr>
          <p:cNvSpPr>
            <a:spLocks noGrp="1" noChangeArrowheads="1"/>
          </p:cNvSpPr>
          <p:nvPr>
            <p:ph idx="1"/>
          </p:nvPr>
        </p:nvSpPr>
        <p:spPr>
          <a:xfrm>
            <a:off x="5024283" y="2441448"/>
            <a:ext cx="6666271" cy="4087368"/>
          </a:xfrm>
        </p:spPr>
        <p:txBody>
          <a:bodyPr>
            <a:normAutofit/>
          </a:bodyPr>
          <a:lstStyle/>
          <a:p>
            <a:pPr eaLnBrk="1" hangingPunct="1"/>
            <a:r>
              <a:rPr lang="en-US" altLang="en-US" sz="2000" dirty="0"/>
              <a:t>It is the process of producing a text-based version of an original audio or video recording. </a:t>
            </a:r>
          </a:p>
          <a:p>
            <a:pPr eaLnBrk="1" hangingPunct="1"/>
            <a:r>
              <a:rPr lang="en-US" altLang="en-US" sz="2000" dirty="0"/>
              <a:t>It involves writing down every word of a recorded interview, focus group, or other social interaction, including nonverbal cues such as laughs, pauses, nuances of the voice, and (in the case of videos) body postures, gestures, facial expressions and so on. </a:t>
            </a:r>
          </a:p>
          <a:p>
            <a:pPr eaLnBrk="1" hangingPunct="1"/>
            <a:r>
              <a:rPr lang="en-US" altLang="en-US" sz="2000" dirty="0"/>
              <a:t>Transcription is an important step in preparing the data for analysis. </a:t>
            </a:r>
          </a:p>
          <a:p>
            <a:pPr eaLnBrk="1" hangingPunct="1"/>
            <a:r>
              <a:rPr lang="en-US" altLang="en-US" sz="2000" dirty="0"/>
              <a:t>Ideally, a researcher would carry out a complete, verbatim transcription that captures the entire length of a recording. Yet, such detailed transcripts require considerable time and effort to complete and are often unrealistic. </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521" name="Rectangle 1925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14" name="Title 1">
            <a:extLst>
              <a:ext uri="{FF2B5EF4-FFF2-40B4-BE49-F238E27FC236}">
                <a16:creationId xmlns:a16="http://schemas.microsoft.com/office/drawing/2014/main" id="{D7C3977C-FC11-E371-76A3-C876493E0DA5}"/>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Data familiarisation</a:t>
            </a:r>
          </a:p>
        </p:txBody>
      </p:sp>
      <p:sp>
        <p:nvSpPr>
          <p:cNvPr id="192523" name="Rectangle 19252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2525" name="Rectangle 19252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92517" name="Content Placeholder 2">
            <a:extLst>
              <a:ext uri="{FF2B5EF4-FFF2-40B4-BE49-F238E27FC236}">
                <a16:creationId xmlns:a16="http://schemas.microsoft.com/office/drawing/2014/main" id="{2E7FD73D-3C8F-2209-D17A-1DB5101B1A70}"/>
              </a:ext>
            </a:extLst>
          </p:cNvPr>
          <p:cNvGraphicFramePr>
            <a:graphicFrameLocks noGrp="1"/>
          </p:cNvGraphicFramePr>
          <p:nvPr>
            <p:ph idx="1"/>
            <p:extLst>
              <p:ext uri="{D42A27DB-BD31-4B8C-83A1-F6EECF244321}">
                <p14:modId xmlns:p14="http://schemas.microsoft.com/office/powerpoint/2010/main" val="218118908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2" name="Rectangle 23561">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F16E5-E178-5516-0703-6D21950CE345}"/>
              </a:ext>
            </a:extLst>
          </p:cNvPr>
          <p:cNvSpPr>
            <a:spLocks noGrp="1"/>
          </p:cNvSpPr>
          <p:nvPr>
            <p:ph type="ctrTitle"/>
          </p:nvPr>
        </p:nvSpPr>
        <p:spPr>
          <a:xfrm>
            <a:off x="5445299" y="4592325"/>
            <a:ext cx="5946579" cy="1514185"/>
          </a:xfrm>
        </p:spPr>
        <p:txBody>
          <a:bodyPr rtlCol="0" anchor="t">
            <a:normAutofit/>
          </a:bodyPr>
          <a:lstStyle/>
          <a:p>
            <a:pPr algn="r" eaLnBrk="1" fontAlgn="auto" hangingPunct="1">
              <a:spcAft>
                <a:spcPts val="0"/>
              </a:spcAft>
              <a:defRPr/>
            </a:pPr>
            <a:r>
              <a:rPr lang="en-US" sz="2500">
                <a:solidFill>
                  <a:schemeClr val="tx2"/>
                </a:solidFill>
              </a:rPr>
              <a:t>Chapter 2</a:t>
            </a:r>
            <a:br>
              <a:rPr lang="en-US" sz="2500">
                <a:solidFill>
                  <a:schemeClr val="tx2"/>
                </a:solidFill>
              </a:rPr>
            </a:br>
            <a:r>
              <a:rPr lang="en-US" sz="2500">
                <a:solidFill>
                  <a:schemeClr val="tx2"/>
                </a:solidFill>
              </a:rPr>
              <a:t>Social research strategies, research design, planning a research project and formulating research questions and research hypotheses</a:t>
            </a:r>
          </a:p>
        </p:txBody>
      </p:sp>
      <p:grpSp>
        <p:nvGrpSpPr>
          <p:cNvPr id="23564" name="Group 23563">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23565" name="Freeform: Shape 23564">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6" name="Freeform: Shape 23565">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7" name="Freeform: Shape 23566">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8" name="Freeform: Shape 23567">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555" name="Subtitle 2">
            <a:extLst>
              <a:ext uri="{FF2B5EF4-FFF2-40B4-BE49-F238E27FC236}">
                <a16:creationId xmlns:a16="http://schemas.microsoft.com/office/drawing/2014/main" id="{9E455717-54D2-4E5A-4611-73EE5A2AE981}"/>
              </a:ext>
            </a:extLst>
          </p:cNvPr>
          <p:cNvSpPr>
            <a:spLocks noGrp="1" noChangeArrowheads="1"/>
          </p:cNvSpPr>
          <p:nvPr>
            <p:ph type="subTitle" idx="1"/>
          </p:nvPr>
        </p:nvSpPr>
        <p:spPr>
          <a:xfrm>
            <a:off x="5445676" y="3753492"/>
            <a:ext cx="5946202" cy="838831"/>
          </a:xfrm>
        </p:spPr>
        <p:txBody>
          <a:bodyPr anchor="b">
            <a:normAutofit/>
          </a:bodyPr>
          <a:lstStyle/>
          <a:p>
            <a:pPr algn="r" eaLnBrk="1" hangingPunct="1"/>
            <a:r>
              <a:rPr lang="en-US" altLang="en-US" sz="2000">
                <a:solidFill>
                  <a:schemeClr val="tx2"/>
                </a:solidFill>
              </a:rPr>
              <a:t>Stamatis Poulakidakos</a:t>
            </a:r>
          </a:p>
        </p:txBody>
      </p:sp>
      <p:pic>
        <p:nvPicPr>
          <p:cNvPr id="23557" name="Picture 3" descr="A logo with black text&#10;&#10;Description automatically generated">
            <a:extLst>
              <a:ext uri="{FF2B5EF4-FFF2-40B4-BE49-F238E27FC236}">
                <a16:creationId xmlns:a16="http://schemas.microsoft.com/office/drawing/2014/main" id="{CA38A134-3581-C8E0-8AEA-458D1B452C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181" y="849111"/>
            <a:ext cx="4909129" cy="2094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A close up of a logo&#10;&#10;Description automatically generated">
            <a:extLst>
              <a:ext uri="{FF2B5EF4-FFF2-40B4-BE49-F238E27FC236}">
                <a16:creationId xmlns:a16="http://schemas.microsoft.com/office/drawing/2014/main" id="{D77DE940-6D69-8610-BF1A-E31D0C2EC4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181" y="3923671"/>
            <a:ext cx="4909129" cy="15545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3542" name="Picture 193541" descr="A blue and white background&#10;&#10;Description automatically generated">
            <a:extLst>
              <a:ext uri="{FF2B5EF4-FFF2-40B4-BE49-F238E27FC236}">
                <a16:creationId xmlns:a16="http://schemas.microsoft.com/office/drawing/2014/main" id="{59FA3176-6EAB-BF50-2E9A-58270B463CB7}"/>
              </a:ext>
            </a:extLst>
          </p:cNvPr>
          <p:cNvPicPr>
            <a:picLocks noChangeAspect="1"/>
          </p:cNvPicPr>
          <p:nvPr/>
        </p:nvPicPr>
        <p:blipFill>
          <a:blip r:embed="rId2">
            <a:duotone>
              <a:schemeClr val="bg2">
                <a:shade val="45000"/>
                <a:satMod val="135000"/>
              </a:schemeClr>
              <a:prstClr val="white"/>
            </a:duotone>
          </a:blip>
          <a:srcRect r="2667"/>
          <a:stretch/>
        </p:blipFill>
        <p:spPr>
          <a:xfrm>
            <a:off x="20" y="10"/>
            <a:ext cx="12191980" cy="6857990"/>
          </a:xfrm>
          <a:prstGeom prst="rect">
            <a:avLst/>
          </a:prstGeom>
        </p:spPr>
      </p:pic>
      <p:sp>
        <p:nvSpPr>
          <p:cNvPr id="193546" name="Rectangle 19354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38" name="Title 1">
            <a:extLst>
              <a:ext uri="{FF2B5EF4-FFF2-40B4-BE49-F238E27FC236}">
                <a16:creationId xmlns:a16="http://schemas.microsoft.com/office/drawing/2014/main" id="{DC001D4F-5F06-399C-03F2-F80360C48EE9}"/>
              </a:ext>
            </a:extLst>
          </p:cNvPr>
          <p:cNvSpPr>
            <a:spLocks noGrp="1" noChangeArrowheads="1"/>
          </p:cNvSpPr>
          <p:nvPr>
            <p:ph type="title"/>
          </p:nvPr>
        </p:nvSpPr>
        <p:spPr>
          <a:xfrm>
            <a:off x="838200" y="365125"/>
            <a:ext cx="10515600" cy="1325563"/>
          </a:xfrm>
        </p:spPr>
        <p:txBody>
          <a:bodyPr>
            <a:normAutofit/>
          </a:bodyPr>
          <a:lstStyle/>
          <a:p>
            <a:pPr eaLnBrk="1" hangingPunct="1"/>
            <a:r>
              <a:rPr lang="en-US" altLang="en-US"/>
              <a:t>Coding</a:t>
            </a:r>
          </a:p>
        </p:txBody>
      </p:sp>
      <p:graphicFrame>
        <p:nvGraphicFramePr>
          <p:cNvPr id="193541" name="Content Placeholder 2">
            <a:extLst>
              <a:ext uri="{FF2B5EF4-FFF2-40B4-BE49-F238E27FC236}">
                <a16:creationId xmlns:a16="http://schemas.microsoft.com/office/drawing/2014/main" id="{602A3096-3B5D-B181-E9AC-3C6DD485C500}"/>
              </a:ext>
            </a:extLst>
          </p:cNvPr>
          <p:cNvGraphicFramePr>
            <a:graphicFrameLocks noGrp="1"/>
          </p:cNvGraphicFramePr>
          <p:nvPr>
            <p:ph idx="1"/>
            <p:extLst>
              <p:ext uri="{D42A27DB-BD31-4B8C-83A1-F6EECF244321}">
                <p14:modId xmlns:p14="http://schemas.microsoft.com/office/powerpoint/2010/main" val="1865737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65" name="Picture 194564" descr="An abstract design with lines and financial symbols">
            <a:extLst>
              <a:ext uri="{FF2B5EF4-FFF2-40B4-BE49-F238E27FC236}">
                <a16:creationId xmlns:a16="http://schemas.microsoft.com/office/drawing/2014/main" id="{4D79896D-8BA7-6EED-145F-2AC21EA93256}"/>
              </a:ext>
            </a:extLst>
          </p:cNvPr>
          <p:cNvPicPr>
            <a:picLocks noChangeAspect="1"/>
          </p:cNvPicPr>
          <p:nvPr/>
        </p:nvPicPr>
        <p:blipFill>
          <a:blip r:embed="rId2">
            <a:alphaModFix amt="40000"/>
          </a:blip>
          <a:srcRect t="10400" b="5014"/>
          <a:stretch/>
        </p:blipFill>
        <p:spPr>
          <a:xfrm>
            <a:off x="20" y="10"/>
            <a:ext cx="12191979" cy="6857990"/>
          </a:xfrm>
          <a:prstGeom prst="rect">
            <a:avLst/>
          </a:prstGeom>
        </p:spPr>
      </p:pic>
      <p:sp>
        <p:nvSpPr>
          <p:cNvPr id="194562" name="Title 1">
            <a:extLst>
              <a:ext uri="{FF2B5EF4-FFF2-40B4-BE49-F238E27FC236}">
                <a16:creationId xmlns:a16="http://schemas.microsoft.com/office/drawing/2014/main" id="{3978F58D-18F3-CEF4-E4B5-D1C0DF90CC91}"/>
              </a:ext>
            </a:extLst>
          </p:cNvPr>
          <p:cNvSpPr>
            <a:spLocks noGrp="1" noChangeArrowheads="1"/>
          </p:cNvSpPr>
          <p:nvPr>
            <p:ph type="title"/>
          </p:nvPr>
        </p:nvSpPr>
        <p:spPr>
          <a:xfrm>
            <a:off x="841249" y="941832"/>
            <a:ext cx="10506456" cy="2057400"/>
          </a:xfrm>
        </p:spPr>
        <p:txBody>
          <a:bodyPr anchor="b">
            <a:normAutofit/>
          </a:bodyPr>
          <a:lstStyle/>
          <a:p>
            <a:pPr eaLnBrk="1" hangingPunct="1"/>
            <a:r>
              <a:rPr lang="en-US" altLang="en-US" sz="5000">
                <a:solidFill>
                  <a:schemeClr val="bg1"/>
                </a:solidFill>
              </a:rPr>
              <a:t>Developing themes</a:t>
            </a:r>
          </a:p>
        </p:txBody>
      </p:sp>
      <p:sp>
        <p:nvSpPr>
          <p:cNvPr id="194571" name="Rectangle 19457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4573" name="Rectangle 19457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63" name="Content Placeholder 2">
            <a:extLst>
              <a:ext uri="{FF2B5EF4-FFF2-40B4-BE49-F238E27FC236}">
                <a16:creationId xmlns:a16="http://schemas.microsoft.com/office/drawing/2014/main" id="{8E0DAD99-3677-8FB7-0AAB-A01F0C902B9A}"/>
              </a:ext>
            </a:extLst>
          </p:cNvPr>
          <p:cNvSpPr>
            <a:spLocks noGrp="1" noChangeArrowheads="1"/>
          </p:cNvSpPr>
          <p:nvPr>
            <p:ph idx="1"/>
          </p:nvPr>
        </p:nvSpPr>
        <p:spPr>
          <a:xfrm>
            <a:off x="841248" y="3502152"/>
            <a:ext cx="10506456" cy="2670048"/>
          </a:xfrm>
        </p:spPr>
        <p:txBody>
          <a:bodyPr>
            <a:normAutofit/>
          </a:bodyPr>
          <a:lstStyle/>
          <a:p>
            <a:pPr eaLnBrk="1" hangingPunct="1"/>
            <a:r>
              <a:rPr lang="en-US" altLang="en-US" sz="2000">
                <a:solidFill>
                  <a:schemeClr val="bg1"/>
                </a:solidFill>
              </a:rPr>
              <a:t>Themes represent a higher level of abstraction, and entail a greater degree of interpretation, than codes. </a:t>
            </a:r>
          </a:p>
          <a:p>
            <a:pPr eaLnBrk="1" hangingPunct="1"/>
            <a:r>
              <a:rPr lang="en-US" altLang="en-US" sz="2000">
                <a:solidFill>
                  <a:schemeClr val="bg1"/>
                </a:solidFill>
              </a:rPr>
              <a:t>While codes relate to a specific aspect of the data, a theme reflects a more general pattern of meaning that cuts across codes. </a:t>
            </a:r>
          </a:p>
          <a:p>
            <a:pPr eaLnBrk="1" hangingPunct="1"/>
            <a:r>
              <a:rPr lang="en-US" altLang="en-US" sz="2000">
                <a:solidFill>
                  <a:schemeClr val="bg1"/>
                </a:solidFill>
              </a:rPr>
              <a:t>In practical terms, this means that the researcher must group together different codes relating to the same issue, idea, or concept in order to produce a theme that is centrally relevant to the research questions (even though, sometimes, a code that is rich in meaning may become a theme in itself). </a:t>
            </a:r>
          </a:p>
        </p:txBody>
      </p:sp>
    </p:spTree>
  </p:cSld>
  <p:clrMapOvr>
    <a:overrideClrMapping bg1="lt1" tx1="dk1" bg2="lt2" tx2="dk2" accent1="accent1" accent2="accent2" accent3="accent3" accent4="accent4" accent5="accent5" accent6="accent6" hlink="hlink" folHlink="folHlink"/>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97" name="Rectangle 195596">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86" name="Title 1">
            <a:extLst>
              <a:ext uri="{FF2B5EF4-FFF2-40B4-BE49-F238E27FC236}">
                <a16:creationId xmlns:a16="http://schemas.microsoft.com/office/drawing/2014/main" id="{82276F49-6DCC-D237-8E54-DE8E70D03794}"/>
              </a:ext>
            </a:extLst>
          </p:cNvPr>
          <p:cNvSpPr>
            <a:spLocks noGrp="1" noChangeArrowheads="1"/>
          </p:cNvSpPr>
          <p:nvPr>
            <p:ph type="title"/>
          </p:nvPr>
        </p:nvSpPr>
        <p:spPr>
          <a:xfrm>
            <a:off x="838201" y="300580"/>
            <a:ext cx="9829800" cy="1089529"/>
          </a:xfrm>
        </p:spPr>
        <p:txBody>
          <a:bodyPr>
            <a:normAutofit/>
          </a:bodyPr>
          <a:lstStyle/>
          <a:p>
            <a:pPr eaLnBrk="1" hangingPunct="1"/>
            <a:r>
              <a:rPr lang="en-US" altLang="en-US" sz="3600">
                <a:solidFill>
                  <a:srgbClr val="FFFFFF"/>
                </a:solidFill>
              </a:rPr>
              <a:t>Reviewing themes</a:t>
            </a:r>
          </a:p>
        </p:txBody>
      </p:sp>
      <p:sp>
        <p:nvSpPr>
          <p:cNvPr id="195599"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9559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9559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195600" name="Content Placeholder 2">
            <a:extLst>
              <a:ext uri="{FF2B5EF4-FFF2-40B4-BE49-F238E27FC236}">
                <a16:creationId xmlns:a16="http://schemas.microsoft.com/office/drawing/2014/main" id="{E4243308-6822-8352-8DB3-B61EB37554BD}"/>
              </a:ext>
            </a:extLst>
          </p:cNvPr>
          <p:cNvGraphicFramePr>
            <a:graphicFrameLocks noGrp="1"/>
          </p:cNvGraphicFramePr>
          <p:nvPr>
            <p:ph idx="1"/>
            <p:extLst>
              <p:ext uri="{D42A27DB-BD31-4B8C-83A1-F6EECF244321}">
                <p14:modId xmlns:p14="http://schemas.microsoft.com/office/powerpoint/2010/main" val="3151585387"/>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E29C268F-FFC7-0D53-C530-AA2DC58E1338}"/>
              </a:ext>
            </a:extLst>
          </p:cNvPr>
          <p:cNvSpPr>
            <a:spLocks noGrp="1" noChangeArrowheads="1"/>
          </p:cNvSpPr>
          <p:nvPr>
            <p:ph type="title"/>
          </p:nvPr>
        </p:nvSpPr>
        <p:spPr/>
        <p:txBody>
          <a:bodyPr/>
          <a:lstStyle/>
          <a:p>
            <a:pPr eaLnBrk="1" hangingPunct="1"/>
            <a:r>
              <a:rPr lang="en-US" altLang="en-US"/>
              <a:t>Reviewing themes</a:t>
            </a:r>
          </a:p>
        </p:txBody>
      </p:sp>
      <p:pic>
        <p:nvPicPr>
          <p:cNvPr id="196611" name="Content Placeholder 3">
            <a:extLst>
              <a:ext uri="{FF2B5EF4-FFF2-40B4-BE49-F238E27FC236}">
                <a16:creationId xmlns:a16="http://schemas.microsoft.com/office/drawing/2014/main" id="{1F3CB9AB-9E15-3B7C-9299-19724B4B23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0500" y="1663700"/>
            <a:ext cx="4454525" cy="5046663"/>
          </a:xfrm>
        </p:spPr>
      </p:pic>
      <p:pic>
        <p:nvPicPr>
          <p:cNvPr id="196612" name="Picture 4">
            <a:extLst>
              <a:ext uri="{FF2B5EF4-FFF2-40B4-BE49-F238E27FC236}">
                <a16:creationId xmlns:a16="http://schemas.microsoft.com/office/drawing/2014/main" id="{85F86832-5629-E3FC-7B6A-501EA6966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238" y="1690688"/>
            <a:ext cx="280987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7641" name="Rectangle 19764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34" name="Title 1">
            <a:extLst>
              <a:ext uri="{FF2B5EF4-FFF2-40B4-BE49-F238E27FC236}">
                <a16:creationId xmlns:a16="http://schemas.microsoft.com/office/drawing/2014/main" id="{3A074DB7-F105-3438-5FDD-EA8CB99F0F55}"/>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400"/>
              <a:t>Writing up</a:t>
            </a:r>
          </a:p>
        </p:txBody>
      </p:sp>
      <p:sp>
        <p:nvSpPr>
          <p:cNvPr id="19764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7637" name="Content Placeholder 2">
            <a:extLst>
              <a:ext uri="{FF2B5EF4-FFF2-40B4-BE49-F238E27FC236}">
                <a16:creationId xmlns:a16="http://schemas.microsoft.com/office/drawing/2014/main" id="{3957824D-183F-FB7B-3DDF-AB66DC400920}"/>
              </a:ext>
            </a:extLst>
          </p:cNvPr>
          <p:cNvGraphicFramePr>
            <a:graphicFrameLocks noGrp="1"/>
          </p:cNvGraphicFramePr>
          <p:nvPr>
            <p:ph idx="1"/>
            <p:extLst>
              <p:ext uri="{D42A27DB-BD31-4B8C-83A1-F6EECF244321}">
                <p14:modId xmlns:p14="http://schemas.microsoft.com/office/powerpoint/2010/main" val="6744630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EC2F6865-2BB2-0723-CD15-60C86DB92FE8}"/>
              </a:ext>
            </a:extLst>
          </p:cNvPr>
          <p:cNvSpPr>
            <a:spLocks noGrp="1" noChangeArrowheads="1"/>
          </p:cNvSpPr>
          <p:nvPr>
            <p:ph type="title"/>
          </p:nvPr>
        </p:nvSpPr>
        <p:spPr/>
        <p:txBody>
          <a:bodyPr/>
          <a:lstStyle/>
          <a:p>
            <a:pPr eaLnBrk="1" hangingPunct="1"/>
            <a:r>
              <a:rPr lang="en-US" altLang="en-US"/>
              <a:t>Visual analysis</a:t>
            </a:r>
          </a:p>
        </p:txBody>
      </p:sp>
      <p:sp>
        <p:nvSpPr>
          <p:cNvPr id="198659" name="Content Placeholder 2">
            <a:extLst>
              <a:ext uri="{FF2B5EF4-FFF2-40B4-BE49-F238E27FC236}">
                <a16:creationId xmlns:a16="http://schemas.microsoft.com/office/drawing/2014/main" id="{0ACA7204-0F0C-0DA9-DA0E-B9373FCCD5AA}"/>
              </a:ext>
            </a:extLst>
          </p:cNvPr>
          <p:cNvSpPr>
            <a:spLocks noGrp="1" noChangeArrowheads="1"/>
          </p:cNvSpPr>
          <p:nvPr>
            <p:ph idx="1"/>
          </p:nvPr>
        </p:nvSpPr>
        <p:spPr/>
        <p:txBody>
          <a:bodyPr/>
          <a:lstStyle/>
          <a:p>
            <a:pPr eaLnBrk="1" hangingPunct="1"/>
            <a:r>
              <a:rPr lang="en-US" altLang="en-US"/>
              <a:t>Visual analysis involves the analysis of data which take the form of images, such as drawings or photographs. </a:t>
            </a:r>
          </a:p>
          <a:p>
            <a:pPr eaLnBrk="1" hangingPunct="1"/>
            <a:endParaRPr lang="en-US" altLang="en-US"/>
          </a:p>
        </p:txBody>
      </p:sp>
      <p:pic>
        <p:nvPicPr>
          <p:cNvPr id="198660" name="Picture 3">
            <a:extLst>
              <a:ext uri="{FF2B5EF4-FFF2-40B4-BE49-F238E27FC236}">
                <a16:creationId xmlns:a16="http://schemas.microsoft.com/office/drawing/2014/main" id="{DFDB25D8-725E-0CF6-68E6-061F61DC5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2897188"/>
            <a:ext cx="527367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1" name="Picture 4">
            <a:extLst>
              <a:ext uri="{FF2B5EF4-FFF2-40B4-BE49-F238E27FC236}">
                <a16:creationId xmlns:a16="http://schemas.microsoft.com/office/drawing/2014/main" id="{23B86CFB-8C1E-5F0B-2CFE-E0DBF7393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2897188"/>
            <a:ext cx="31305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13" name="Rectangle 200712">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06" name="Title 1">
            <a:extLst>
              <a:ext uri="{FF2B5EF4-FFF2-40B4-BE49-F238E27FC236}">
                <a16:creationId xmlns:a16="http://schemas.microsoft.com/office/drawing/2014/main" id="{997244DD-391C-EA60-2A85-5AFC897C66E6}"/>
              </a:ext>
            </a:extLst>
          </p:cNvPr>
          <p:cNvSpPr>
            <a:spLocks noGrp="1" noChangeArrowheads="1"/>
          </p:cNvSpPr>
          <p:nvPr>
            <p:ph type="title"/>
          </p:nvPr>
        </p:nvSpPr>
        <p:spPr>
          <a:xfrm>
            <a:off x="838201" y="300580"/>
            <a:ext cx="9829800" cy="1089529"/>
          </a:xfrm>
        </p:spPr>
        <p:txBody>
          <a:bodyPr>
            <a:normAutofit/>
          </a:bodyPr>
          <a:lstStyle/>
          <a:p>
            <a:pPr eaLnBrk="1" hangingPunct="1"/>
            <a:r>
              <a:rPr lang="en-US" altLang="en-US" sz="3600">
                <a:solidFill>
                  <a:srgbClr val="FFFFFF"/>
                </a:solidFill>
              </a:rPr>
              <a:t>Grounded theory analysis</a:t>
            </a:r>
          </a:p>
        </p:txBody>
      </p:sp>
      <p:sp>
        <p:nvSpPr>
          <p:cNvPr id="200715"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200717"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200719"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200709" name="Content Placeholder 2">
            <a:extLst>
              <a:ext uri="{FF2B5EF4-FFF2-40B4-BE49-F238E27FC236}">
                <a16:creationId xmlns:a16="http://schemas.microsoft.com/office/drawing/2014/main" id="{608B3BA4-DC90-36CF-4AA1-AAE758AF7B64}"/>
              </a:ext>
            </a:extLst>
          </p:cNvPr>
          <p:cNvGraphicFramePr>
            <a:graphicFrameLocks noGrp="1"/>
          </p:cNvGraphicFramePr>
          <p:nvPr>
            <p:ph idx="1"/>
            <p:extLst>
              <p:ext uri="{D42A27DB-BD31-4B8C-83A1-F6EECF244321}">
                <p14:modId xmlns:p14="http://schemas.microsoft.com/office/powerpoint/2010/main" val="2586681789"/>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1740" name="Rectangle 20173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30" name="Title 1">
            <a:extLst>
              <a:ext uri="{FF2B5EF4-FFF2-40B4-BE49-F238E27FC236}">
                <a16:creationId xmlns:a16="http://schemas.microsoft.com/office/drawing/2014/main" id="{D64F0318-6572-5364-AEBA-2F7C9B091A7B}"/>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Grounded theory analysis</a:t>
            </a:r>
          </a:p>
        </p:txBody>
      </p:sp>
      <p:sp>
        <p:nvSpPr>
          <p:cNvPr id="201742" name="Rectangle 20174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1741" name="Rectangle 20174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01743" name="Content Placeholder 2">
            <a:extLst>
              <a:ext uri="{FF2B5EF4-FFF2-40B4-BE49-F238E27FC236}">
                <a16:creationId xmlns:a16="http://schemas.microsoft.com/office/drawing/2014/main" id="{E6C0E9C3-3D4D-24F3-F62D-591E83311805}"/>
              </a:ext>
            </a:extLst>
          </p:cNvPr>
          <p:cNvGraphicFramePr>
            <a:graphicFrameLocks noGrp="1"/>
          </p:cNvGraphicFramePr>
          <p:nvPr>
            <p:ph idx="1"/>
            <p:extLst>
              <p:ext uri="{D42A27DB-BD31-4B8C-83A1-F6EECF244321}">
                <p14:modId xmlns:p14="http://schemas.microsoft.com/office/powerpoint/2010/main" val="159978594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762" name="Rectangle 20276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64" name="Rectangle 20276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54" name="Title 1">
            <a:extLst>
              <a:ext uri="{FF2B5EF4-FFF2-40B4-BE49-F238E27FC236}">
                <a16:creationId xmlns:a16="http://schemas.microsoft.com/office/drawing/2014/main" id="{15DFD072-5968-AD5F-C94E-714E5AF896E6}"/>
              </a:ext>
            </a:extLst>
          </p:cNvPr>
          <p:cNvSpPr>
            <a:spLocks noGrp="1" noChangeArrowheads="1"/>
          </p:cNvSpPr>
          <p:nvPr>
            <p:ph type="title"/>
          </p:nvPr>
        </p:nvSpPr>
        <p:spPr>
          <a:xfrm>
            <a:off x="6094105" y="802955"/>
            <a:ext cx="4977976" cy="1454051"/>
          </a:xfrm>
        </p:spPr>
        <p:txBody>
          <a:bodyPr>
            <a:normAutofit/>
          </a:bodyPr>
          <a:lstStyle/>
          <a:p>
            <a:pPr eaLnBrk="1" hangingPunct="1"/>
            <a:r>
              <a:rPr lang="en-US" altLang="en-US" sz="3600">
                <a:solidFill>
                  <a:schemeClr val="tx2"/>
                </a:solidFill>
              </a:rPr>
              <a:t>Grounded theory analysis</a:t>
            </a:r>
          </a:p>
        </p:txBody>
      </p:sp>
      <p:pic>
        <p:nvPicPr>
          <p:cNvPr id="202759" name="Graphic 202758" descr="Target Audience">
            <a:extLst>
              <a:ext uri="{FF2B5EF4-FFF2-40B4-BE49-F238E27FC236}">
                <a16:creationId xmlns:a16="http://schemas.microsoft.com/office/drawing/2014/main" id="{55277B7F-228C-51A9-F942-556DF058C4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202755" name="Content Placeholder 2">
            <a:extLst>
              <a:ext uri="{FF2B5EF4-FFF2-40B4-BE49-F238E27FC236}">
                <a16:creationId xmlns:a16="http://schemas.microsoft.com/office/drawing/2014/main" id="{DC7D0D8E-8E36-98A5-5B4D-1DB5B48C25E5}"/>
              </a:ext>
            </a:extLst>
          </p:cNvPr>
          <p:cNvSpPr>
            <a:spLocks noGrp="1" noChangeArrowheads="1"/>
          </p:cNvSpPr>
          <p:nvPr>
            <p:ph idx="1"/>
          </p:nvPr>
        </p:nvSpPr>
        <p:spPr>
          <a:xfrm>
            <a:off x="6090573" y="1995948"/>
            <a:ext cx="5767129" cy="4650658"/>
          </a:xfrm>
        </p:spPr>
        <p:txBody>
          <a:bodyPr anchor="ctr">
            <a:normAutofit/>
          </a:bodyPr>
          <a:lstStyle/>
          <a:p>
            <a:pPr eaLnBrk="1" hangingPunct="1"/>
            <a:r>
              <a:rPr lang="en-US" altLang="en-US" sz="2400" b="1" dirty="0">
                <a:solidFill>
                  <a:schemeClr val="tx2"/>
                </a:solidFill>
              </a:rPr>
              <a:t>Selective coding </a:t>
            </a:r>
            <a:r>
              <a:rPr lang="en-US" altLang="en-US" sz="2400" dirty="0">
                <a:solidFill>
                  <a:schemeClr val="tx2"/>
                </a:solidFill>
              </a:rPr>
              <a:t>entails finding (or selecting) one higher-order, more abstract, code (the core category) that integrates and pulls together all substantive and axial codes generated so far and gives shape to a coherent (overarching) theory that describes and explains them.</a:t>
            </a:r>
          </a:p>
          <a:p>
            <a:pPr eaLnBrk="1" hangingPunct="1"/>
            <a:r>
              <a:rPr lang="en-US" altLang="en-US" sz="2400" dirty="0">
                <a:solidFill>
                  <a:schemeClr val="tx2"/>
                </a:solidFill>
              </a:rPr>
              <a:t>It is important that this core category is validated (i.e., seen as central) by the participants whose </a:t>
            </a:r>
            <a:r>
              <a:rPr lang="en-US" altLang="en-US" sz="2400" dirty="0" err="1">
                <a:solidFill>
                  <a:schemeClr val="tx2"/>
                </a:solidFill>
              </a:rPr>
              <a:t>behaviour</a:t>
            </a:r>
            <a:r>
              <a:rPr lang="en-US" altLang="en-US" sz="2400" dirty="0">
                <a:solidFill>
                  <a:schemeClr val="tx2"/>
                </a:solidFill>
              </a:rPr>
              <a:t> is being studied.</a:t>
            </a:r>
          </a:p>
        </p:txBody>
      </p:sp>
      <p:grpSp>
        <p:nvGrpSpPr>
          <p:cNvPr id="202766" name="Group 20276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02767" name="Freeform: Shape 20276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68" name="Freeform: Shape 20276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69" name="Freeform: Shape 20276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Content Placeholder 3">
            <a:extLst>
              <a:ext uri="{FF2B5EF4-FFF2-40B4-BE49-F238E27FC236}">
                <a16:creationId xmlns:a16="http://schemas.microsoft.com/office/drawing/2014/main" id="{E4BF386C-45B9-F95D-9D81-752371934A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11613" y="106363"/>
            <a:ext cx="3640137" cy="66452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5" name="Rectangle 2458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a:extLst>
              <a:ext uri="{FF2B5EF4-FFF2-40B4-BE49-F238E27FC236}">
                <a16:creationId xmlns:a16="http://schemas.microsoft.com/office/drawing/2014/main" id="{8D73CA7C-A926-4119-870E-F87599EE321D}"/>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Learning outcomes</a:t>
            </a:r>
          </a:p>
        </p:txBody>
      </p:sp>
      <p:sp>
        <p:nvSpPr>
          <p:cNvPr id="24587" name="Rectangle 2458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589" name="Rectangle 2458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581" name="Content Placeholder 2">
            <a:extLst>
              <a:ext uri="{FF2B5EF4-FFF2-40B4-BE49-F238E27FC236}">
                <a16:creationId xmlns:a16="http://schemas.microsoft.com/office/drawing/2014/main" id="{6D047EE6-73D9-7C41-1784-D9905C155857}"/>
              </a:ext>
            </a:extLst>
          </p:cNvPr>
          <p:cNvGraphicFramePr>
            <a:graphicFrameLocks noGrp="1"/>
          </p:cNvGraphicFramePr>
          <p:nvPr>
            <p:ph idx="1"/>
            <p:extLst>
              <p:ext uri="{D42A27DB-BD31-4B8C-83A1-F6EECF244321}">
                <p14:modId xmlns:p14="http://schemas.microsoft.com/office/powerpoint/2010/main" val="105524109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08" name="Rectangle 20480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02" name="Title 1">
            <a:extLst>
              <a:ext uri="{FF2B5EF4-FFF2-40B4-BE49-F238E27FC236}">
                <a16:creationId xmlns:a16="http://schemas.microsoft.com/office/drawing/2014/main" id="{EA8DB865-8575-8B48-C6DD-A985138A6609}"/>
              </a:ext>
            </a:extLst>
          </p:cNvPr>
          <p:cNvSpPr>
            <a:spLocks noGrp="1" noChangeArrowheads="1"/>
          </p:cNvSpPr>
          <p:nvPr>
            <p:ph type="title"/>
          </p:nvPr>
        </p:nvSpPr>
        <p:spPr>
          <a:xfrm>
            <a:off x="808638" y="386930"/>
            <a:ext cx="9236700" cy="1188950"/>
          </a:xfrm>
        </p:spPr>
        <p:txBody>
          <a:bodyPr anchor="b">
            <a:normAutofit/>
          </a:bodyPr>
          <a:lstStyle/>
          <a:p>
            <a:pPr eaLnBrk="1" hangingPunct="1"/>
            <a:r>
              <a:rPr lang="en-US" altLang="en-US" sz="5400"/>
              <a:t>Grounded theory analysis</a:t>
            </a:r>
          </a:p>
        </p:txBody>
      </p:sp>
      <p:grpSp>
        <p:nvGrpSpPr>
          <p:cNvPr id="204810" name="Group 20480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4811" name="Rectangle 2048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2" name="Rectangle 2048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814" name="Rectangle 2048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03" name="Content Placeholder 2">
            <a:extLst>
              <a:ext uri="{FF2B5EF4-FFF2-40B4-BE49-F238E27FC236}">
                <a16:creationId xmlns:a16="http://schemas.microsoft.com/office/drawing/2014/main" id="{4BC466E8-BF33-9D87-1C63-67925C7FFFBC}"/>
              </a:ext>
            </a:extLst>
          </p:cNvPr>
          <p:cNvSpPr>
            <a:spLocks noGrp="1" noChangeArrowheads="1"/>
          </p:cNvSpPr>
          <p:nvPr>
            <p:ph idx="1"/>
          </p:nvPr>
        </p:nvSpPr>
        <p:spPr>
          <a:xfrm>
            <a:off x="793659" y="2599509"/>
            <a:ext cx="10749039" cy="4147845"/>
          </a:xfrm>
        </p:spPr>
        <p:txBody>
          <a:bodyPr anchor="ctr">
            <a:normAutofit/>
          </a:bodyPr>
          <a:lstStyle/>
          <a:p>
            <a:pPr eaLnBrk="1" hangingPunct="1"/>
            <a:r>
              <a:rPr lang="en-US" altLang="en-US" sz="2400" dirty="0"/>
              <a:t>Coding in grounded theory is not concerned with description, interpretation, or developing themes, but on abstracting and building a coherent theory.</a:t>
            </a:r>
          </a:p>
          <a:p>
            <a:pPr eaLnBrk="1" hangingPunct="1"/>
            <a:r>
              <a:rPr lang="en-US" altLang="en-US" sz="2400" dirty="0"/>
              <a:t>A central activity in open coding is making constant comparisons: Different segments of data are constantly compared with each other to help generate abstract conceptual categories (substantive codes).</a:t>
            </a:r>
          </a:p>
          <a:p>
            <a:pPr eaLnBrk="1" hangingPunct="1"/>
            <a:r>
              <a:rPr lang="en-US" altLang="en-US" sz="2400" dirty="0"/>
              <a:t> As coding proceeds, new segments of data are identified which are compared with previous categories to find similarities and/or differences. </a:t>
            </a:r>
          </a:p>
          <a:p>
            <a:pPr eaLnBrk="1" hangingPunct="1"/>
            <a:r>
              <a:rPr lang="en-US" altLang="en-US" sz="2400" dirty="0"/>
              <a:t>This may result in changing and re-labelling initial categories, as well as revisiting previously coded transcripts to account for the new insights.</a:t>
            </a:r>
          </a:p>
          <a:p>
            <a:pPr eaLnBrk="1" hangingPunct="1"/>
            <a:endParaRPr lang="en-US" altLang="en-US" sz="2400"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32" name="Rectangle 20583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34" name="Freeform: Shape 20583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26" name="Title 1">
            <a:extLst>
              <a:ext uri="{FF2B5EF4-FFF2-40B4-BE49-F238E27FC236}">
                <a16:creationId xmlns:a16="http://schemas.microsoft.com/office/drawing/2014/main" id="{3859B095-4CA9-666B-87C4-0E770B9DA6EB}"/>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Grounded theory analysis</a:t>
            </a:r>
          </a:p>
        </p:txBody>
      </p:sp>
      <p:sp>
        <p:nvSpPr>
          <p:cNvPr id="205836" name="Arc 2058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827" name="Content Placeholder 2">
            <a:extLst>
              <a:ext uri="{FF2B5EF4-FFF2-40B4-BE49-F238E27FC236}">
                <a16:creationId xmlns:a16="http://schemas.microsoft.com/office/drawing/2014/main" id="{FAF45287-BE20-E630-AEC9-CFD4D527E2F3}"/>
              </a:ext>
            </a:extLst>
          </p:cNvPr>
          <p:cNvSpPr>
            <a:spLocks noGrp="1" noChangeArrowheads="1"/>
          </p:cNvSpPr>
          <p:nvPr>
            <p:ph idx="1"/>
          </p:nvPr>
        </p:nvSpPr>
        <p:spPr>
          <a:xfrm>
            <a:off x="4237704" y="319088"/>
            <a:ext cx="7116096" cy="6307854"/>
          </a:xfrm>
        </p:spPr>
        <p:txBody>
          <a:bodyPr anchor="ctr">
            <a:normAutofit/>
          </a:bodyPr>
          <a:lstStyle/>
          <a:p>
            <a:pPr eaLnBrk="1" hangingPunct="1"/>
            <a:r>
              <a:rPr lang="en-US" altLang="en-US" sz="2400" dirty="0"/>
              <a:t>Once a theory has emerged that explains the data, the researcher needs to apply this theory to further new data to test its validity. </a:t>
            </a:r>
          </a:p>
          <a:p>
            <a:pPr eaLnBrk="1" hangingPunct="1"/>
            <a:r>
              <a:rPr lang="en-US" altLang="en-US" sz="2400" dirty="0"/>
              <a:t>This involves theoretical sampling, new participants who can help shed further light on the research problem and test whether the developing theory is useful and transferable to a broad range of cases. </a:t>
            </a:r>
          </a:p>
          <a:p>
            <a:pPr eaLnBrk="1" hangingPunct="1"/>
            <a:r>
              <a:rPr lang="en-US" altLang="en-US" sz="2400" dirty="0"/>
              <a:t>In this stage, it is important to find participants who are different in some ways from those already studied in terms of gender, age group, socioeconomic background, profession, personality, lived experience, and so on. </a:t>
            </a:r>
          </a:p>
          <a:p>
            <a:pPr eaLnBrk="1" hangingPunct="1"/>
            <a:r>
              <a:rPr lang="en-US" altLang="en-US" sz="2400" dirty="0"/>
              <a:t>This theory testing must continue until saturation is achieved. Saturation means that the theory can fully explain all variations in the data and that no further data can be generated that necessitates new revisions or adaptations of the theory. </a:t>
            </a:r>
          </a:p>
          <a:p>
            <a:pPr eaLnBrk="1" hangingPunct="1"/>
            <a:endParaRPr lang="en-US" altLang="en-US" sz="2200"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7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75"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862" name="Group 206861">
            <a:extLst>
              <a:ext uri="{FF2B5EF4-FFF2-40B4-BE49-F238E27FC236}">
                <a16:creationId xmlns:a16="http://schemas.microsoft.com/office/drawing/2014/main" id="{3E84BE2F-C43D-43D9-A96D-1526003268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06863" name="Color">
              <a:extLst>
                <a:ext uri="{FF2B5EF4-FFF2-40B4-BE49-F238E27FC236}">
                  <a16:creationId xmlns:a16="http://schemas.microsoft.com/office/drawing/2014/main" id="{E7400609-3385-4926-AD61-85A199F0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76" name="Color">
              <a:extLst>
                <a:ext uri="{FF2B5EF4-FFF2-40B4-BE49-F238E27FC236}">
                  <a16:creationId xmlns:a16="http://schemas.microsoft.com/office/drawing/2014/main" id="{9E9E1A20-C3CA-40B4-8D3A-3EAC12D69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6853" name="Picture 2" descr="A logo with black text&#10;&#10;Description automatically generated">
            <a:extLst>
              <a:ext uri="{FF2B5EF4-FFF2-40B4-BE49-F238E27FC236}">
                <a16:creationId xmlns:a16="http://schemas.microsoft.com/office/drawing/2014/main" id="{1D4E3D96-C4AB-E37E-5AB0-0318D5CA11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2172" y="990692"/>
            <a:ext cx="4756760" cy="20297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2" name="Picture 1" descr="A close up of a logo&#10;&#10;Description automatically generated">
            <a:extLst>
              <a:ext uri="{FF2B5EF4-FFF2-40B4-BE49-F238E27FC236}">
                <a16:creationId xmlns:a16="http://schemas.microsoft.com/office/drawing/2014/main" id="{1CA9BEA9-9754-4AC2-182B-41BF784136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2172" y="4118556"/>
            <a:ext cx="4756760" cy="15063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877" name="Group 20687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6878" name="Freeform: Shape 20687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79" name="Freeform: Shape 20687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69" name="Freeform: Shape 20686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70" name="Freeform: Shape 20686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71" name="Freeform: Shape 20687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72" name="Freeform: Shape 20687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6873" name="Freeform: Shape 20687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36194" name="Title 1">
            <a:extLst>
              <a:ext uri="{FF2B5EF4-FFF2-40B4-BE49-F238E27FC236}">
                <a16:creationId xmlns:a16="http://schemas.microsoft.com/office/drawing/2014/main" id="{AE3C4997-0D3A-5C3E-7F69-065A259B5B22}"/>
              </a:ext>
            </a:extLst>
          </p:cNvPr>
          <p:cNvSpPr>
            <a:spLocks noGrp="1" noChangeArrowheads="1"/>
          </p:cNvSpPr>
          <p:nvPr>
            <p:ph type="ctrTitle"/>
          </p:nvPr>
        </p:nvSpPr>
        <p:spPr>
          <a:xfrm>
            <a:off x="1012644" y="598260"/>
            <a:ext cx="4879001" cy="3026128"/>
          </a:xfrm>
        </p:spPr>
        <p:txBody>
          <a:bodyPr rtlCol="0" anchor="b">
            <a:normAutofit/>
          </a:bodyPr>
          <a:lstStyle/>
          <a:p>
            <a:pPr algn="l" eaLnBrk="1" fontAlgn="auto" hangingPunct="1">
              <a:spcAft>
                <a:spcPts val="0"/>
              </a:spcAft>
              <a:defRPr/>
            </a:pPr>
            <a:r>
              <a:rPr lang="en-US" altLang="en-US" sz="3000">
                <a:solidFill>
                  <a:schemeClr val="bg1"/>
                </a:solidFill>
              </a:rPr>
              <a:t>Chapter 12</a:t>
            </a:r>
            <a:br>
              <a:rPr lang="en-US" altLang="en-US" sz="3000">
                <a:solidFill>
                  <a:schemeClr val="bg1"/>
                </a:solidFill>
              </a:rPr>
            </a:br>
            <a:r>
              <a:rPr lang="en-US" altLang="en-US" sz="3000">
                <a:solidFill>
                  <a:schemeClr val="bg1"/>
                </a:solidFill>
              </a:rPr>
              <a:t>Secondary research data: types and sources (archived documentary data, statistical databases, etc.)- Quantitative and qualitative content analysis</a:t>
            </a:r>
          </a:p>
        </p:txBody>
      </p:sp>
      <p:sp>
        <p:nvSpPr>
          <p:cNvPr id="206851" name="Subtitle 2">
            <a:extLst>
              <a:ext uri="{FF2B5EF4-FFF2-40B4-BE49-F238E27FC236}">
                <a16:creationId xmlns:a16="http://schemas.microsoft.com/office/drawing/2014/main" id="{3BAB7AA7-53A3-8EBA-E731-8FAE44E18429}"/>
              </a:ext>
            </a:extLst>
          </p:cNvPr>
          <p:cNvSpPr>
            <a:spLocks noGrp="1" noChangeArrowheads="1"/>
          </p:cNvSpPr>
          <p:nvPr>
            <p:ph type="subTitle" idx="1"/>
          </p:nvPr>
        </p:nvSpPr>
        <p:spPr>
          <a:xfrm>
            <a:off x="1012644" y="3764655"/>
            <a:ext cx="4879001" cy="2495085"/>
          </a:xfrm>
        </p:spPr>
        <p:txBody>
          <a:bodyPr anchor="t">
            <a:normAutofit/>
          </a:bodyPr>
          <a:lstStyle/>
          <a:p>
            <a:pPr algn="l" eaLnBrk="1" hangingPunct="1"/>
            <a:r>
              <a:rPr lang="en-US" altLang="en-US">
                <a:solidFill>
                  <a:schemeClr val="bg1"/>
                </a:solidFill>
              </a:rPr>
              <a:t>Maria Matsiola</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880" name="Rectangle 20787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82" name="Freeform: Shape 20788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74" name="Title 1">
            <a:extLst>
              <a:ext uri="{FF2B5EF4-FFF2-40B4-BE49-F238E27FC236}">
                <a16:creationId xmlns:a16="http://schemas.microsoft.com/office/drawing/2014/main" id="{C5388CA0-A0D3-89C5-21B5-71BD733A0715}"/>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Learning outcomes</a:t>
            </a:r>
          </a:p>
        </p:txBody>
      </p:sp>
      <p:sp>
        <p:nvSpPr>
          <p:cNvPr id="207884" name="Arc 20788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7875" name="Content Placeholder 2">
            <a:extLst>
              <a:ext uri="{FF2B5EF4-FFF2-40B4-BE49-F238E27FC236}">
                <a16:creationId xmlns:a16="http://schemas.microsoft.com/office/drawing/2014/main" id="{03B1BD7F-7883-E8E9-963F-8B9490341AC1}"/>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sz="2400"/>
              <a:t>Upon completion of the study of this chapter the students will be able to define what is secondary research and secondary research data. </a:t>
            </a:r>
          </a:p>
          <a:p>
            <a:pPr eaLnBrk="1" hangingPunct="1"/>
            <a:r>
              <a:rPr lang="en-US" altLang="en-US" sz="2400"/>
              <a:t>Likewise, they will be able to identify and comprehend the types and sources of secondary data, where they can be found and how they may be retrieved. </a:t>
            </a:r>
          </a:p>
          <a:p>
            <a:pPr eaLnBrk="1" hangingPunct="1"/>
            <a:r>
              <a:rPr lang="en-US" altLang="en-US" sz="2400"/>
              <a:t>The students will be able to understand the advantages and disadvantages (strengths and limitations) of the use of secondary data and finally, the types of analysis that need to be performed will be made clear to them.</a:t>
            </a:r>
          </a:p>
          <a:p>
            <a:pPr eaLnBrk="1" hangingPunct="1"/>
            <a:r>
              <a:rPr lang="en-US" altLang="en-US" sz="2400"/>
              <a:t>Likewise, the students will understand the basic theory of content analysis as a research method.</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919" name="Rectangle 20891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8898" name="Title 1">
            <a:extLst>
              <a:ext uri="{FF2B5EF4-FFF2-40B4-BE49-F238E27FC236}">
                <a16:creationId xmlns:a16="http://schemas.microsoft.com/office/drawing/2014/main" id="{62AA77FC-B678-5A81-9B7C-B60ECBC4CA0B}"/>
              </a:ext>
            </a:extLst>
          </p:cNvPr>
          <p:cNvSpPr>
            <a:spLocks noGrp="1" noChangeArrowheads="1"/>
          </p:cNvSpPr>
          <p:nvPr>
            <p:ph type="title"/>
          </p:nvPr>
        </p:nvSpPr>
        <p:spPr>
          <a:xfrm>
            <a:off x="838200" y="365125"/>
            <a:ext cx="5387502" cy="1325563"/>
          </a:xfrm>
        </p:spPr>
        <p:txBody>
          <a:bodyPr>
            <a:normAutofit/>
          </a:bodyPr>
          <a:lstStyle/>
          <a:p>
            <a:pPr eaLnBrk="1" hangingPunct="1"/>
            <a:r>
              <a:rPr lang="en-US" altLang="en-US"/>
              <a:t>Secondary research analysis – basic theory</a:t>
            </a:r>
          </a:p>
        </p:txBody>
      </p:sp>
      <p:pic>
        <p:nvPicPr>
          <p:cNvPr id="208901" name="Picture 208900">
            <a:extLst>
              <a:ext uri="{FF2B5EF4-FFF2-40B4-BE49-F238E27FC236}">
                <a16:creationId xmlns:a16="http://schemas.microsoft.com/office/drawing/2014/main" id="{016F9A6D-378F-AC91-77F0-6C226325BE3C}"/>
              </a:ext>
            </a:extLst>
          </p:cNvPr>
          <p:cNvPicPr>
            <a:picLocks noChangeAspect="1"/>
          </p:cNvPicPr>
          <p:nvPr/>
        </p:nvPicPr>
        <p:blipFill>
          <a:blip r:embed="rId2"/>
          <a:srcRect l="31223" r="1931"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08920"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8921"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208900" name="Content Placeholder 2">
            <a:extLst>
              <a:ext uri="{FF2B5EF4-FFF2-40B4-BE49-F238E27FC236}">
                <a16:creationId xmlns:a16="http://schemas.microsoft.com/office/drawing/2014/main" id="{495E6C27-0492-D4A6-47E2-E215444F2200}"/>
              </a:ext>
            </a:extLst>
          </p:cNvPr>
          <p:cNvGraphicFramePr>
            <a:graphicFrameLocks noGrp="1"/>
          </p:cNvGraphicFramePr>
          <p:nvPr>
            <p:ph idx="1"/>
            <p:extLst>
              <p:ext uri="{D42A27DB-BD31-4B8C-83A1-F6EECF244321}">
                <p14:modId xmlns:p14="http://schemas.microsoft.com/office/powerpoint/2010/main" val="4085932026"/>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929" name="Rectangle 20992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22" name="Title 1">
            <a:extLst>
              <a:ext uri="{FF2B5EF4-FFF2-40B4-BE49-F238E27FC236}">
                <a16:creationId xmlns:a16="http://schemas.microsoft.com/office/drawing/2014/main" id="{40C72225-CD93-935C-1BDD-7B4F39874653}"/>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Types of secondary data</a:t>
            </a:r>
          </a:p>
        </p:txBody>
      </p:sp>
      <p:sp>
        <p:nvSpPr>
          <p:cNvPr id="209931" name="Rectangle 20993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9933" name="Rectangle 20993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09925" name="Content Placeholder 2">
            <a:extLst>
              <a:ext uri="{FF2B5EF4-FFF2-40B4-BE49-F238E27FC236}">
                <a16:creationId xmlns:a16="http://schemas.microsoft.com/office/drawing/2014/main" id="{F85562BB-6E8C-4D44-F52D-86710F7042CA}"/>
              </a:ext>
            </a:extLst>
          </p:cNvPr>
          <p:cNvGraphicFramePr>
            <a:graphicFrameLocks noGrp="1"/>
          </p:cNvGraphicFramePr>
          <p:nvPr>
            <p:ph idx="1"/>
            <p:extLst>
              <p:ext uri="{D42A27DB-BD31-4B8C-83A1-F6EECF244321}">
                <p14:modId xmlns:p14="http://schemas.microsoft.com/office/powerpoint/2010/main" val="2616914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959" name="Rectangle 21095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0946" name="Title 1">
            <a:extLst>
              <a:ext uri="{FF2B5EF4-FFF2-40B4-BE49-F238E27FC236}">
                <a16:creationId xmlns:a16="http://schemas.microsoft.com/office/drawing/2014/main" id="{67AA282D-F27B-6D38-C436-86BCF9D9B81F}"/>
              </a:ext>
            </a:extLst>
          </p:cNvPr>
          <p:cNvSpPr>
            <a:spLocks noGrp="1" noChangeArrowheads="1"/>
          </p:cNvSpPr>
          <p:nvPr>
            <p:ph type="title"/>
          </p:nvPr>
        </p:nvSpPr>
        <p:spPr>
          <a:xfrm>
            <a:off x="838200" y="365125"/>
            <a:ext cx="5387502" cy="1325563"/>
          </a:xfrm>
        </p:spPr>
        <p:txBody>
          <a:bodyPr>
            <a:normAutofit/>
          </a:bodyPr>
          <a:lstStyle/>
          <a:p>
            <a:pPr eaLnBrk="1" hangingPunct="1"/>
            <a:r>
              <a:rPr lang="en-US" altLang="en-US" sz="3700"/>
              <a:t>Advantages of secondary research analysis</a:t>
            </a:r>
          </a:p>
        </p:txBody>
      </p:sp>
      <p:pic>
        <p:nvPicPr>
          <p:cNvPr id="210960" name="Picture 210959">
            <a:extLst>
              <a:ext uri="{FF2B5EF4-FFF2-40B4-BE49-F238E27FC236}">
                <a16:creationId xmlns:a16="http://schemas.microsoft.com/office/drawing/2014/main" id="{91539B01-31B7-95FA-ABD8-3AE4280CD656}"/>
              </a:ext>
            </a:extLst>
          </p:cNvPr>
          <p:cNvPicPr>
            <a:picLocks noChangeAspect="1"/>
          </p:cNvPicPr>
          <p:nvPr/>
        </p:nvPicPr>
        <p:blipFill>
          <a:blip r:embed="rId2"/>
          <a:srcRect l="3652" r="2950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1096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095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210962" name="Content Placeholder 2">
            <a:extLst>
              <a:ext uri="{FF2B5EF4-FFF2-40B4-BE49-F238E27FC236}">
                <a16:creationId xmlns:a16="http://schemas.microsoft.com/office/drawing/2014/main" id="{6112E5EA-2ADE-F5A0-E8FA-B747E44399BA}"/>
              </a:ext>
            </a:extLst>
          </p:cNvPr>
          <p:cNvGraphicFramePr>
            <a:graphicFrameLocks noGrp="1"/>
          </p:cNvGraphicFramePr>
          <p:nvPr>
            <p:ph idx="1"/>
            <p:extLst>
              <p:ext uri="{D42A27DB-BD31-4B8C-83A1-F6EECF244321}">
                <p14:modId xmlns:p14="http://schemas.microsoft.com/office/powerpoint/2010/main" val="2183047612"/>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976" name="Rectangle 21197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78" name="Freeform: Shape 21197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70" name="Title 1">
            <a:extLst>
              <a:ext uri="{FF2B5EF4-FFF2-40B4-BE49-F238E27FC236}">
                <a16:creationId xmlns:a16="http://schemas.microsoft.com/office/drawing/2014/main" id="{1EB15419-3664-A724-70CE-0456E2D6ABDE}"/>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sz="4100">
                <a:solidFill>
                  <a:srgbClr val="FFFFFF"/>
                </a:solidFill>
              </a:rPr>
              <a:t>Disadvantages of secondary research analysis</a:t>
            </a:r>
          </a:p>
        </p:txBody>
      </p:sp>
      <p:sp>
        <p:nvSpPr>
          <p:cNvPr id="211980" name="Arc 21197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1971" name="Content Placeholder 2">
            <a:extLst>
              <a:ext uri="{FF2B5EF4-FFF2-40B4-BE49-F238E27FC236}">
                <a16:creationId xmlns:a16="http://schemas.microsoft.com/office/drawing/2014/main" id="{549883BC-AADA-105E-C61B-2A3413F1ED9A}"/>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a:t>The data used were collected following the demands and objectives of a distinct research and may not fully match the plan of another research.</a:t>
            </a:r>
          </a:p>
          <a:p>
            <a:pPr eaLnBrk="1" hangingPunct="1"/>
            <a:r>
              <a:rPr lang="en-US" altLang="en-US"/>
              <a:t>Secondary data collection procedures must be evaluated prior to the employment of the datasets. </a:t>
            </a:r>
          </a:p>
          <a:p>
            <a:pPr eaLnBrk="1" hangingPunct="1"/>
            <a:r>
              <a:rPr lang="en-US" altLang="en-US"/>
              <a:t>The lack of control of data collection </a:t>
            </a:r>
          </a:p>
          <a:p>
            <a:pPr eaLnBrk="1" hangingPunct="1"/>
            <a:r>
              <a:rPr lang="en-US" altLang="en-US"/>
              <a:t>Research data is restricted by the time of its collection, it may not be used after a long time since situations may have changed and the need to collect new data may not be overcome.</a:t>
            </a:r>
          </a:p>
          <a:p>
            <a:pPr eaLnBrk="1" hangingPunct="1"/>
            <a:endParaRPr lang="en-US" alt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3001" name="Rectangle 21300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94" name="Title 1">
            <a:extLst>
              <a:ext uri="{FF2B5EF4-FFF2-40B4-BE49-F238E27FC236}">
                <a16:creationId xmlns:a16="http://schemas.microsoft.com/office/drawing/2014/main" id="{AEC4BDD6-F1A9-7EB0-BE9B-2252C7A8E36D}"/>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Content analysis</a:t>
            </a:r>
          </a:p>
        </p:txBody>
      </p:sp>
      <p:sp>
        <p:nvSpPr>
          <p:cNvPr id="213003" name="Rectangle 21300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3005" name="Rectangle 21300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12997" name="Content Placeholder 2">
            <a:extLst>
              <a:ext uri="{FF2B5EF4-FFF2-40B4-BE49-F238E27FC236}">
                <a16:creationId xmlns:a16="http://schemas.microsoft.com/office/drawing/2014/main" id="{D7F59CEF-A775-DA40-E64C-9F6DFC74D3D4}"/>
              </a:ext>
            </a:extLst>
          </p:cNvPr>
          <p:cNvGraphicFramePr>
            <a:graphicFrameLocks noGrp="1"/>
          </p:cNvGraphicFramePr>
          <p:nvPr>
            <p:ph idx="1"/>
            <p:extLst>
              <p:ext uri="{D42A27DB-BD31-4B8C-83A1-F6EECF244321}">
                <p14:modId xmlns:p14="http://schemas.microsoft.com/office/powerpoint/2010/main" val="265776111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4035" name="Rectangle 21403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18" name="Title 1">
            <a:extLst>
              <a:ext uri="{FF2B5EF4-FFF2-40B4-BE49-F238E27FC236}">
                <a16:creationId xmlns:a16="http://schemas.microsoft.com/office/drawing/2014/main" id="{3669BA62-0057-EAA2-7470-A2809AB63C81}"/>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Content analysis</a:t>
            </a:r>
          </a:p>
        </p:txBody>
      </p:sp>
      <p:sp>
        <p:nvSpPr>
          <p:cNvPr id="214036" name="Rectangle 21403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4037" name="Rectangle 21403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14038" name="Content Placeholder 2">
            <a:extLst>
              <a:ext uri="{FF2B5EF4-FFF2-40B4-BE49-F238E27FC236}">
                <a16:creationId xmlns:a16="http://schemas.microsoft.com/office/drawing/2014/main" id="{4D25E1ED-8ED7-2FC4-40D7-C6798FED13B7}"/>
              </a:ext>
            </a:extLst>
          </p:cNvPr>
          <p:cNvGraphicFramePr>
            <a:graphicFrameLocks noGrp="1"/>
          </p:cNvGraphicFramePr>
          <p:nvPr>
            <p:ph idx="1"/>
            <p:extLst>
              <p:ext uri="{D42A27DB-BD31-4B8C-83A1-F6EECF244321}">
                <p14:modId xmlns:p14="http://schemas.microsoft.com/office/powerpoint/2010/main" val="412173946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a:extLst>
              <a:ext uri="{FF2B5EF4-FFF2-40B4-BE49-F238E27FC236}">
                <a16:creationId xmlns:a16="http://schemas.microsoft.com/office/drawing/2014/main" id="{AF9C1FD4-A9C1-2EBC-6DC8-58A81C7F07EF}"/>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Research strategies</a:t>
            </a:r>
          </a:p>
        </p:txBody>
      </p:sp>
      <p:sp>
        <p:nvSpPr>
          <p:cNvPr id="25610" name="Rectangle 2560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612" name="Rectangle 256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5604" name="Content Placeholder 2">
            <a:extLst>
              <a:ext uri="{FF2B5EF4-FFF2-40B4-BE49-F238E27FC236}">
                <a16:creationId xmlns:a16="http://schemas.microsoft.com/office/drawing/2014/main" id="{E42F92A1-22D7-BD37-0A11-CB30F857124A}"/>
              </a:ext>
            </a:extLst>
          </p:cNvPr>
          <p:cNvGraphicFramePr>
            <a:graphicFrameLocks noGrp="1"/>
          </p:cNvGraphicFramePr>
          <p:nvPr>
            <p:ph idx="1"/>
            <p:extLst>
              <p:ext uri="{D42A27DB-BD31-4B8C-83A1-F6EECF244321}">
                <p14:modId xmlns:p14="http://schemas.microsoft.com/office/powerpoint/2010/main" val="203672131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054" name="Rectangle 215053">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42" name="Title 1">
            <a:extLst>
              <a:ext uri="{FF2B5EF4-FFF2-40B4-BE49-F238E27FC236}">
                <a16:creationId xmlns:a16="http://schemas.microsoft.com/office/drawing/2014/main" id="{2C2FF8EB-9CCC-B6D5-367D-CBA11E04B9B7}"/>
              </a:ext>
            </a:extLst>
          </p:cNvPr>
          <p:cNvSpPr>
            <a:spLocks noGrp="1" noChangeArrowheads="1"/>
          </p:cNvSpPr>
          <p:nvPr>
            <p:ph type="title"/>
          </p:nvPr>
        </p:nvSpPr>
        <p:spPr>
          <a:xfrm>
            <a:off x="841248" y="334644"/>
            <a:ext cx="10509504" cy="1076914"/>
          </a:xfrm>
        </p:spPr>
        <p:txBody>
          <a:bodyPr anchor="ctr">
            <a:normAutofit/>
          </a:bodyPr>
          <a:lstStyle/>
          <a:p>
            <a:pPr eaLnBrk="1" hangingPunct="1"/>
            <a:r>
              <a:rPr lang="en-US" altLang="en-US" sz="4000"/>
              <a:t>Quantitative content analysis</a:t>
            </a:r>
          </a:p>
        </p:txBody>
      </p:sp>
      <p:sp>
        <p:nvSpPr>
          <p:cNvPr id="215055" name="Rectangle 21505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5053" name="Rectangle 21505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5056" name="Content Placeholder 2">
            <a:extLst>
              <a:ext uri="{FF2B5EF4-FFF2-40B4-BE49-F238E27FC236}">
                <a16:creationId xmlns:a16="http://schemas.microsoft.com/office/drawing/2014/main" id="{8B4988D9-137B-7B9E-3782-93C1737E192E}"/>
              </a:ext>
            </a:extLst>
          </p:cNvPr>
          <p:cNvGraphicFramePr>
            <a:graphicFrameLocks noGrp="1"/>
          </p:cNvGraphicFramePr>
          <p:nvPr>
            <p:ph idx="1"/>
            <p:extLst>
              <p:ext uri="{D42A27DB-BD31-4B8C-83A1-F6EECF244321}">
                <p14:modId xmlns:p14="http://schemas.microsoft.com/office/powerpoint/2010/main" val="2561367382"/>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6073" name="Rectangle 21607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66" name="Title 1">
            <a:extLst>
              <a:ext uri="{FF2B5EF4-FFF2-40B4-BE49-F238E27FC236}">
                <a16:creationId xmlns:a16="http://schemas.microsoft.com/office/drawing/2014/main" id="{7F8EC741-2FE4-BBFF-D63D-E984CA2AABDD}"/>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Qualitative content analysis</a:t>
            </a:r>
          </a:p>
        </p:txBody>
      </p:sp>
      <p:sp>
        <p:nvSpPr>
          <p:cNvPr id="216075" name="Rectangle 21607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6077" name="Rectangle 21607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16069" name="Content Placeholder 2">
            <a:extLst>
              <a:ext uri="{FF2B5EF4-FFF2-40B4-BE49-F238E27FC236}">
                <a16:creationId xmlns:a16="http://schemas.microsoft.com/office/drawing/2014/main" id="{382BD62C-31E3-B308-9DFD-5BD64C5C2BD5}"/>
              </a:ext>
            </a:extLst>
          </p:cNvPr>
          <p:cNvGraphicFramePr>
            <a:graphicFrameLocks noGrp="1"/>
          </p:cNvGraphicFramePr>
          <p:nvPr>
            <p:ph idx="1"/>
            <p:extLst>
              <p:ext uri="{D42A27DB-BD31-4B8C-83A1-F6EECF244321}">
                <p14:modId xmlns:p14="http://schemas.microsoft.com/office/powerpoint/2010/main" val="406321353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7112" name="Rectangle 217111">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90" name="Title 1">
            <a:extLst>
              <a:ext uri="{FF2B5EF4-FFF2-40B4-BE49-F238E27FC236}">
                <a16:creationId xmlns:a16="http://schemas.microsoft.com/office/drawing/2014/main" id="{814D71D1-4913-047D-CCA4-5864690288CB}"/>
              </a:ext>
            </a:extLst>
          </p:cNvPr>
          <p:cNvSpPr>
            <a:spLocks noGrp="1" noChangeArrowheads="1"/>
          </p:cNvSpPr>
          <p:nvPr>
            <p:ph type="ctrTitle"/>
          </p:nvPr>
        </p:nvSpPr>
        <p:spPr>
          <a:xfrm>
            <a:off x="6639611" y="753626"/>
            <a:ext cx="5081925" cy="3004145"/>
          </a:xfrm>
        </p:spPr>
        <p:txBody>
          <a:bodyPr>
            <a:normAutofit/>
          </a:bodyPr>
          <a:lstStyle/>
          <a:p>
            <a:pPr eaLnBrk="1" hangingPunct="1"/>
            <a:r>
              <a:rPr lang="en-US" altLang="en-US" sz="5600"/>
              <a:t>Chapter 13</a:t>
            </a:r>
            <a:br>
              <a:rPr lang="en-US" altLang="en-US" sz="5600"/>
            </a:br>
            <a:r>
              <a:rPr lang="en-US" altLang="en-US" sz="5600"/>
              <a:t>Mixed methods research designs</a:t>
            </a:r>
          </a:p>
        </p:txBody>
      </p:sp>
      <p:sp>
        <p:nvSpPr>
          <p:cNvPr id="217091" name="Subtitle 2">
            <a:extLst>
              <a:ext uri="{FF2B5EF4-FFF2-40B4-BE49-F238E27FC236}">
                <a16:creationId xmlns:a16="http://schemas.microsoft.com/office/drawing/2014/main" id="{7B7567B7-D032-8826-5092-BE9589105275}"/>
              </a:ext>
            </a:extLst>
          </p:cNvPr>
          <p:cNvSpPr>
            <a:spLocks noGrp="1" noChangeArrowheads="1"/>
          </p:cNvSpPr>
          <p:nvPr>
            <p:ph type="subTitle" idx="1"/>
          </p:nvPr>
        </p:nvSpPr>
        <p:spPr>
          <a:xfrm>
            <a:off x="6639611" y="3849845"/>
            <a:ext cx="5081926" cy="2189214"/>
          </a:xfrm>
        </p:spPr>
        <p:txBody>
          <a:bodyPr>
            <a:normAutofit/>
          </a:bodyPr>
          <a:lstStyle/>
          <a:p>
            <a:pPr eaLnBrk="1" hangingPunct="1"/>
            <a:r>
              <a:rPr lang="en-US" altLang="en-US"/>
              <a:t>Maria Matsiola</a:t>
            </a:r>
            <a:endParaRPr lang="en-US" altLang="en-US" dirty="0"/>
          </a:p>
        </p:txBody>
      </p:sp>
      <p:pic>
        <p:nvPicPr>
          <p:cNvPr id="217092" name="Picture 1" descr="A close up of a logo&#10;&#10;Description automatically generated">
            <a:extLst>
              <a:ext uri="{FF2B5EF4-FFF2-40B4-BE49-F238E27FC236}">
                <a16:creationId xmlns:a16="http://schemas.microsoft.com/office/drawing/2014/main" id="{DCDD9646-E2CF-0230-13C8-74A1633B6D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464" y="1256450"/>
            <a:ext cx="2565029" cy="81225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13" name="Freeform: Shape 217112">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217114" name="Freeform: Shape 21711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7115" name="Oval 217114">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7093" name="Picture 2" descr="A logo with black text&#10;&#10;Description automatically generated">
            <a:extLst>
              <a:ext uri="{FF2B5EF4-FFF2-40B4-BE49-F238E27FC236}">
                <a16:creationId xmlns:a16="http://schemas.microsoft.com/office/drawing/2014/main" id="{EBA37F84-5C45-7062-EAB3-5424DA3D18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62220" y="2944917"/>
            <a:ext cx="2565029" cy="1094501"/>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16" name="Freeform: Shape 217115">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7117" name="Freeform: Shape 217116">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7118" name="Freeform: Shape 217117">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8121" name="Rectangle 2181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14" name="Title 1">
            <a:extLst>
              <a:ext uri="{FF2B5EF4-FFF2-40B4-BE49-F238E27FC236}">
                <a16:creationId xmlns:a16="http://schemas.microsoft.com/office/drawing/2014/main" id="{623A3492-402C-3219-CF0C-52DA9C05B0D4}"/>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400"/>
              <a:t>Learning outcomes</a:t>
            </a:r>
          </a:p>
        </p:txBody>
      </p:sp>
      <p:sp>
        <p:nvSpPr>
          <p:cNvPr id="2181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8117" name="Content Placeholder 2">
            <a:extLst>
              <a:ext uri="{FF2B5EF4-FFF2-40B4-BE49-F238E27FC236}">
                <a16:creationId xmlns:a16="http://schemas.microsoft.com/office/drawing/2014/main" id="{F3BBEAA1-36ED-5F37-410E-852E0E21BD7E}"/>
              </a:ext>
            </a:extLst>
          </p:cNvPr>
          <p:cNvGraphicFramePr>
            <a:graphicFrameLocks noGrp="1"/>
          </p:cNvGraphicFramePr>
          <p:nvPr>
            <p:ph idx="1"/>
            <p:extLst>
              <p:ext uri="{D42A27DB-BD31-4B8C-83A1-F6EECF244321}">
                <p14:modId xmlns:p14="http://schemas.microsoft.com/office/powerpoint/2010/main" val="124095699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9145" name="Rectangle 21914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9138" name="Title 1">
            <a:extLst>
              <a:ext uri="{FF2B5EF4-FFF2-40B4-BE49-F238E27FC236}">
                <a16:creationId xmlns:a16="http://schemas.microsoft.com/office/drawing/2014/main" id="{F8A17D45-FDE1-FCF9-9CF4-80F50E046EF2}"/>
              </a:ext>
            </a:extLst>
          </p:cNvPr>
          <p:cNvSpPr>
            <a:spLocks noGrp="1" noChangeArrowheads="1"/>
          </p:cNvSpPr>
          <p:nvPr>
            <p:ph type="title"/>
          </p:nvPr>
        </p:nvSpPr>
        <p:spPr>
          <a:xfrm>
            <a:off x="479394" y="1070800"/>
            <a:ext cx="3939688" cy="5583126"/>
          </a:xfrm>
        </p:spPr>
        <p:txBody>
          <a:bodyPr>
            <a:normAutofit/>
          </a:bodyPr>
          <a:lstStyle/>
          <a:p>
            <a:pPr algn="r" eaLnBrk="1" hangingPunct="1"/>
            <a:r>
              <a:rPr lang="en-US" altLang="en-US" sz="8000"/>
              <a:t>Mixed research design – basic theory</a:t>
            </a:r>
          </a:p>
        </p:txBody>
      </p:sp>
      <p:cxnSp>
        <p:nvCxnSpPr>
          <p:cNvPr id="219147" name="Straight Connector 21914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19141" name="Content Placeholder 2">
            <a:extLst>
              <a:ext uri="{FF2B5EF4-FFF2-40B4-BE49-F238E27FC236}">
                <a16:creationId xmlns:a16="http://schemas.microsoft.com/office/drawing/2014/main" id="{CC5A53A0-CE1E-504C-FB6C-98BF08ADB9BE}"/>
              </a:ext>
            </a:extLst>
          </p:cNvPr>
          <p:cNvGraphicFramePr>
            <a:graphicFrameLocks noGrp="1"/>
          </p:cNvGraphicFramePr>
          <p:nvPr>
            <p:ph idx="1"/>
            <p:extLst>
              <p:ext uri="{D42A27DB-BD31-4B8C-83A1-F6EECF244321}">
                <p14:modId xmlns:p14="http://schemas.microsoft.com/office/powerpoint/2010/main" val="91589463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0169" name="Rectangle 22016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62" name="Title 1">
            <a:extLst>
              <a:ext uri="{FF2B5EF4-FFF2-40B4-BE49-F238E27FC236}">
                <a16:creationId xmlns:a16="http://schemas.microsoft.com/office/drawing/2014/main" id="{39CCCC2A-9E0B-0449-97FA-E2F7E862B83C}"/>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400"/>
              <a:t>Mixed research design – basic theory</a:t>
            </a:r>
          </a:p>
        </p:txBody>
      </p:sp>
      <p:sp>
        <p:nvSpPr>
          <p:cNvPr id="22017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0165" name="Content Placeholder 2">
            <a:extLst>
              <a:ext uri="{FF2B5EF4-FFF2-40B4-BE49-F238E27FC236}">
                <a16:creationId xmlns:a16="http://schemas.microsoft.com/office/drawing/2014/main" id="{8E843D8C-A2DE-DA73-7A12-DC68D68AD42F}"/>
              </a:ext>
            </a:extLst>
          </p:cNvPr>
          <p:cNvGraphicFramePr>
            <a:graphicFrameLocks noGrp="1"/>
          </p:cNvGraphicFramePr>
          <p:nvPr>
            <p:ph idx="1"/>
            <p:extLst>
              <p:ext uri="{D42A27DB-BD31-4B8C-83A1-F6EECF244321}">
                <p14:modId xmlns:p14="http://schemas.microsoft.com/office/powerpoint/2010/main" val="201790924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1193" name="Rectangle 221192">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1195" name="Freeform: Shape 221194">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1197" name="Freeform: Shape 221196">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186" name="Title 1">
            <a:extLst>
              <a:ext uri="{FF2B5EF4-FFF2-40B4-BE49-F238E27FC236}">
                <a16:creationId xmlns:a16="http://schemas.microsoft.com/office/drawing/2014/main" id="{2F95D1A8-308D-AF7F-DFA7-74FF4C4A2C3F}"/>
              </a:ext>
            </a:extLst>
          </p:cNvPr>
          <p:cNvSpPr>
            <a:spLocks noGrp="1" noChangeArrowheads="1"/>
          </p:cNvSpPr>
          <p:nvPr>
            <p:ph type="title"/>
          </p:nvPr>
        </p:nvSpPr>
        <p:spPr>
          <a:xfrm>
            <a:off x="621792" y="1161288"/>
            <a:ext cx="3602736" cy="4526280"/>
          </a:xfrm>
        </p:spPr>
        <p:txBody>
          <a:bodyPr>
            <a:normAutofit/>
          </a:bodyPr>
          <a:lstStyle/>
          <a:p>
            <a:pPr eaLnBrk="1" hangingPunct="1"/>
            <a:r>
              <a:rPr lang="en-US" altLang="en-US" sz="4000"/>
              <a:t>Steps and criteria of a mixed research methods design</a:t>
            </a:r>
          </a:p>
        </p:txBody>
      </p:sp>
      <p:sp>
        <p:nvSpPr>
          <p:cNvPr id="221199" name="Rectangle 221198">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21189" name="Content Placeholder 2">
            <a:extLst>
              <a:ext uri="{FF2B5EF4-FFF2-40B4-BE49-F238E27FC236}">
                <a16:creationId xmlns:a16="http://schemas.microsoft.com/office/drawing/2014/main" id="{0CA8F9C1-28ED-2AAF-900F-72D66AF70BBD}"/>
              </a:ext>
            </a:extLst>
          </p:cNvPr>
          <p:cNvGraphicFramePr>
            <a:graphicFrameLocks noGrp="1"/>
          </p:cNvGraphicFramePr>
          <p:nvPr>
            <p:ph idx="1"/>
            <p:extLst>
              <p:ext uri="{D42A27DB-BD31-4B8C-83A1-F6EECF244321}">
                <p14:modId xmlns:p14="http://schemas.microsoft.com/office/powerpoint/2010/main" val="115345922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2217" name="Rectangle 222216">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19" name="Freeform: Shape 222218">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22210" name="Title 1">
            <a:extLst>
              <a:ext uri="{FF2B5EF4-FFF2-40B4-BE49-F238E27FC236}">
                <a16:creationId xmlns:a16="http://schemas.microsoft.com/office/drawing/2014/main" id="{0631FFF4-1A27-989F-C635-E10E9EC9245E}"/>
              </a:ext>
            </a:extLst>
          </p:cNvPr>
          <p:cNvSpPr>
            <a:spLocks noGrp="1" noChangeArrowheads="1"/>
          </p:cNvSpPr>
          <p:nvPr>
            <p:ph type="title"/>
          </p:nvPr>
        </p:nvSpPr>
        <p:spPr>
          <a:xfrm>
            <a:off x="1000941" y="685801"/>
            <a:ext cx="3494859" cy="5491162"/>
          </a:xfrm>
        </p:spPr>
        <p:txBody>
          <a:bodyPr>
            <a:normAutofit/>
          </a:bodyPr>
          <a:lstStyle/>
          <a:p>
            <a:pPr eaLnBrk="1" hangingPunct="1"/>
            <a:r>
              <a:rPr lang="en-US" altLang="en-US"/>
              <a:t>Steps and criteria of a mixed research methods design</a:t>
            </a:r>
          </a:p>
        </p:txBody>
      </p:sp>
      <p:graphicFrame>
        <p:nvGraphicFramePr>
          <p:cNvPr id="222213" name="Content Placeholder 2">
            <a:extLst>
              <a:ext uri="{FF2B5EF4-FFF2-40B4-BE49-F238E27FC236}">
                <a16:creationId xmlns:a16="http://schemas.microsoft.com/office/drawing/2014/main" id="{D416B65B-B783-84CD-7AD4-23FCA43C4CE1}"/>
              </a:ext>
            </a:extLst>
          </p:cNvPr>
          <p:cNvGraphicFramePr>
            <a:graphicFrameLocks noGrp="1"/>
          </p:cNvGraphicFramePr>
          <p:nvPr>
            <p:ph idx="1"/>
            <p:extLst>
              <p:ext uri="{D42A27DB-BD31-4B8C-83A1-F6EECF244321}">
                <p14:modId xmlns:p14="http://schemas.microsoft.com/office/powerpoint/2010/main" val="137358010"/>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3241" name="Rectangle 22324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34" name="Title 1">
            <a:extLst>
              <a:ext uri="{FF2B5EF4-FFF2-40B4-BE49-F238E27FC236}">
                <a16:creationId xmlns:a16="http://schemas.microsoft.com/office/drawing/2014/main" id="{1555A3E0-81ED-916F-7906-5F82A18FBB15}"/>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sz="4100"/>
              <a:t>Advantages of mixed methods research design</a:t>
            </a:r>
          </a:p>
        </p:txBody>
      </p:sp>
      <p:sp>
        <p:nvSpPr>
          <p:cNvPr id="223243" name="Rectangle 22324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3245" name="Rectangle 22324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23237" name="Content Placeholder 2">
            <a:extLst>
              <a:ext uri="{FF2B5EF4-FFF2-40B4-BE49-F238E27FC236}">
                <a16:creationId xmlns:a16="http://schemas.microsoft.com/office/drawing/2014/main" id="{046DCFC8-AA61-6A0D-BF49-6BF17859F0E3}"/>
              </a:ext>
            </a:extLst>
          </p:cNvPr>
          <p:cNvGraphicFramePr>
            <a:graphicFrameLocks noGrp="1"/>
          </p:cNvGraphicFramePr>
          <p:nvPr>
            <p:ph idx="1"/>
            <p:extLst>
              <p:ext uri="{D42A27DB-BD31-4B8C-83A1-F6EECF244321}">
                <p14:modId xmlns:p14="http://schemas.microsoft.com/office/powerpoint/2010/main" val="136960577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4271" name="Rectangle 22427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273" name="Group 2242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4268" name="Rectangle 22426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75" name="Rectangle 2242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70" name="Rectangle 22426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272" name="Rectangle 22427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58" name="Title 1">
            <a:extLst>
              <a:ext uri="{FF2B5EF4-FFF2-40B4-BE49-F238E27FC236}">
                <a16:creationId xmlns:a16="http://schemas.microsoft.com/office/drawing/2014/main" id="{9BCA4F69-6807-1A19-6719-D66863809601}"/>
              </a:ext>
            </a:extLst>
          </p:cNvPr>
          <p:cNvSpPr>
            <a:spLocks noGrp="1" noChangeArrowheads="1"/>
          </p:cNvSpPr>
          <p:nvPr>
            <p:ph type="title"/>
          </p:nvPr>
        </p:nvSpPr>
        <p:spPr>
          <a:xfrm>
            <a:off x="1043631" y="809898"/>
            <a:ext cx="10173010" cy="1554480"/>
          </a:xfrm>
        </p:spPr>
        <p:txBody>
          <a:bodyPr anchor="ctr">
            <a:normAutofit/>
          </a:bodyPr>
          <a:lstStyle/>
          <a:p>
            <a:pPr eaLnBrk="1" hangingPunct="1"/>
            <a:r>
              <a:rPr lang="en-US" altLang="en-US" sz="4800"/>
              <a:t>Disadvantages of mixed methods research design</a:t>
            </a:r>
          </a:p>
        </p:txBody>
      </p:sp>
      <p:cxnSp>
        <p:nvCxnSpPr>
          <p:cNvPr id="224274" name="Straight Connector 22427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24276" name="Content Placeholder 2">
            <a:extLst>
              <a:ext uri="{FF2B5EF4-FFF2-40B4-BE49-F238E27FC236}">
                <a16:creationId xmlns:a16="http://schemas.microsoft.com/office/drawing/2014/main" id="{98554A76-5AFE-28FB-15B6-4F8670C78439}"/>
              </a:ext>
            </a:extLst>
          </p:cNvPr>
          <p:cNvGraphicFramePr>
            <a:graphicFrameLocks noGrp="1"/>
          </p:cNvGraphicFramePr>
          <p:nvPr>
            <p:ph idx="1"/>
            <p:extLst>
              <p:ext uri="{D42A27DB-BD31-4B8C-83A1-F6EECF244321}">
                <p14:modId xmlns:p14="http://schemas.microsoft.com/office/powerpoint/2010/main" val="100252935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8" name="Rectangle 2663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5DB44860-2202-AAE2-58E0-36F0F6730A7F}"/>
              </a:ext>
            </a:extLst>
          </p:cNvPr>
          <p:cNvSpPr>
            <a:spLocks noGrp="1" noChangeArrowheads="1"/>
          </p:cNvSpPr>
          <p:nvPr>
            <p:ph type="title"/>
          </p:nvPr>
        </p:nvSpPr>
        <p:spPr>
          <a:xfrm>
            <a:off x="841248" y="334644"/>
            <a:ext cx="10509504" cy="1076914"/>
          </a:xfrm>
        </p:spPr>
        <p:txBody>
          <a:bodyPr anchor="ctr">
            <a:normAutofit/>
          </a:bodyPr>
          <a:lstStyle/>
          <a:p>
            <a:pPr eaLnBrk="1" hangingPunct="1"/>
            <a:r>
              <a:rPr lang="en-US" altLang="en-US" sz="4000"/>
              <a:t>Research strategies</a:t>
            </a:r>
          </a:p>
        </p:txBody>
      </p:sp>
      <p:sp>
        <p:nvSpPr>
          <p:cNvPr id="26639" name="Rectangle 2663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640" name="Rectangle 2663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6641" name="Content Placeholder 2">
            <a:extLst>
              <a:ext uri="{FF2B5EF4-FFF2-40B4-BE49-F238E27FC236}">
                <a16:creationId xmlns:a16="http://schemas.microsoft.com/office/drawing/2014/main" id="{1F6A6CC8-75C8-DC41-86BE-F324AC69E4B9}"/>
              </a:ext>
            </a:extLst>
          </p:cNvPr>
          <p:cNvGraphicFramePr>
            <a:graphicFrameLocks noGrp="1"/>
          </p:cNvGraphicFramePr>
          <p:nvPr>
            <p:ph idx="1"/>
            <p:extLst>
              <p:ext uri="{D42A27DB-BD31-4B8C-83A1-F6EECF244321}">
                <p14:modId xmlns:p14="http://schemas.microsoft.com/office/powerpoint/2010/main" val="3332203987"/>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289" name="Rectangle 22528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82" name="Title 1">
            <a:extLst>
              <a:ext uri="{FF2B5EF4-FFF2-40B4-BE49-F238E27FC236}">
                <a16:creationId xmlns:a16="http://schemas.microsoft.com/office/drawing/2014/main" id="{819F113D-CE55-3FE1-9DD5-F0AFC4564611}"/>
              </a:ext>
            </a:extLst>
          </p:cNvPr>
          <p:cNvSpPr>
            <a:spLocks noGrp="1" noChangeArrowheads="1"/>
          </p:cNvSpPr>
          <p:nvPr>
            <p:ph type="title"/>
          </p:nvPr>
        </p:nvSpPr>
        <p:spPr>
          <a:xfrm>
            <a:off x="6513788" y="365125"/>
            <a:ext cx="4840010" cy="1807305"/>
          </a:xfrm>
        </p:spPr>
        <p:txBody>
          <a:bodyPr>
            <a:normAutofit/>
          </a:bodyPr>
          <a:lstStyle/>
          <a:p>
            <a:pPr eaLnBrk="1" hangingPunct="1"/>
            <a:r>
              <a:rPr lang="en-US" altLang="en-US"/>
              <a:t>Convergent parallel design</a:t>
            </a:r>
          </a:p>
        </p:txBody>
      </p:sp>
      <p:pic>
        <p:nvPicPr>
          <p:cNvPr id="225285" name="Picture 225284" descr="A network formed by white dots">
            <a:extLst>
              <a:ext uri="{FF2B5EF4-FFF2-40B4-BE49-F238E27FC236}">
                <a16:creationId xmlns:a16="http://schemas.microsoft.com/office/drawing/2014/main" id="{238F7350-53AA-646F-A3A5-70A7F77B813E}"/>
              </a:ext>
            </a:extLst>
          </p:cNvPr>
          <p:cNvPicPr>
            <a:picLocks noChangeAspect="1"/>
          </p:cNvPicPr>
          <p:nvPr/>
        </p:nvPicPr>
        <p:blipFill>
          <a:blip r:embed="rId2"/>
          <a:srcRect l="31325"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25283" name="Content Placeholder 22">
            <a:extLst>
              <a:ext uri="{FF2B5EF4-FFF2-40B4-BE49-F238E27FC236}">
                <a16:creationId xmlns:a16="http://schemas.microsoft.com/office/drawing/2014/main" id="{5117687F-B7C4-9B04-4C52-CE00F26CC8FF}"/>
              </a:ext>
            </a:extLst>
          </p:cNvPr>
          <p:cNvSpPr>
            <a:spLocks noGrp="1" noChangeArrowheads="1"/>
          </p:cNvSpPr>
          <p:nvPr>
            <p:ph idx="1"/>
          </p:nvPr>
        </p:nvSpPr>
        <p:spPr>
          <a:xfrm>
            <a:off x="6116569" y="1877961"/>
            <a:ext cx="5829625" cy="4778478"/>
          </a:xfrm>
        </p:spPr>
        <p:txBody>
          <a:bodyPr>
            <a:normAutofit fontScale="92500"/>
          </a:bodyPr>
          <a:lstStyle/>
          <a:p>
            <a:pPr eaLnBrk="1" hangingPunct="1"/>
            <a:r>
              <a:rPr lang="en-US" altLang="en-US" sz="2400" dirty="0"/>
              <a:t>In a convergent parallel design, the quantitative and qualitative elements are collected in the same phase of the research process and the methods weigh equally. </a:t>
            </a:r>
          </a:p>
          <a:p>
            <a:pPr eaLnBrk="1" hangingPunct="1"/>
            <a:r>
              <a:rPr lang="en-US" altLang="en-US" sz="2400" dirty="0"/>
              <a:t>The analysis of the two components is performed independently and the results are interpreted together, drawing the conclusions.</a:t>
            </a:r>
          </a:p>
          <a:p>
            <a:pPr eaLnBrk="1" hangingPunct="1"/>
            <a:r>
              <a:rPr lang="en-US" altLang="en-US" sz="2400" dirty="0"/>
              <a:t>This design may be chosen if there is a need to collect both types of data in one visit to the field and/or if both types of data have equal value for understanding the research issue. </a:t>
            </a:r>
          </a:p>
          <a:p>
            <a:pPr eaLnBrk="1" hangingPunct="1"/>
            <a:r>
              <a:rPr lang="en-US" altLang="en-US" sz="2400" dirty="0"/>
              <a:t>It is also used when there is a necessity of validating and/or illustrating qualitative findings with quantitative results.</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6313" name="Rectangle 2263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06" name="Title 1">
            <a:extLst>
              <a:ext uri="{FF2B5EF4-FFF2-40B4-BE49-F238E27FC236}">
                <a16:creationId xmlns:a16="http://schemas.microsoft.com/office/drawing/2014/main" id="{EA8B6311-A03D-F4ED-6E23-45240A8C977D}"/>
              </a:ext>
            </a:extLst>
          </p:cNvPr>
          <p:cNvSpPr>
            <a:spLocks noGrp="1" noChangeArrowheads="1"/>
          </p:cNvSpPr>
          <p:nvPr>
            <p:ph type="title"/>
          </p:nvPr>
        </p:nvSpPr>
        <p:spPr>
          <a:xfrm>
            <a:off x="640080" y="325369"/>
            <a:ext cx="4368602" cy="1956841"/>
          </a:xfrm>
        </p:spPr>
        <p:txBody>
          <a:bodyPr anchor="b">
            <a:normAutofit/>
          </a:bodyPr>
          <a:lstStyle/>
          <a:p>
            <a:pPr eaLnBrk="1" hangingPunct="1"/>
            <a:r>
              <a:rPr lang="en-US" altLang="en-US" sz="4600"/>
              <a:t>Explanatory sequential design</a:t>
            </a:r>
          </a:p>
        </p:txBody>
      </p:sp>
      <p:sp>
        <p:nvSpPr>
          <p:cNvPr id="2263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07" name="Content Placeholder 22">
            <a:extLst>
              <a:ext uri="{FF2B5EF4-FFF2-40B4-BE49-F238E27FC236}">
                <a16:creationId xmlns:a16="http://schemas.microsoft.com/office/drawing/2014/main" id="{E930EFEE-6474-888D-9BD7-5087AD0C25C8}"/>
              </a:ext>
            </a:extLst>
          </p:cNvPr>
          <p:cNvSpPr>
            <a:spLocks noGrp="1" noChangeArrowheads="1"/>
          </p:cNvSpPr>
          <p:nvPr>
            <p:ph idx="1"/>
          </p:nvPr>
        </p:nvSpPr>
        <p:spPr>
          <a:xfrm>
            <a:off x="108156" y="2792361"/>
            <a:ext cx="5014450" cy="3924448"/>
          </a:xfrm>
        </p:spPr>
        <p:txBody>
          <a:bodyPr>
            <a:normAutofit lnSpcReduction="10000"/>
          </a:bodyPr>
          <a:lstStyle/>
          <a:p>
            <a:pPr eaLnBrk="1" hangingPunct="1"/>
            <a:r>
              <a:rPr lang="en-US" altLang="en-US" sz="2000" dirty="0"/>
              <a:t>In explanatory sequential design the purpose is to explain quantitative results with qualitative data. </a:t>
            </a:r>
          </a:p>
          <a:p>
            <a:pPr eaLnBrk="1" hangingPunct="1"/>
            <a:r>
              <a:rPr lang="en-US" altLang="en-US" sz="2000" dirty="0"/>
              <a:t>Therefore, the priority is given to the quantitative data which is collected in the first phase of the research and afterwards the qualitative data is collected as a follow-up to the quantitative results.</a:t>
            </a:r>
          </a:p>
          <a:p>
            <a:pPr eaLnBrk="1" hangingPunct="1"/>
            <a:r>
              <a:rPr lang="en-US" altLang="en-US" sz="2000" dirty="0"/>
              <a:t> Then, the researcher decides how and when to connect the quantitative and qualitative phases and the way the integration of the results of both phases is performed to answer the research questions.</a:t>
            </a:r>
          </a:p>
        </p:txBody>
      </p:sp>
      <p:pic>
        <p:nvPicPr>
          <p:cNvPr id="226309" name="Picture 226308" descr="Calculator, pen, compass, money and a paper with graphs printed on it">
            <a:extLst>
              <a:ext uri="{FF2B5EF4-FFF2-40B4-BE49-F238E27FC236}">
                <a16:creationId xmlns:a16="http://schemas.microsoft.com/office/drawing/2014/main" id="{478FCAAB-39EB-BBED-BB97-0AA50E73080F}"/>
              </a:ext>
            </a:extLst>
          </p:cNvPr>
          <p:cNvPicPr>
            <a:picLocks noChangeAspect="1"/>
          </p:cNvPicPr>
          <p:nvPr/>
        </p:nvPicPr>
        <p:blipFill>
          <a:blip r:embed="rId2"/>
          <a:srcRect l="21895" r="176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7336" name="Rectangle 2273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38" name="Freeform: Shape 2273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30" name="Title 1">
            <a:extLst>
              <a:ext uri="{FF2B5EF4-FFF2-40B4-BE49-F238E27FC236}">
                <a16:creationId xmlns:a16="http://schemas.microsoft.com/office/drawing/2014/main" id="{BF93A1E6-7C52-B814-9F8B-E3E287252749}"/>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Exploratory sequential design</a:t>
            </a:r>
          </a:p>
        </p:txBody>
      </p:sp>
      <p:sp>
        <p:nvSpPr>
          <p:cNvPr id="227340" name="Arc 2273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7331" name="Content Placeholder 22">
            <a:extLst>
              <a:ext uri="{FF2B5EF4-FFF2-40B4-BE49-F238E27FC236}">
                <a16:creationId xmlns:a16="http://schemas.microsoft.com/office/drawing/2014/main" id="{EC0C8786-5EAD-15CD-AAE2-1A3E2BEAB6AE}"/>
              </a:ext>
            </a:extLst>
          </p:cNvPr>
          <p:cNvSpPr>
            <a:spLocks noGrp="1" noChangeArrowheads="1"/>
          </p:cNvSpPr>
          <p:nvPr>
            <p:ph idx="1"/>
          </p:nvPr>
        </p:nvSpPr>
        <p:spPr>
          <a:xfrm>
            <a:off x="4447308" y="591344"/>
            <a:ext cx="6906491" cy="5585619"/>
          </a:xfrm>
        </p:spPr>
        <p:txBody>
          <a:bodyPr anchor="ctr">
            <a:normAutofit/>
          </a:bodyPr>
          <a:lstStyle/>
          <a:p>
            <a:pPr eaLnBrk="1" hangingPunct="1"/>
            <a:r>
              <a:rPr lang="en-US" altLang="en-US" sz="2400"/>
              <a:t>The priority is set to the qualitative approach, therefore qualitative data are collected initially, and quantitative data are used to explain the original qualitative findings. </a:t>
            </a:r>
          </a:p>
          <a:p>
            <a:pPr eaLnBrk="1" hangingPunct="1"/>
            <a:r>
              <a:rPr lang="en-US" altLang="en-US" sz="2400"/>
              <a:t>The purpose of first gathering qualitative data is to explore a phenomenon under study and afterwards by collecting quantitative data to explain any relationships retrieved in the qualitative data. </a:t>
            </a:r>
          </a:p>
          <a:p>
            <a:pPr eaLnBrk="1" hangingPunct="1"/>
            <a:r>
              <a:rPr lang="en-US" altLang="en-US" sz="2400"/>
              <a:t>The two phases are connected by using the qualitative results in shaping the research questions and variables of the quantitative research. </a:t>
            </a:r>
          </a:p>
          <a:p>
            <a:pPr eaLnBrk="1" hangingPunct="1"/>
            <a:r>
              <a:rPr lang="en-US" altLang="en-US" sz="2400"/>
              <a:t>This method may be implemented in the case that theories or hypotheses are not known and need to be explored and/or to assess whether qualitative themes can be generalized to a population.</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8361" name="Rectangle 228360">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8357" name="Picture 228356" descr="Top view of cubes connected with black lines">
            <a:extLst>
              <a:ext uri="{FF2B5EF4-FFF2-40B4-BE49-F238E27FC236}">
                <a16:creationId xmlns:a16="http://schemas.microsoft.com/office/drawing/2014/main" id="{E199E4F2-AF96-4D4C-A471-9DED6FEF9D8A}"/>
              </a:ext>
            </a:extLst>
          </p:cNvPr>
          <p:cNvPicPr>
            <a:picLocks noChangeAspect="1"/>
          </p:cNvPicPr>
          <p:nvPr/>
        </p:nvPicPr>
        <p:blipFill>
          <a:blip r:embed="rId2"/>
          <a:stretch>
            <a:fillRect/>
          </a:stretch>
        </p:blipFill>
        <p:spPr>
          <a:xfrm>
            <a:off x="7069760" y="3016322"/>
            <a:ext cx="5122239" cy="3841679"/>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28363" name="Arc 228362">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8354" name="Title 1">
            <a:extLst>
              <a:ext uri="{FF2B5EF4-FFF2-40B4-BE49-F238E27FC236}">
                <a16:creationId xmlns:a16="http://schemas.microsoft.com/office/drawing/2014/main" id="{B9EDA48C-FBBE-E88F-6859-C65D487A71AA}"/>
              </a:ext>
            </a:extLst>
          </p:cNvPr>
          <p:cNvSpPr>
            <a:spLocks noGrp="1" noChangeArrowheads="1"/>
          </p:cNvSpPr>
          <p:nvPr>
            <p:ph type="title"/>
          </p:nvPr>
        </p:nvSpPr>
        <p:spPr>
          <a:xfrm>
            <a:off x="838200" y="365125"/>
            <a:ext cx="10515599" cy="1325563"/>
          </a:xfrm>
        </p:spPr>
        <p:txBody>
          <a:bodyPr>
            <a:normAutofit/>
          </a:bodyPr>
          <a:lstStyle/>
          <a:p>
            <a:pPr eaLnBrk="1" hangingPunct="1"/>
            <a:r>
              <a:rPr lang="en-US" altLang="en-US"/>
              <a:t>Embedded design</a:t>
            </a:r>
          </a:p>
        </p:txBody>
      </p:sp>
      <p:sp>
        <p:nvSpPr>
          <p:cNvPr id="228355" name="Content Placeholder 2">
            <a:extLst>
              <a:ext uri="{FF2B5EF4-FFF2-40B4-BE49-F238E27FC236}">
                <a16:creationId xmlns:a16="http://schemas.microsoft.com/office/drawing/2014/main" id="{5029188A-A785-7A6D-E715-C965DA8F702A}"/>
              </a:ext>
            </a:extLst>
          </p:cNvPr>
          <p:cNvSpPr>
            <a:spLocks noGrp="1" noChangeArrowheads="1"/>
          </p:cNvSpPr>
          <p:nvPr>
            <p:ph idx="1"/>
          </p:nvPr>
        </p:nvSpPr>
        <p:spPr>
          <a:xfrm>
            <a:off x="838200" y="1825625"/>
            <a:ext cx="5393361" cy="4351338"/>
          </a:xfrm>
        </p:spPr>
        <p:txBody>
          <a:bodyPr>
            <a:normAutofit/>
          </a:bodyPr>
          <a:lstStyle/>
          <a:p>
            <a:pPr eaLnBrk="1" hangingPunct="1"/>
            <a:r>
              <a:rPr lang="en-US" altLang="en-US" sz="2400"/>
              <a:t>In embedded design the purpose is to add qualitative or quantitative data, before, during or after the procedure. </a:t>
            </a:r>
          </a:p>
          <a:p>
            <a:pPr eaLnBrk="1" hangingPunct="1"/>
            <a:r>
              <a:rPr lang="en-US" altLang="en-US" sz="2400"/>
              <a:t>The priority is set in the main data collection process which may be either the quantitative or the qualitative. </a:t>
            </a:r>
          </a:p>
          <a:p>
            <a:pPr eaLnBrk="1" hangingPunct="1"/>
            <a:r>
              <a:rPr lang="en-US" altLang="en-US" sz="2400"/>
              <a:t>Data is collected either simultaneously or sequential and the use of the secondary/supplemental data format supports and improves the one of the primary one. </a:t>
            </a:r>
          </a:p>
        </p:txBody>
      </p:sp>
      <p:sp>
        <p:nvSpPr>
          <p:cNvPr id="228365" name="Oval 228364">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9385" name="Rectangle 229384">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9381" name="Picture 229380" descr="Digital cubes design">
            <a:extLst>
              <a:ext uri="{FF2B5EF4-FFF2-40B4-BE49-F238E27FC236}">
                <a16:creationId xmlns:a16="http://schemas.microsoft.com/office/drawing/2014/main" id="{DD8C7ABC-92C4-95B3-0704-D001C14B5800}"/>
              </a:ext>
            </a:extLst>
          </p:cNvPr>
          <p:cNvPicPr>
            <a:picLocks noChangeAspect="1"/>
          </p:cNvPicPr>
          <p:nvPr/>
        </p:nvPicPr>
        <p:blipFill>
          <a:blip r:embed="rId2"/>
          <a:stretch>
            <a:fillRect/>
          </a:stretch>
        </p:blipFill>
        <p:spPr>
          <a:xfrm>
            <a:off x="7069760" y="3016322"/>
            <a:ext cx="5122239" cy="3841679"/>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29387" name="Arc 229386">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9378" name="Title 1">
            <a:extLst>
              <a:ext uri="{FF2B5EF4-FFF2-40B4-BE49-F238E27FC236}">
                <a16:creationId xmlns:a16="http://schemas.microsoft.com/office/drawing/2014/main" id="{ADD6AF65-993B-8B63-AD4E-F74CF90E7187}"/>
              </a:ext>
            </a:extLst>
          </p:cNvPr>
          <p:cNvSpPr>
            <a:spLocks noGrp="1" noChangeArrowheads="1"/>
          </p:cNvSpPr>
          <p:nvPr>
            <p:ph type="title"/>
          </p:nvPr>
        </p:nvSpPr>
        <p:spPr>
          <a:xfrm>
            <a:off x="838200" y="365125"/>
            <a:ext cx="10515599" cy="1325563"/>
          </a:xfrm>
        </p:spPr>
        <p:txBody>
          <a:bodyPr>
            <a:normAutofit/>
          </a:bodyPr>
          <a:lstStyle/>
          <a:p>
            <a:pPr eaLnBrk="1" hangingPunct="1"/>
            <a:r>
              <a:rPr lang="en-US" altLang="en-US"/>
              <a:t>Transformative design</a:t>
            </a:r>
          </a:p>
        </p:txBody>
      </p:sp>
      <p:sp>
        <p:nvSpPr>
          <p:cNvPr id="229379" name="Content Placeholder 2">
            <a:extLst>
              <a:ext uri="{FF2B5EF4-FFF2-40B4-BE49-F238E27FC236}">
                <a16:creationId xmlns:a16="http://schemas.microsoft.com/office/drawing/2014/main" id="{99B79E8F-2583-37A4-A58B-54DBF5065521}"/>
              </a:ext>
            </a:extLst>
          </p:cNvPr>
          <p:cNvSpPr>
            <a:spLocks noGrp="1" noChangeArrowheads="1"/>
          </p:cNvSpPr>
          <p:nvPr>
            <p:ph idx="1"/>
          </p:nvPr>
        </p:nvSpPr>
        <p:spPr>
          <a:xfrm>
            <a:off x="838200" y="1825625"/>
            <a:ext cx="5393361" cy="4351338"/>
          </a:xfrm>
        </p:spPr>
        <p:txBody>
          <a:bodyPr>
            <a:normAutofit/>
          </a:bodyPr>
          <a:lstStyle/>
          <a:p>
            <a:pPr eaLnBrk="1" hangingPunct="1"/>
            <a:r>
              <a:rPr lang="en-US" altLang="en-US" sz="1800"/>
              <a:t>The purpose of the transformative mixed methods design is to encase the design within a transformative framework by using one of the convergent, explanatory, exploratory or embedded designs. </a:t>
            </a:r>
          </a:p>
          <a:p>
            <a:pPr eaLnBrk="1" hangingPunct="1"/>
            <a:r>
              <a:rPr lang="en-US" altLang="en-US" sz="1800"/>
              <a:t>It employs qualitative and quantitative methods within a single phase, sequential phases, or concurrently and is designed for large-scale investigations that involve equally emphasized qualitative and quantitative methodological frameworks. </a:t>
            </a:r>
          </a:p>
          <a:p>
            <a:pPr eaLnBrk="1" hangingPunct="1"/>
            <a:r>
              <a:rPr lang="en-US" altLang="en-US" sz="1800"/>
              <a:t>It is very similar to "explanatory design", besides the fact that everything can be transformed according to the theoretical background.</a:t>
            </a:r>
          </a:p>
        </p:txBody>
      </p:sp>
      <p:sp>
        <p:nvSpPr>
          <p:cNvPr id="229389" name="Oval 229388">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0410" name="Rectangle 23040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0402" name="Title 1">
            <a:extLst>
              <a:ext uri="{FF2B5EF4-FFF2-40B4-BE49-F238E27FC236}">
                <a16:creationId xmlns:a16="http://schemas.microsoft.com/office/drawing/2014/main" id="{EE3EF91A-67A8-24D4-4A6E-1245A6241464}"/>
              </a:ext>
            </a:extLst>
          </p:cNvPr>
          <p:cNvSpPr>
            <a:spLocks noGrp="1" noChangeArrowheads="1"/>
          </p:cNvSpPr>
          <p:nvPr>
            <p:ph type="title"/>
          </p:nvPr>
        </p:nvSpPr>
        <p:spPr>
          <a:xfrm>
            <a:off x="838200" y="365125"/>
            <a:ext cx="5387502" cy="1325563"/>
          </a:xfrm>
        </p:spPr>
        <p:txBody>
          <a:bodyPr>
            <a:normAutofit/>
          </a:bodyPr>
          <a:lstStyle/>
          <a:p>
            <a:pPr eaLnBrk="1" hangingPunct="1"/>
            <a:r>
              <a:rPr lang="en-US" altLang="en-US"/>
              <a:t>Multiphase design</a:t>
            </a:r>
          </a:p>
        </p:txBody>
      </p:sp>
      <p:pic>
        <p:nvPicPr>
          <p:cNvPr id="230406" name="Picture 230405">
            <a:extLst>
              <a:ext uri="{FF2B5EF4-FFF2-40B4-BE49-F238E27FC236}">
                <a16:creationId xmlns:a16="http://schemas.microsoft.com/office/drawing/2014/main" id="{2121A712-11A7-8957-3B5C-50142E14F49B}"/>
              </a:ext>
            </a:extLst>
          </p:cNvPr>
          <p:cNvPicPr>
            <a:picLocks noChangeAspect="1"/>
          </p:cNvPicPr>
          <p:nvPr/>
        </p:nvPicPr>
        <p:blipFill>
          <a:blip r:embed="rId2"/>
          <a:srcRect l="31942" r="121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304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04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230405" name="Content Placeholder 2">
            <a:extLst>
              <a:ext uri="{FF2B5EF4-FFF2-40B4-BE49-F238E27FC236}">
                <a16:creationId xmlns:a16="http://schemas.microsoft.com/office/drawing/2014/main" id="{9831C466-A02E-488B-2DB8-58721524FA3A}"/>
              </a:ext>
            </a:extLst>
          </p:cNvPr>
          <p:cNvGraphicFramePr>
            <a:graphicFrameLocks noGrp="1"/>
          </p:cNvGraphicFramePr>
          <p:nvPr>
            <p:ph idx="1"/>
            <p:extLst>
              <p:ext uri="{D42A27DB-BD31-4B8C-83A1-F6EECF244321}">
                <p14:modId xmlns:p14="http://schemas.microsoft.com/office/powerpoint/2010/main" val="2574386524"/>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61" name="Rectangle 2766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a:extLst>
              <a:ext uri="{FF2B5EF4-FFF2-40B4-BE49-F238E27FC236}">
                <a16:creationId xmlns:a16="http://schemas.microsoft.com/office/drawing/2014/main" id="{1296C581-D452-804B-4945-A4C743FC722B}"/>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Research strategies</a:t>
            </a:r>
          </a:p>
        </p:txBody>
      </p:sp>
      <p:sp>
        <p:nvSpPr>
          <p:cNvPr id="27662" name="Rectangle 2766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660" name="Rectangle 2765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7663" name="Content Placeholder 2">
            <a:extLst>
              <a:ext uri="{FF2B5EF4-FFF2-40B4-BE49-F238E27FC236}">
                <a16:creationId xmlns:a16="http://schemas.microsoft.com/office/drawing/2014/main" id="{026A1AAF-1AA8-6694-B1FB-BEC9E4395B45}"/>
              </a:ext>
            </a:extLst>
          </p:cNvPr>
          <p:cNvGraphicFramePr>
            <a:graphicFrameLocks noGrp="1"/>
          </p:cNvGraphicFramePr>
          <p:nvPr>
            <p:ph idx="1"/>
            <p:extLst>
              <p:ext uri="{D42A27DB-BD31-4B8C-83A1-F6EECF244321}">
                <p14:modId xmlns:p14="http://schemas.microsoft.com/office/powerpoint/2010/main" val="46424371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1" name="Freeform: Shape 2868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a:extLst>
              <a:ext uri="{FF2B5EF4-FFF2-40B4-BE49-F238E27FC236}">
                <a16:creationId xmlns:a16="http://schemas.microsoft.com/office/drawing/2014/main" id="{C05BA236-4FC6-8444-E0E5-1336FF06322F}"/>
              </a:ext>
            </a:extLst>
          </p:cNvPr>
          <p:cNvSpPr>
            <a:spLocks noGrp="1" noChangeArrowheads="1"/>
          </p:cNvSpPr>
          <p:nvPr>
            <p:ph type="title"/>
          </p:nvPr>
        </p:nvSpPr>
        <p:spPr>
          <a:xfrm>
            <a:off x="686834" y="1153572"/>
            <a:ext cx="3200400" cy="4461163"/>
          </a:xfrm>
        </p:spPr>
        <p:txBody>
          <a:bodyPr>
            <a:normAutofit/>
          </a:bodyPr>
          <a:lstStyle/>
          <a:p>
            <a:pPr eaLnBrk="1" hangingPunct="1"/>
            <a:r>
              <a:rPr lang="en-US" altLang="en-US">
                <a:solidFill>
                  <a:srgbClr val="FFFFFF"/>
                </a:solidFill>
              </a:rPr>
              <a:t>Setting up the strategy</a:t>
            </a:r>
          </a:p>
        </p:txBody>
      </p:sp>
      <p:sp>
        <p:nvSpPr>
          <p:cNvPr id="28683" name="Arc 2868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651" name="Content Placeholder 2">
            <a:extLst>
              <a:ext uri="{FF2B5EF4-FFF2-40B4-BE49-F238E27FC236}">
                <a16:creationId xmlns:a16="http://schemas.microsoft.com/office/drawing/2014/main" id="{FF6F0FBD-F6C1-E128-E182-0C21E94EC313}"/>
              </a:ext>
            </a:extLst>
          </p:cNvPr>
          <p:cNvSpPr>
            <a:spLocks noGrp="1" noChangeArrowheads="1"/>
          </p:cNvSpPr>
          <p:nvPr>
            <p:ph idx="1"/>
          </p:nvPr>
        </p:nvSpPr>
        <p:spPr>
          <a:xfrm>
            <a:off x="4447308" y="591344"/>
            <a:ext cx="6906491" cy="5585619"/>
          </a:xfrm>
        </p:spPr>
        <p:txBody>
          <a:bodyPr rtlCol="0" anchor="ctr">
            <a:normAutofit/>
          </a:bodyPr>
          <a:lstStyle/>
          <a:p>
            <a:pPr eaLnBrk="1" fontAlgn="auto" hangingPunct="1">
              <a:spcAft>
                <a:spcPts val="0"/>
              </a:spcAft>
              <a:defRPr/>
            </a:pPr>
            <a:r>
              <a:rPr lang="en-US" altLang="en-US" sz="2200" b="1" dirty="0"/>
              <a:t>Research methods </a:t>
            </a:r>
            <a:r>
              <a:rPr lang="en-US" altLang="en-US" sz="2200" dirty="0"/>
              <a:t>are associated with different kinds of </a:t>
            </a:r>
            <a:r>
              <a:rPr lang="en-US" altLang="en-US" sz="2200" b="1" dirty="0"/>
              <a:t>research design, </a:t>
            </a:r>
            <a:r>
              <a:rPr lang="en-US" altLang="en-US" sz="2200" dirty="0"/>
              <a:t>which</a:t>
            </a:r>
            <a:r>
              <a:rPr lang="en-US" altLang="en-US" sz="2200" b="1" dirty="0"/>
              <a:t> </a:t>
            </a:r>
            <a:r>
              <a:rPr lang="en-US" altLang="en-US" sz="2200" dirty="0"/>
              <a:t>represents a structure that guides the execution of a research method and the analysis of the sub-sequent data. </a:t>
            </a:r>
          </a:p>
          <a:p>
            <a:pPr eaLnBrk="1" fontAlgn="auto" hangingPunct="1">
              <a:spcAft>
                <a:spcPts val="0"/>
              </a:spcAft>
              <a:defRPr/>
            </a:pPr>
            <a:r>
              <a:rPr lang="en-US" altLang="en-US" sz="2200" dirty="0"/>
              <a:t>A </a:t>
            </a:r>
            <a:r>
              <a:rPr lang="en-US" altLang="en-US" sz="2200" b="1" dirty="0"/>
              <a:t>research method </a:t>
            </a:r>
            <a:r>
              <a:rPr lang="en-US" altLang="en-US" sz="2200" dirty="0"/>
              <a:t>is a technique for collecting and/or analyzing data. It can involve a specific </a:t>
            </a:r>
            <a:r>
              <a:rPr lang="en-US" altLang="en-US" sz="2200" b="1" dirty="0"/>
              <a:t>research instrument/tool</a:t>
            </a:r>
            <a:r>
              <a:rPr lang="en-US" altLang="en-US" sz="2200" dirty="0"/>
              <a:t>, such as a self-completion questionnaire or an interview guide, or participant observation, or a technique for analyzing the data gathered such as thematic analysis, (critical) discourse analysis etc.</a:t>
            </a:r>
          </a:p>
          <a:p>
            <a:pPr eaLnBrk="1" fontAlgn="auto" hangingPunct="1">
              <a:spcAft>
                <a:spcPts val="0"/>
              </a:spcAft>
              <a:defRPr/>
            </a:pPr>
            <a:r>
              <a:rPr lang="en-US" altLang="en-US" sz="2200" i="1" u="sng" dirty="0"/>
              <a:t>Social research is a coming-together of the ideal and the feasible</a:t>
            </a:r>
            <a:r>
              <a:rPr lang="en-US" altLang="en-US" sz="2200" dirty="0"/>
              <a:t> </a:t>
            </a:r>
          </a:p>
          <a:p>
            <a:pPr eaLnBrk="1" fontAlgn="auto" hangingPunct="1">
              <a:spcAft>
                <a:spcPts val="0"/>
              </a:spcAft>
              <a:defRPr/>
            </a:pPr>
            <a:r>
              <a:rPr lang="en-US" altLang="en-US" sz="2200" dirty="0"/>
              <a:t>On top of that, one should bear in mind that </a:t>
            </a:r>
            <a:r>
              <a:rPr lang="en-US" altLang="en-US" sz="2200" i="1" u="sng" dirty="0"/>
              <a:t>there is no “perfect” research strategy or research project</a:t>
            </a:r>
            <a:r>
              <a:rPr lang="en-US" altLang="en-US" sz="2200" dirty="0"/>
              <a:t>. Thus, any researcher should be aware and acknowledge the limitations of her/his research.</a:t>
            </a:r>
          </a:p>
          <a:p>
            <a:pPr eaLnBrk="1" fontAlgn="auto" hangingPunct="1">
              <a:spcAft>
                <a:spcPts val="0"/>
              </a:spcAft>
              <a:defRPr/>
            </a:pPr>
            <a:endParaRPr lang="en-US" altLang="en-US"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2" name="Rectangle 2970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a:extLst>
              <a:ext uri="{FF2B5EF4-FFF2-40B4-BE49-F238E27FC236}">
                <a16:creationId xmlns:a16="http://schemas.microsoft.com/office/drawing/2014/main" id="{897148BD-67DE-5241-9103-6496ECAA1555}"/>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Evaluation of social research</a:t>
            </a:r>
          </a:p>
        </p:txBody>
      </p:sp>
      <p:sp>
        <p:nvSpPr>
          <p:cNvPr id="29716" name="Freeform: Shape 2971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75" name="Content Placeholder 2">
            <a:extLst>
              <a:ext uri="{FF2B5EF4-FFF2-40B4-BE49-F238E27FC236}">
                <a16:creationId xmlns:a16="http://schemas.microsoft.com/office/drawing/2014/main" id="{7BFC5041-C6D4-9D00-F57F-E518D848EF74}"/>
              </a:ext>
            </a:extLst>
          </p:cNvPr>
          <p:cNvSpPr>
            <a:spLocks noGrp="1" noChangeArrowheads="1"/>
          </p:cNvSpPr>
          <p:nvPr>
            <p:ph idx="1"/>
          </p:nvPr>
        </p:nvSpPr>
        <p:spPr>
          <a:xfrm>
            <a:off x="838200" y="1825625"/>
            <a:ext cx="5558489" cy="4351338"/>
          </a:xfrm>
        </p:spPr>
        <p:txBody>
          <a:bodyPr rtlCol="0">
            <a:normAutofit/>
          </a:bodyPr>
          <a:lstStyle/>
          <a:p>
            <a:pPr eaLnBrk="1" fontAlgn="auto" hangingPunct="1">
              <a:spcAft>
                <a:spcPts val="0"/>
              </a:spcAft>
              <a:defRPr/>
            </a:pPr>
            <a:r>
              <a:rPr lang="en-US" altLang="en-US" sz="1500"/>
              <a:t>Three of the most prominent criteria for the evaluation of social research are </a:t>
            </a:r>
            <a:r>
              <a:rPr lang="en-US" altLang="en-US" sz="1500" b="1"/>
              <a:t>reliability, replication, and validity</a:t>
            </a:r>
            <a:r>
              <a:rPr lang="en-US" altLang="en-US" sz="1500"/>
              <a:t>. </a:t>
            </a:r>
          </a:p>
          <a:p>
            <a:pPr eaLnBrk="1" fontAlgn="auto" hangingPunct="1">
              <a:spcAft>
                <a:spcPts val="0"/>
              </a:spcAft>
              <a:defRPr/>
            </a:pPr>
            <a:r>
              <a:rPr lang="en-US" altLang="en-US" sz="1500" b="1"/>
              <a:t>Reliability</a:t>
            </a:r>
            <a:r>
              <a:rPr lang="en-US" altLang="en-US" sz="1500"/>
              <a:t> is concerned with the question of whether the results of a study are repeatable. The term is commonly used in relation to the question of whether the measures that are devised for concepts in the social sciences (such as poverty, racial prejudice, deskilling, religious orthodoxy) are consistent. </a:t>
            </a:r>
          </a:p>
          <a:p>
            <a:pPr eaLnBrk="1" fontAlgn="auto" hangingPunct="1">
              <a:spcAft>
                <a:spcPts val="0"/>
              </a:spcAft>
              <a:defRPr/>
            </a:pPr>
            <a:r>
              <a:rPr lang="en-US" altLang="en-US" sz="1500"/>
              <a:t>The idea of reliability is very close to </a:t>
            </a:r>
            <a:r>
              <a:rPr lang="en-US" altLang="en-US" sz="1500" b="1"/>
              <a:t>replicability</a:t>
            </a:r>
            <a:r>
              <a:rPr lang="en-US" altLang="en-US" sz="1500"/>
              <a:t>. There may be a number of different reasons for trying to replicate the findings of a research, such as a feeling that the original results do not match other related evidence (counter-intuitive results). In order for replication to take place, a study must be rep-licable, hence the research procedures followed must be documented in great detail.</a:t>
            </a:r>
          </a:p>
          <a:p>
            <a:pPr eaLnBrk="1" fontAlgn="auto" hangingPunct="1">
              <a:spcAft>
                <a:spcPts val="0"/>
              </a:spcAft>
              <a:defRPr/>
            </a:pPr>
            <a:r>
              <a:rPr lang="en-US" altLang="en-US" sz="1500" b="1"/>
              <a:t>Validity</a:t>
            </a:r>
            <a:r>
              <a:rPr lang="en-US" altLang="en-US" sz="1500"/>
              <a:t> is concerned with the integrity of the conclusions that are generated from a piece of research and can be divided in three ‘categories”: </a:t>
            </a:r>
            <a:r>
              <a:rPr lang="en-US" altLang="en-US" sz="1500" b="1"/>
              <a:t>measurement validity, internal validity, and external validity</a:t>
            </a:r>
            <a:r>
              <a:rPr lang="en-US" altLang="en-US" sz="1500"/>
              <a:t>.</a:t>
            </a:r>
          </a:p>
        </p:txBody>
      </p:sp>
      <p:sp>
        <p:nvSpPr>
          <p:cNvPr id="29718" name="Oval 2971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20" name="Block Arc 29719">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11" name="Freeform: Shape 29710">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721" name="Straight Connector 2972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715" name="Freeform: Shape 29714">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717" name="Arc 29716">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719" name="Freeform: Shape 29718">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1">
            <a:extLst>
              <a:ext uri="{FF2B5EF4-FFF2-40B4-BE49-F238E27FC236}">
                <a16:creationId xmlns:a16="http://schemas.microsoft.com/office/drawing/2014/main" id="{FECFE8AD-5593-9A1B-3671-EFCE89666BCC}"/>
              </a:ext>
            </a:extLst>
          </p:cNvPr>
          <p:cNvSpPr>
            <a:spLocks noGrp="1" noChangeArrowheads="1"/>
          </p:cNvSpPr>
          <p:nvPr>
            <p:ph type="title"/>
          </p:nvPr>
        </p:nvSpPr>
        <p:spPr>
          <a:xfrm>
            <a:off x="838200" y="365125"/>
            <a:ext cx="5558489" cy="1325563"/>
          </a:xfrm>
        </p:spPr>
        <p:txBody>
          <a:bodyPr>
            <a:normAutofit/>
          </a:bodyPr>
          <a:lstStyle/>
          <a:p>
            <a:pPr eaLnBrk="1" hangingPunct="1"/>
            <a:r>
              <a:rPr lang="en-US" altLang="en-US"/>
              <a:t>Evaluation of social research</a:t>
            </a:r>
          </a:p>
        </p:txBody>
      </p:sp>
      <p:sp>
        <p:nvSpPr>
          <p:cNvPr id="30729" name="Freeform: Shape 3072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699" name="Content Placeholder 2">
            <a:extLst>
              <a:ext uri="{FF2B5EF4-FFF2-40B4-BE49-F238E27FC236}">
                <a16:creationId xmlns:a16="http://schemas.microsoft.com/office/drawing/2014/main" id="{BF64F3BA-781E-C381-A912-2AD413B66FEB}"/>
              </a:ext>
            </a:extLst>
          </p:cNvPr>
          <p:cNvSpPr>
            <a:spLocks noGrp="1" noChangeArrowheads="1"/>
          </p:cNvSpPr>
          <p:nvPr>
            <p:ph idx="1"/>
          </p:nvPr>
        </p:nvSpPr>
        <p:spPr>
          <a:xfrm>
            <a:off x="838200" y="1825625"/>
            <a:ext cx="5558489" cy="4351338"/>
          </a:xfrm>
        </p:spPr>
        <p:txBody>
          <a:bodyPr rtlCol="0">
            <a:normAutofit/>
          </a:bodyPr>
          <a:lstStyle/>
          <a:p>
            <a:pPr eaLnBrk="1" fontAlgn="auto" hangingPunct="1">
              <a:spcAft>
                <a:spcPts val="0"/>
              </a:spcAft>
              <a:defRPr/>
            </a:pPr>
            <a:r>
              <a:rPr lang="en-US" altLang="en-US" sz="1500" b="1"/>
              <a:t>Measurement validity </a:t>
            </a:r>
            <a:r>
              <a:rPr lang="en-US" altLang="en-US" sz="1500"/>
              <a:t>applies primarily to quantitative research and to the search for measures of social scientific concepts. Measurement validity is also often referred to as con-struct validity. Essentially, it is to do with the question of whether a measure that is devised of a concept really does reflect the concept that it is supposed to be denoting. </a:t>
            </a:r>
          </a:p>
          <a:p>
            <a:pPr eaLnBrk="1" fontAlgn="auto" hangingPunct="1">
              <a:spcAft>
                <a:spcPts val="0"/>
              </a:spcAft>
              <a:defRPr/>
            </a:pPr>
            <a:r>
              <a:rPr lang="en-US" altLang="en-US" sz="1500" b="1"/>
              <a:t>Internal validity </a:t>
            </a:r>
            <a:r>
              <a:rPr lang="en-US" altLang="en-US" sz="1500"/>
              <a:t>is concerned with the question of whether a conclusion that incorporates a causal relationship between two or more variables is valid. If we suggest that x causes y, can we be sure that it is x that is responsible for variation in y and not something else that is producing an apparent causal relationship? Thus, internal validity raises the question: how confident can we be that the independent variable really is at least in part responsible for the variation that has been identified in the dependent variable ? </a:t>
            </a:r>
          </a:p>
          <a:p>
            <a:pPr eaLnBrk="1" fontAlgn="auto" hangingPunct="1">
              <a:spcAft>
                <a:spcPts val="0"/>
              </a:spcAft>
              <a:defRPr/>
            </a:pPr>
            <a:r>
              <a:rPr lang="en-US" altLang="en-US" sz="1500" b="1"/>
              <a:t>External validity </a:t>
            </a:r>
            <a:r>
              <a:rPr lang="en-US" altLang="en-US" sz="1500"/>
              <a:t>is concerned with the question of whether the results of a study can be generalized beyond the specific research context. </a:t>
            </a:r>
          </a:p>
          <a:p>
            <a:pPr eaLnBrk="1" fontAlgn="auto" hangingPunct="1">
              <a:spcAft>
                <a:spcPts val="0"/>
              </a:spcAft>
              <a:defRPr/>
            </a:pPr>
            <a:endParaRPr lang="en-US" altLang="en-US" sz="1500"/>
          </a:p>
        </p:txBody>
      </p:sp>
      <p:sp>
        <p:nvSpPr>
          <p:cNvPr id="30731" name="Oval 3073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3" name="Block Arc 3073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35" name="Freeform: Shape 3073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0737" name="Straight Connector 3073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739" name="Freeform: Shape 3073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741" name="Arc 3074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43" name="Freeform: Shape 3074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131" name="Group 513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5132" name="Freeform: Shape 513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3" name="Freeform: Shape 513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4" name="Freeform: Shape 513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5" name="Freeform: Shape 513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22" name="Title 1">
            <a:extLst>
              <a:ext uri="{FF2B5EF4-FFF2-40B4-BE49-F238E27FC236}">
                <a16:creationId xmlns:a16="http://schemas.microsoft.com/office/drawing/2014/main" id="{A4C2E078-1EFD-90BE-E09A-6715F7BFC043}"/>
              </a:ext>
            </a:extLst>
          </p:cNvPr>
          <p:cNvSpPr>
            <a:spLocks noGrp="1" noChangeArrowheads="1"/>
          </p:cNvSpPr>
          <p:nvPr>
            <p:ph type="title"/>
          </p:nvPr>
        </p:nvSpPr>
        <p:spPr>
          <a:xfrm>
            <a:off x="640080" y="1243013"/>
            <a:ext cx="3855720" cy="4371974"/>
          </a:xfrm>
        </p:spPr>
        <p:txBody>
          <a:bodyPr>
            <a:normAutofit/>
          </a:bodyPr>
          <a:lstStyle/>
          <a:p>
            <a:pPr eaLnBrk="1" hangingPunct="1"/>
            <a:r>
              <a:rPr lang="en-US" altLang="en-US" sz="3600">
                <a:solidFill>
                  <a:schemeClr val="tx2"/>
                </a:solidFill>
              </a:rPr>
              <a:t>Learning outcomes</a:t>
            </a:r>
          </a:p>
        </p:txBody>
      </p:sp>
      <p:sp>
        <p:nvSpPr>
          <p:cNvPr id="3" name="Content Placeholder 2">
            <a:extLst>
              <a:ext uri="{FF2B5EF4-FFF2-40B4-BE49-F238E27FC236}">
                <a16:creationId xmlns:a16="http://schemas.microsoft.com/office/drawing/2014/main" id="{E46621FB-1969-1C8C-263B-74B5A91F7C03}"/>
              </a:ext>
            </a:extLst>
          </p:cNvPr>
          <p:cNvSpPr>
            <a:spLocks noGrp="1"/>
          </p:cNvSpPr>
          <p:nvPr>
            <p:ph idx="1"/>
          </p:nvPr>
        </p:nvSpPr>
        <p:spPr>
          <a:xfrm>
            <a:off x="6172200" y="804671"/>
            <a:ext cx="5772150" cy="5943827"/>
          </a:xfrm>
        </p:spPr>
        <p:txBody>
          <a:bodyPr rtlCol="0" anchor="ctr">
            <a:normAutofit lnSpcReduction="10000"/>
          </a:bodyPr>
          <a:lstStyle/>
          <a:p>
            <a:pPr marL="0" indent="0" eaLnBrk="1" fontAlgn="auto" hangingPunct="1">
              <a:spcAft>
                <a:spcPts val="0"/>
              </a:spcAft>
              <a:buFont typeface="Arial" panose="020B0604020202020204" pitchFamily="34" charset="0"/>
              <a:buNone/>
              <a:defRPr/>
            </a:pPr>
            <a:r>
              <a:rPr lang="en-US" sz="1800" dirty="0">
                <a:solidFill>
                  <a:schemeClr val="tx2"/>
                </a:solidFill>
              </a:rPr>
              <a:t>By the end of this chapter students are expected to: </a:t>
            </a:r>
          </a:p>
          <a:p>
            <a:pPr eaLnBrk="1" fontAlgn="auto" hangingPunct="1">
              <a:spcAft>
                <a:spcPts val="0"/>
              </a:spcAft>
              <a:defRPr/>
            </a:pPr>
            <a:r>
              <a:rPr lang="en-US" sz="1800" b="1" i="1" dirty="0">
                <a:solidFill>
                  <a:schemeClr val="tx2"/>
                </a:solidFill>
              </a:rPr>
              <a:t>have an awareness </a:t>
            </a:r>
            <a:r>
              <a:rPr lang="en-US" sz="1800" dirty="0">
                <a:solidFill>
                  <a:schemeClr val="tx2"/>
                </a:solidFill>
              </a:rPr>
              <a:t>of social research and why it is undertaken;</a:t>
            </a:r>
          </a:p>
          <a:p>
            <a:pPr eaLnBrk="1" fontAlgn="auto" hangingPunct="1">
              <a:spcAft>
                <a:spcPts val="0"/>
              </a:spcAft>
              <a:defRPr/>
            </a:pPr>
            <a:r>
              <a:rPr lang="en-US" sz="1800" b="1" i="1" dirty="0">
                <a:solidFill>
                  <a:schemeClr val="tx2"/>
                </a:solidFill>
              </a:rPr>
              <a:t>understand</a:t>
            </a:r>
            <a:r>
              <a:rPr lang="en-US" sz="1800" dirty="0">
                <a:solidFill>
                  <a:schemeClr val="tx2"/>
                </a:solidFill>
              </a:rPr>
              <a:t> the benefits of generating knowledge through scientific inquiry as com-pared with knowledge based on personal experiences;</a:t>
            </a:r>
          </a:p>
          <a:p>
            <a:pPr eaLnBrk="1" fontAlgn="auto" hangingPunct="1">
              <a:spcAft>
                <a:spcPts val="0"/>
              </a:spcAft>
              <a:defRPr/>
            </a:pPr>
            <a:r>
              <a:rPr lang="en-US" sz="1800" b="1" i="1" dirty="0">
                <a:solidFill>
                  <a:schemeClr val="tx2"/>
                </a:solidFill>
              </a:rPr>
              <a:t>be able to distinguish </a:t>
            </a:r>
            <a:r>
              <a:rPr lang="en-US" sz="1800" dirty="0">
                <a:solidFill>
                  <a:schemeClr val="tx2"/>
                </a:solidFill>
              </a:rPr>
              <a:t>between basic and applied research;</a:t>
            </a:r>
          </a:p>
          <a:p>
            <a:pPr eaLnBrk="1" fontAlgn="auto" hangingPunct="1">
              <a:spcAft>
                <a:spcPts val="0"/>
              </a:spcAft>
              <a:defRPr/>
            </a:pPr>
            <a:r>
              <a:rPr lang="en-US" sz="1800" b="1" i="1" dirty="0">
                <a:solidFill>
                  <a:schemeClr val="tx2"/>
                </a:solidFill>
              </a:rPr>
              <a:t>have familiarized themselves </a:t>
            </a:r>
            <a:r>
              <a:rPr lang="en-US" sz="1800" dirty="0">
                <a:solidFill>
                  <a:schemeClr val="tx2"/>
                </a:solidFill>
              </a:rPr>
              <a:t>with three main categories (or levels) of social research, namely exploratory, descriptive, and explanatory;</a:t>
            </a:r>
          </a:p>
          <a:p>
            <a:pPr eaLnBrk="1" fontAlgn="auto" hangingPunct="1">
              <a:spcAft>
                <a:spcPts val="0"/>
              </a:spcAft>
              <a:defRPr/>
            </a:pPr>
            <a:r>
              <a:rPr lang="en-US" sz="1800" b="1" i="1" dirty="0">
                <a:solidFill>
                  <a:schemeClr val="tx2"/>
                </a:solidFill>
              </a:rPr>
              <a:t>have developed an appreciation </a:t>
            </a:r>
            <a:r>
              <a:rPr lang="en-US" sz="1800" dirty="0">
                <a:solidFill>
                  <a:schemeClr val="tx2"/>
                </a:solidFill>
              </a:rPr>
              <a:t>of the philosophical underpinnings of social research, especially the opposing paradigms of positivism and postmodernism;</a:t>
            </a:r>
          </a:p>
          <a:p>
            <a:pPr eaLnBrk="1" fontAlgn="auto" hangingPunct="1">
              <a:spcAft>
                <a:spcPts val="0"/>
              </a:spcAft>
              <a:defRPr/>
            </a:pPr>
            <a:r>
              <a:rPr lang="en-US" sz="1800" b="1" i="1" dirty="0">
                <a:solidFill>
                  <a:schemeClr val="tx2"/>
                </a:solidFill>
              </a:rPr>
              <a:t>understand the organic relationship </a:t>
            </a:r>
            <a:r>
              <a:rPr lang="en-US" sz="1800" dirty="0">
                <a:solidFill>
                  <a:schemeClr val="tx2"/>
                </a:solidFill>
              </a:rPr>
              <a:t>between research and theory, as well as the processes of inductive and deductive reasoning;</a:t>
            </a:r>
          </a:p>
          <a:p>
            <a:pPr eaLnBrk="1" fontAlgn="auto" hangingPunct="1">
              <a:spcAft>
                <a:spcPts val="0"/>
              </a:spcAft>
              <a:defRPr/>
            </a:pPr>
            <a:r>
              <a:rPr lang="en-US" sz="1800" b="1" i="1" dirty="0">
                <a:solidFill>
                  <a:schemeClr val="tx2"/>
                </a:solidFill>
              </a:rPr>
              <a:t>differentiate </a:t>
            </a:r>
            <a:r>
              <a:rPr lang="en-US" sz="1800" dirty="0">
                <a:solidFill>
                  <a:schemeClr val="tx2"/>
                </a:solidFill>
              </a:rPr>
              <a:t>between quantitative and qualitative research approaches;</a:t>
            </a:r>
          </a:p>
          <a:p>
            <a:pPr eaLnBrk="1" fontAlgn="auto" hangingPunct="1">
              <a:spcAft>
                <a:spcPts val="0"/>
              </a:spcAft>
              <a:defRPr/>
            </a:pPr>
            <a:r>
              <a:rPr lang="en-US" sz="1800" b="1" i="1" dirty="0">
                <a:solidFill>
                  <a:schemeClr val="tx2"/>
                </a:solidFill>
              </a:rPr>
              <a:t>begin to critically appraise </a:t>
            </a:r>
            <a:r>
              <a:rPr lang="en-US" sz="1800" dirty="0">
                <a:solidFill>
                  <a:schemeClr val="tx2"/>
                </a:solidFill>
              </a:rPr>
              <a:t>the ideology and ethics of research, and their dynamic (changing) nature.</a:t>
            </a:r>
          </a:p>
          <a:p>
            <a:pPr eaLnBrk="1" fontAlgn="auto" hangingPunct="1">
              <a:spcAft>
                <a:spcPts val="0"/>
              </a:spcAft>
              <a:defRPr/>
            </a:pPr>
            <a:endParaRPr lang="en-US" sz="1500"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3" name="Rectangle 3175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a:extLst>
              <a:ext uri="{FF2B5EF4-FFF2-40B4-BE49-F238E27FC236}">
                <a16:creationId xmlns:a16="http://schemas.microsoft.com/office/drawing/2014/main" id="{85F994D2-CFF6-39B2-1914-01D45916C885}"/>
              </a:ext>
            </a:extLst>
          </p:cNvPr>
          <p:cNvSpPr>
            <a:spLocks noGrp="1" noChangeArrowheads="1"/>
          </p:cNvSpPr>
          <p:nvPr>
            <p:ph type="title"/>
          </p:nvPr>
        </p:nvSpPr>
        <p:spPr>
          <a:xfrm>
            <a:off x="838200" y="459863"/>
            <a:ext cx="10515600" cy="1004594"/>
          </a:xfrm>
        </p:spPr>
        <p:txBody>
          <a:bodyPr>
            <a:normAutofit/>
          </a:bodyPr>
          <a:lstStyle/>
          <a:p>
            <a:pPr algn="ctr" eaLnBrk="1" hangingPunct="1"/>
            <a:r>
              <a:rPr lang="en-US" altLang="en-US">
                <a:solidFill>
                  <a:srgbClr val="FFFFFF"/>
                </a:solidFill>
              </a:rPr>
              <a:t>A research plan (steps to conduct a research)</a:t>
            </a:r>
          </a:p>
        </p:txBody>
      </p:sp>
      <p:sp>
        <p:nvSpPr>
          <p:cNvPr id="31755" name="Rectangle: Rounded Corners 3175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749" name="Content Placeholder 2">
            <a:extLst>
              <a:ext uri="{FF2B5EF4-FFF2-40B4-BE49-F238E27FC236}">
                <a16:creationId xmlns:a16="http://schemas.microsoft.com/office/drawing/2014/main" id="{7CAA4D2D-2666-43B6-A752-82C08FFB8731}"/>
              </a:ext>
            </a:extLst>
          </p:cNvPr>
          <p:cNvGraphicFramePr>
            <a:graphicFrameLocks noGrp="1"/>
          </p:cNvGraphicFramePr>
          <p:nvPr>
            <p:ph idx="1"/>
            <p:extLst>
              <p:ext uri="{D42A27DB-BD31-4B8C-83A1-F6EECF244321}">
                <p14:modId xmlns:p14="http://schemas.microsoft.com/office/powerpoint/2010/main" val="180577533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7" name="Rectangle 3277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79" name="Freeform: Shape 32778">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781" name="Freeform: Shape 32780">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le 1">
            <a:extLst>
              <a:ext uri="{FF2B5EF4-FFF2-40B4-BE49-F238E27FC236}">
                <a16:creationId xmlns:a16="http://schemas.microsoft.com/office/drawing/2014/main" id="{E9481C11-5C61-1E89-0E5F-3F58C5C903C3}"/>
              </a:ext>
            </a:extLst>
          </p:cNvPr>
          <p:cNvSpPr>
            <a:spLocks noGrp="1" noChangeArrowheads="1"/>
          </p:cNvSpPr>
          <p:nvPr>
            <p:ph type="title"/>
          </p:nvPr>
        </p:nvSpPr>
        <p:spPr>
          <a:xfrm>
            <a:off x="621792" y="1161288"/>
            <a:ext cx="3602736" cy="4526280"/>
          </a:xfrm>
        </p:spPr>
        <p:txBody>
          <a:bodyPr>
            <a:normAutofit/>
          </a:bodyPr>
          <a:lstStyle/>
          <a:p>
            <a:pPr eaLnBrk="1" hangingPunct="1"/>
            <a:r>
              <a:rPr lang="en-US" altLang="en-US" sz="4000"/>
              <a:t>A research plan (steps to conduct a research)</a:t>
            </a:r>
          </a:p>
        </p:txBody>
      </p:sp>
      <p:sp>
        <p:nvSpPr>
          <p:cNvPr id="32783" name="Rectangle 3278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2773" name="Content Placeholder 2">
            <a:extLst>
              <a:ext uri="{FF2B5EF4-FFF2-40B4-BE49-F238E27FC236}">
                <a16:creationId xmlns:a16="http://schemas.microsoft.com/office/drawing/2014/main" id="{4581DD4B-833F-A313-5635-DC8CE719354E}"/>
              </a:ext>
            </a:extLst>
          </p:cNvPr>
          <p:cNvGraphicFramePr>
            <a:graphicFrameLocks noGrp="1"/>
          </p:cNvGraphicFramePr>
          <p:nvPr>
            <p:ph idx="1"/>
            <p:extLst>
              <p:ext uri="{D42A27DB-BD31-4B8C-83A1-F6EECF244321}">
                <p14:modId xmlns:p14="http://schemas.microsoft.com/office/powerpoint/2010/main" val="293753751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1" name="Rectangle 3380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3" name="Rectangle 3380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Title 1">
            <a:extLst>
              <a:ext uri="{FF2B5EF4-FFF2-40B4-BE49-F238E27FC236}">
                <a16:creationId xmlns:a16="http://schemas.microsoft.com/office/drawing/2014/main" id="{016E57B1-A095-3D4D-AC77-4B7C498705E9}"/>
              </a:ext>
            </a:extLst>
          </p:cNvPr>
          <p:cNvSpPr>
            <a:spLocks noGrp="1" noChangeArrowheads="1"/>
          </p:cNvSpPr>
          <p:nvPr>
            <p:ph type="title"/>
          </p:nvPr>
        </p:nvSpPr>
        <p:spPr>
          <a:xfrm>
            <a:off x="6094105" y="802955"/>
            <a:ext cx="4977976" cy="1454051"/>
          </a:xfrm>
        </p:spPr>
        <p:txBody>
          <a:bodyPr>
            <a:normAutofit/>
          </a:bodyPr>
          <a:lstStyle/>
          <a:p>
            <a:pPr eaLnBrk="1" hangingPunct="1"/>
            <a:r>
              <a:rPr lang="en-US" altLang="en-US" sz="3600">
                <a:solidFill>
                  <a:schemeClr val="tx2"/>
                </a:solidFill>
              </a:rPr>
              <a:t>Research questions-Research hypotheses</a:t>
            </a:r>
          </a:p>
        </p:txBody>
      </p:sp>
      <p:pic>
        <p:nvPicPr>
          <p:cNvPr id="33798" name="Graphic 33797" descr="Questions">
            <a:extLst>
              <a:ext uri="{FF2B5EF4-FFF2-40B4-BE49-F238E27FC236}">
                <a16:creationId xmlns:a16="http://schemas.microsoft.com/office/drawing/2014/main" id="{EDDED55B-7B74-9696-D803-EB81D64DF6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2771" name="Content Placeholder 2">
            <a:extLst>
              <a:ext uri="{FF2B5EF4-FFF2-40B4-BE49-F238E27FC236}">
                <a16:creationId xmlns:a16="http://schemas.microsoft.com/office/drawing/2014/main" id="{CA5642FD-1415-4C97-942B-D27D71C2774D}"/>
              </a:ext>
            </a:extLst>
          </p:cNvPr>
          <p:cNvSpPr>
            <a:spLocks noGrp="1" noChangeArrowheads="1"/>
          </p:cNvSpPr>
          <p:nvPr>
            <p:ph idx="1"/>
          </p:nvPr>
        </p:nvSpPr>
        <p:spPr>
          <a:xfrm>
            <a:off x="6090574" y="2421682"/>
            <a:ext cx="4977578" cy="3639289"/>
          </a:xfrm>
        </p:spPr>
        <p:txBody>
          <a:bodyPr rtlCol="0" anchor="ctr">
            <a:normAutofit/>
          </a:bodyPr>
          <a:lstStyle/>
          <a:p>
            <a:pPr eaLnBrk="1" fontAlgn="auto" hangingPunct="1">
              <a:spcAft>
                <a:spcPts val="0"/>
              </a:spcAft>
              <a:defRPr/>
            </a:pPr>
            <a:r>
              <a:rPr lang="en-US" altLang="en-US" sz="1800">
                <a:solidFill>
                  <a:schemeClr val="tx2"/>
                </a:solidFill>
              </a:rPr>
              <a:t>Usually, researchers begin their research with a </a:t>
            </a:r>
            <a:r>
              <a:rPr lang="en-US" altLang="en-US" sz="1800" b="1">
                <a:solidFill>
                  <a:schemeClr val="tx2"/>
                </a:solidFill>
              </a:rPr>
              <a:t>research question</a:t>
            </a:r>
            <a:r>
              <a:rPr lang="en-US" altLang="en-US" sz="1800">
                <a:solidFill>
                  <a:schemeClr val="tx2"/>
                </a:solidFill>
              </a:rPr>
              <a:t>, or a question about one or more topics that can be answered through research.</a:t>
            </a:r>
          </a:p>
          <a:p>
            <a:pPr eaLnBrk="1" fontAlgn="auto" hangingPunct="1">
              <a:spcAft>
                <a:spcPts val="0"/>
              </a:spcAft>
              <a:defRPr/>
            </a:pPr>
            <a:r>
              <a:rPr lang="en-US" altLang="en-US" sz="1800" b="1">
                <a:solidFill>
                  <a:schemeClr val="tx2"/>
                </a:solidFill>
              </a:rPr>
              <a:t>Should be researchable</a:t>
            </a:r>
          </a:p>
          <a:p>
            <a:pPr eaLnBrk="1" fontAlgn="auto" hangingPunct="1">
              <a:spcAft>
                <a:spcPts val="0"/>
              </a:spcAft>
              <a:defRPr/>
            </a:pPr>
            <a:r>
              <a:rPr lang="en-US" altLang="en-US" sz="1800" b="1">
                <a:solidFill>
                  <a:schemeClr val="tx2"/>
                </a:solidFill>
              </a:rPr>
              <a:t>Should have some connection(s) with established theory and research. </a:t>
            </a:r>
          </a:p>
          <a:p>
            <a:pPr eaLnBrk="1" fontAlgn="auto" hangingPunct="1">
              <a:spcAft>
                <a:spcPts val="0"/>
              </a:spcAft>
              <a:defRPr/>
            </a:pPr>
            <a:r>
              <a:rPr lang="en-US" altLang="en-US" sz="1800" b="1">
                <a:solidFill>
                  <a:schemeClr val="tx2"/>
                </a:solidFill>
              </a:rPr>
              <a:t>Should be linked to each other</a:t>
            </a:r>
            <a:r>
              <a:rPr lang="en-US" altLang="en-US" sz="1800">
                <a:solidFill>
                  <a:schemeClr val="tx2"/>
                </a:solidFill>
              </a:rPr>
              <a:t>. </a:t>
            </a:r>
          </a:p>
          <a:p>
            <a:pPr eaLnBrk="1" fontAlgn="auto" hangingPunct="1">
              <a:spcAft>
                <a:spcPts val="0"/>
              </a:spcAft>
              <a:defRPr/>
            </a:pPr>
            <a:r>
              <a:rPr lang="en-US" altLang="en-US" sz="1800" b="1">
                <a:solidFill>
                  <a:schemeClr val="tx2"/>
                </a:solidFill>
              </a:rPr>
              <a:t>Should be able to make an original contribution </a:t>
            </a:r>
            <a:r>
              <a:rPr lang="en-US" altLang="en-US" sz="1800">
                <a:solidFill>
                  <a:schemeClr val="tx2"/>
                </a:solidFill>
              </a:rPr>
              <a:t>-however small- to the topic.</a:t>
            </a:r>
          </a:p>
          <a:p>
            <a:pPr eaLnBrk="1" fontAlgn="auto" hangingPunct="1">
              <a:spcAft>
                <a:spcPts val="0"/>
              </a:spcAft>
              <a:defRPr/>
            </a:pPr>
            <a:r>
              <a:rPr lang="en-US" altLang="en-US" sz="1800" b="1">
                <a:solidFill>
                  <a:schemeClr val="tx2"/>
                </a:solidFill>
              </a:rPr>
              <a:t>Should be neither too broad nor too narrow</a:t>
            </a:r>
          </a:p>
          <a:p>
            <a:pPr eaLnBrk="1" fontAlgn="auto" hangingPunct="1">
              <a:spcAft>
                <a:spcPts val="0"/>
              </a:spcAft>
              <a:defRPr/>
            </a:pPr>
            <a:endParaRPr lang="en-US" altLang="en-US" sz="1800">
              <a:solidFill>
                <a:schemeClr val="tx2"/>
              </a:solidFill>
            </a:endParaRPr>
          </a:p>
        </p:txBody>
      </p:sp>
      <p:grpSp>
        <p:nvGrpSpPr>
          <p:cNvPr id="33805" name="Group 3380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3806" name="Freeform: Shape 33805">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7" name="Freeform: Shape 33806">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8" name="Freeform: Shape 33807">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5" name="Rectangle 3482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a:extLst>
              <a:ext uri="{FF2B5EF4-FFF2-40B4-BE49-F238E27FC236}">
                <a16:creationId xmlns:a16="http://schemas.microsoft.com/office/drawing/2014/main" id="{EFB28834-45F1-BFD6-16FA-0CD91CE6F5D7}"/>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Research questions-Research hypotheses</a:t>
            </a:r>
          </a:p>
        </p:txBody>
      </p:sp>
      <p:sp>
        <p:nvSpPr>
          <p:cNvPr id="34827" name="Rectangle 3482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829" name="Rectangle 3482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4821" name="Content Placeholder 2">
            <a:extLst>
              <a:ext uri="{FF2B5EF4-FFF2-40B4-BE49-F238E27FC236}">
                <a16:creationId xmlns:a16="http://schemas.microsoft.com/office/drawing/2014/main" id="{13032CBF-2053-FD5F-DAF1-595F4958EFAE}"/>
              </a:ext>
            </a:extLst>
          </p:cNvPr>
          <p:cNvGraphicFramePr>
            <a:graphicFrameLocks noGrp="1"/>
          </p:cNvGraphicFramePr>
          <p:nvPr>
            <p:ph idx="1"/>
            <p:extLst>
              <p:ext uri="{D42A27DB-BD31-4B8C-83A1-F6EECF244321}">
                <p14:modId xmlns:p14="http://schemas.microsoft.com/office/powerpoint/2010/main" val="219142818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a:extLst>
              <a:ext uri="{FF2B5EF4-FFF2-40B4-BE49-F238E27FC236}">
                <a16:creationId xmlns:a16="http://schemas.microsoft.com/office/drawing/2014/main" id="{2DD81EB4-F5FD-D4DF-63AF-B357D3F01902}"/>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Research questions-Research hypotheses</a:t>
            </a:r>
          </a:p>
        </p:txBody>
      </p:sp>
      <p:sp>
        <p:nvSpPr>
          <p:cNvPr id="35850" name="Rectangle 3584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852" name="Rectangle 3585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5844" name="Content Placeholder 2">
            <a:extLst>
              <a:ext uri="{FF2B5EF4-FFF2-40B4-BE49-F238E27FC236}">
                <a16:creationId xmlns:a16="http://schemas.microsoft.com/office/drawing/2014/main" id="{FFB6C2A4-83F6-0CFE-38AC-DA86564CABBC}"/>
              </a:ext>
            </a:extLst>
          </p:cNvPr>
          <p:cNvGraphicFramePr>
            <a:graphicFrameLocks noGrp="1"/>
          </p:cNvGraphicFramePr>
          <p:nvPr>
            <p:ph idx="1"/>
            <p:extLst>
              <p:ext uri="{D42A27DB-BD31-4B8C-83A1-F6EECF244321}">
                <p14:modId xmlns:p14="http://schemas.microsoft.com/office/powerpoint/2010/main" val="402904102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4" name="Rectangle 36873">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876" name="Freeform: Shape 36875">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878" name="Freeform: Shape 36877">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66" name="Title 1">
            <a:extLst>
              <a:ext uri="{FF2B5EF4-FFF2-40B4-BE49-F238E27FC236}">
                <a16:creationId xmlns:a16="http://schemas.microsoft.com/office/drawing/2014/main" id="{DE4291A1-4349-38EA-E9D4-151AA4C21BA6}"/>
              </a:ext>
            </a:extLst>
          </p:cNvPr>
          <p:cNvSpPr>
            <a:spLocks noGrp="1" noChangeArrowheads="1"/>
          </p:cNvSpPr>
          <p:nvPr>
            <p:ph type="ctrTitle"/>
          </p:nvPr>
        </p:nvSpPr>
        <p:spPr>
          <a:xfrm>
            <a:off x="489098" y="1106034"/>
            <a:ext cx="5019074" cy="3204134"/>
          </a:xfrm>
        </p:spPr>
        <p:txBody>
          <a:bodyPr anchor="b">
            <a:normAutofit/>
          </a:bodyPr>
          <a:lstStyle/>
          <a:p>
            <a:pPr algn="l" eaLnBrk="1" hangingPunct="1"/>
            <a:r>
              <a:rPr lang="en-US" altLang="en-US" sz="5400"/>
              <a:t>Chapter 3</a:t>
            </a:r>
            <a:br>
              <a:rPr lang="el-GR" altLang="en-US" sz="5400"/>
            </a:br>
            <a:r>
              <a:rPr lang="en-US" altLang="en-US" sz="5400"/>
              <a:t>Learning Literature Review</a:t>
            </a:r>
          </a:p>
        </p:txBody>
      </p:sp>
      <p:sp>
        <p:nvSpPr>
          <p:cNvPr id="36867" name="Subtitle 2">
            <a:extLst>
              <a:ext uri="{FF2B5EF4-FFF2-40B4-BE49-F238E27FC236}">
                <a16:creationId xmlns:a16="http://schemas.microsoft.com/office/drawing/2014/main" id="{A97FCC1D-DED4-7BC3-7C43-86521C621B8C}"/>
              </a:ext>
            </a:extLst>
          </p:cNvPr>
          <p:cNvSpPr>
            <a:spLocks noGrp="1" noChangeArrowheads="1"/>
          </p:cNvSpPr>
          <p:nvPr>
            <p:ph type="subTitle" idx="1"/>
          </p:nvPr>
        </p:nvSpPr>
        <p:spPr>
          <a:xfrm>
            <a:off x="494124" y="4872922"/>
            <a:ext cx="5013698" cy="1208141"/>
          </a:xfrm>
        </p:spPr>
        <p:txBody>
          <a:bodyPr>
            <a:normAutofit/>
          </a:bodyPr>
          <a:lstStyle/>
          <a:p>
            <a:pPr algn="l" eaLnBrk="1" hangingPunct="1"/>
            <a:r>
              <a:rPr lang="en-US" altLang="en-US" sz="2800"/>
              <a:t>Georgios Lappas</a:t>
            </a:r>
          </a:p>
        </p:txBody>
      </p:sp>
      <p:sp>
        <p:nvSpPr>
          <p:cNvPr id="36880" name="Rectangle 368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6869" name="Picture 2" descr="A logo with black text&#10;&#10;Description automatically generated">
            <a:extLst>
              <a:ext uri="{FF2B5EF4-FFF2-40B4-BE49-F238E27FC236}">
                <a16:creationId xmlns:a16="http://schemas.microsoft.com/office/drawing/2014/main" id="{C992605A-F122-3A84-5EF8-2A0EBD8A71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4071" y="992650"/>
            <a:ext cx="4708831" cy="20092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Rectangle 368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868" name="Picture 1" descr="A close up of a logo&#10;&#10;Description automatically generated">
            <a:extLst>
              <a:ext uri="{FF2B5EF4-FFF2-40B4-BE49-F238E27FC236}">
                <a16:creationId xmlns:a16="http://schemas.microsoft.com/office/drawing/2014/main" id="{54345E76-943B-79EF-EB61-F1B6C82C93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94071" y="4176344"/>
            <a:ext cx="4708833" cy="14911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EBD31-269D-B50B-83AC-8ED84C812FD6}"/>
              </a:ext>
            </a:extLst>
          </p:cNvPr>
          <p:cNvSpPr>
            <a:spLocks noGrp="1"/>
          </p:cNvSpPr>
          <p:nvPr>
            <p:ph type="title"/>
          </p:nvPr>
        </p:nvSpPr>
        <p:spPr>
          <a:xfrm>
            <a:off x="5297762" y="329184"/>
            <a:ext cx="6251110" cy="1783080"/>
          </a:xfrm>
        </p:spPr>
        <p:txBody>
          <a:bodyPr anchor="b">
            <a:normAutofit/>
          </a:bodyPr>
          <a:lstStyle/>
          <a:p>
            <a:r>
              <a:rPr lang="en-US" sz="5400"/>
              <a:t>Learning Outcomes</a:t>
            </a:r>
          </a:p>
        </p:txBody>
      </p:sp>
      <p:pic>
        <p:nvPicPr>
          <p:cNvPr id="5" name="Picture 4">
            <a:extLst>
              <a:ext uri="{FF2B5EF4-FFF2-40B4-BE49-F238E27FC236}">
                <a16:creationId xmlns:a16="http://schemas.microsoft.com/office/drawing/2014/main" id="{601C75D1-C0BB-3218-CD35-D32708F2AA3C}"/>
              </a:ext>
            </a:extLst>
          </p:cNvPr>
          <p:cNvPicPr>
            <a:picLocks noChangeAspect="1"/>
          </p:cNvPicPr>
          <p:nvPr/>
        </p:nvPicPr>
        <p:blipFill>
          <a:blip r:embed="rId2"/>
          <a:srcRect l="28622" r="3317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9E478C-A3A8-7FEF-9B7D-E9E99C76BEEB}"/>
              </a:ext>
            </a:extLst>
          </p:cNvPr>
          <p:cNvSpPr>
            <a:spLocks noGrp="1"/>
          </p:cNvSpPr>
          <p:nvPr>
            <p:ph idx="1"/>
          </p:nvPr>
        </p:nvSpPr>
        <p:spPr>
          <a:xfrm>
            <a:off x="5297762" y="2706624"/>
            <a:ext cx="6251110" cy="3483864"/>
          </a:xfrm>
        </p:spPr>
        <p:txBody>
          <a:bodyPr>
            <a:normAutofit/>
          </a:bodyPr>
          <a:lstStyle/>
          <a:p>
            <a:r>
              <a:rPr lang="en-US" sz="1700"/>
              <a:t>By the end of this chapter, students will be able to: </a:t>
            </a:r>
          </a:p>
          <a:p>
            <a:r>
              <a:rPr lang="en-US" sz="1700"/>
              <a:t>1. Understand the significance of the literature review in research.</a:t>
            </a:r>
          </a:p>
          <a:p>
            <a:r>
              <a:rPr lang="en-US" sz="1700"/>
              <a:t>2. Identify the stages involved in conducting a literature review.</a:t>
            </a:r>
          </a:p>
          <a:p>
            <a:r>
              <a:rPr lang="en-US" sz="1700"/>
              <a:t>3. Assess various sources of literature and determine their relevance.</a:t>
            </a:r>
          </a:p>
          <a:p>
            <a:r>
              <a:rPr lang="en-US" sz="1700"/>
              <a:t>4. Formulate research questions and hypotheses based on existing literature.</a:t>
            </a:r>
          </a:p>
          <a:p>
            <a:r>
              <a:rPr lang="en-US" sz="1700"/>
              <a:t>5. Critically evaluate and synthesize sources to reveal knowledge gaps and inconsistencies.</a:t>
            </a:r>
          </a:p>
          <a:p>
            <a:endParaRPr lang="en-US" sz="1700"/>
          </a:p>
        </p:txBody>
      </p:sp>
    </p:spTree>
    <p:extLst>
      <p:ext uri="{BB962C8B-B14F-4D97-AF65-F5344CB8AC3E}">
        <p14:creationId xmlns:p14="http://schemas.microsoft.com/office/powerpoint/2010/main" val="2576913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E3277-AEC2-E578-9F80-51282D112684}"/>
              </a:ext>
            </a:extLst>
          </p:cNvPr>
          <p:cNvSpPr>
            <a:spLocks noGrp="1"/>
          </p:cNvSpPr>
          <p:nvPr>
            <p:ph type="title"/>
          </p:nvPr>
        </p:nvSpPr>
        <p:spPr>
          <a:xfrm>
            <a:off x="761800" y="762001"/>
            <a:ext cx="5334197" cy="1708242"/>
          </a:xfrm>
        </p:spPr>
        <p:txBody>
          <a:bodyPr anchor="ctr">
            <a:normAutofit/>
          </a:bodyPr>
          <a:lstStyle/>
          <a:p>
            <a:r>
              <a:rPr lang="en-US" sz="4000"/>
              <a:t>Introduction</a:t>
            </a:r>
          </a:p>
        </p:txBody>
      </p:sp>
      <p:sp>
        <p:nvSpPr>
          <p:cNvPr id="3" name="Content Placeholder 2">
            <a:extLst>
              <a:ext uri="{FF2B5EF4-FFF2-40B4-BE49-F238E27FC236}">
                <a16:creationId xmlns:a16="http://schemas.microsoft.com/office/drawing/2014/main" id="{1DC63E3E-663C-AB1D-8E8E-CC6565EC8F33}"/>
              </a:ext>
            </a:extLst>
          </p:cNvPr>
          <p:cNvSpPr>
            <a:spLocks noGrp="1"/>
          </p:cNvSpPr>
          <p:nvPr>
            <p:ph idx="1"/>
          </p:nvPr>
        </p:nvSpPr>
        <p:spPr>
          <a:xfrm>
            <a:off x="761800" y="2470244"/>
            <a:ext cx="5334197" cy="3769835"/>
          </a:xfrm>
        </p:spPr>
        <p:txBody>
          <a:bodyPr anchor="ctr">
            <a:normAutofit/>
          </a:bodyPr>
          <a:lstStyle/>
          <a:p>
            <a:r>
              <a:rPr lang="en-US" sz="1700"/>
              <a:t>Literature review is a crucial element in the process of conducting research</a:t>
            </a:r>
          </a:p>
          <a:p>
            <a:r>
              <a:rPr lang="en-US" sz="1700"/>
              <a:t>Lit. reviews require the author to thoroughly research the chosen topic, thereby improving both their understanding and the quality of their writing by highlighting what has already been studied. </a:t>
            </a:r>
          </a:p>
          <a:p>
            <a:r>
              <a:rPr lang="en-US" sz="1700"/>
              <a:t>They demonstrate the author's in-depth knowledge of the subject, which adds credibility and strengthens the argument.</a:t>
            </a:r>
          </a:p>
          <a:p>
            <a:r>
              <a:rPr lang="en-US" sz="1700"/>
              <a:t>They help to identify gaps or weaknesses, which may justify the need for further investigation and refine the research focus. </a:t>
            </a:r>
          </a:p>
          <a:p>
            <a:endParaRPr lang="en-US" sz="1700"/>
          </a:p>
        </p:txBody>
      </p:sp>
      <p:pic>
        <p:nvPicPr>
          <p:cNvPr id="5" name="Picture 4" descr="A top view of books with different cover colours">
            <a:extLst>
              <a:ext uri="{FF2B5EF4-FFF2-40B4-BE49-F238E27FC236}">
                <a16:creationId xmlns:a16="http://schemas.microsoft.com/office/drawing/2014/main" id="{1FBF45C7-126B-E675-2441-B317A5C8957C}"/>
              </a:ext>
            </a:extLst>
          </p:cNvPr>
          <p:cNvPicPr>
            <a:picLocks noChangeAspect="1"/>
          </p:cNvPicPr>
          <p:nvPr/>
        </p:nvPicPr>
        <p:blipFill>
          <a:blip r:embed="rId2"/>
          <a:srcRect l="6917" r="1542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33683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3DEEB-3085-C2B4-129C-9B93EB8EAFC6}"/>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Real-World Example</a:t>
            </a:r>
          </a:p>
        </p:txBody>
      </p:sp>
      <p:pic>
        <p:nvPicPr>
          <p:cNvPr id="7" name="Graphic 6" descr="Bottle">
            <a:extLst>
              <a:ext uri="{FF2B5EF4-FFF2-40B4-BE49-F238E27FC236}">
                <a16:creationId xmlns:a16="http://schemas.microsoft.com/office/drawing/2014/main" id="{53FBF6C8-B361-6715-5909-0EA4E2DFBA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540FA6A8-3A72-277F-D121-BE0C5C3D0C8D}"/>
              </a:ext>
            </a:extLst>
          </p:cNvPr>
          <p:cNvSpPr>
            <a:spLocks noGrp="1"/>
          </p:cNvSpPr>
          <p:nvPr>
            <p:ph idx="1"/>
          </p:nvPr>
        </p:nvSpPr>
        <p:spPr>
          <a:xfrm>
            <a:off x="6090574" y="2421682"/>
            <a:ext cx="4977578" cy="3639289"/>
          </a:xfrm>
        </p:spPr>
        <p:txBody>
          <a:bodyPr anchor="ctr">
            <a:normAutofit/>
          </a:bodyPr>
          <a:lstStyle/>
          <a:p>
            <a:r>
              <a:rPr lang="en-US" sz="1500">
                <a:solidFill>
                  <a:schemeClr val="tx2"/>
                </a:solidFill>
              </a:rPr>
              <a:t>In a study examining whether alcohol abuse contributes to the likelihood of committing violent crimes, it would be important to first provide an overview of substance abuse in general and its potential impact on various types of crime. </a:t>
            </a:r>
          </a:p>
          <a:p>
            <a:r>
              <a:rPr lang="en-US" sz="1500">
                <a:solidFill>
                  <a:schemeClr val="tx2"/>
                </a:solidFill>
              </a:rPr>
              <a:t>Then, it would narrow down to the different forms of substance abuse, such as pre-scription drug misuse and alcohol abuse. </a:t>
            </a:r>
          </a:p>
          <a:p>
            <a:r>
              <a:rPr lang="en-US" sz="1500">
                <a:solidFill>
                  <a:schemeClr val="tx2"/>
                </a:solidFill>
              </a:rPr>
              <a:t>Following this, the review should explore the effects of substance abuse on various types of crime, including petty theft, property crimes, and violent crimes.</a:t>
            </a:r>
          </a:p>
          <a:p>
            <a:r>
              <a:rPr lang="en-US" sz="1500">
                <a:solidFill>
                  <a:schemeClr val="tx2"/>
                </a:solidFill>
              </a:rPr>
              <a:t> Lastly, the focus would shift to alcohol abuse specifically, examining its psychological and behavioral effects, and how these factors directly relate to violent crime.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49306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Blue coloured book">
            <a:extLst>
              <a:ext uri="{FF2B5EF4-FFF2-40B4-BE49-F238E27FC236}">
                <a16:creationId xmlns:a16="http://schemas.microsoft.com/office/drawing/2014/main" id="{3BE80BAA-EB1A-62CD-530B-103199B1294E}"/>
              </a:ext>
            </a:extLst>
          </p:cNvPr>
          <p:cNvPicPr>
            <a:picLocks noChangeAspect="1"/>
          </p:cNvPicPr>
          <p:nvPr/>
        </p:nvPicPr>
        <p:blipFill>
          <a:blip r:embed="rId2"/>
          <a:srcRect l="18045" r="22470" b="2"/>
          <a:stretch/>
        </p:blipFill>
        <p:spPr>
          <a:xfrm>
            <a:off x="6103027" y="10"/>
            <a:ext cx="6088971" cy="6857990"/>
          </a:xfrm>
          <a:prstGeom prst="rect">
            <a:avLst/>
          </a:prstGeom>
        </p:spPr>
      </p:pic>
      <p:sp useBgFill="1">
        <p:nvSpPr>
          <p:cNvPr id="32" name="Rectangle 3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DBD67-7941-0DDB-2A18-CB823259931D}"/>
              </a:ext>
            </a:extLst>
          </p:cNvPr>
          <p:cNvSpPr>
            <a:spLocks noGrp="1"/>
          </p:cNvSpPr>
          <p:nvPr>
            <p:ph type="title"/>
          </p:nvPr>
        </p:nvSpPr>
        <p:spPr>
          <a:xfrm>
            <a:off x="761801" y="328512"/>
            <a:ext cx="4778387" cy="1628970"/>
          </a:xfrm>
        </p:spPr>
        <p:txBody>
          <a:bodyPr anchor="ctr">
            <a:normAutofit/>
          </a:bodyPr>
          <a:lstStyle/>
          <a:p>
            <a:r>
              <a:rPr lang="en-US" sz="4000"/>
              <a:t>Formulating a Research Question</a:t>
            </a:r>
          </a:p>
        </p:txBody>
      </p:sp>
      <p:sp>
        <p:nvSpPr>
          <p:cNvPr id="34" name="Content Placeholder 2">
            <a:extLst>
              <a:ext uri="{FF2B5EF4-FFF2-40B4-BE49-F238E27FC236}">
                <a16:creationId xmlns:a16="http://schemas.microsoft.com/office/drawing/2014/main" id="{CE17394C-72DC-9FA1-718F-939BD013BF4E}"/>
              </a:ext>
            </a:extLst>
          </p:cNvPr>
          <p:cNvSpPr>
            <a:spLocks noGrp="1"/>
          </p:cNvSpPr>
          <p:nvPr>
            <p:ph idx="1"/>
          </p:nvPr>
        </p:nvSpPr>
        <p:spPr>
          <a:xfrm>
            <a:off x="333375" y="1957483"/>
            <a:ext cx="5088182" cy="4301584"/>
          </a:xfrm>
        </p:spPr>
        <p:txBody>
          <a:bodyPr anchor="ctr">
            <a:normAutofit lnSpcReduction="10000"/>
          </a:bodyPr>
          <a:lstStyle/>
          <a:p>
            <a:r>
              <a:rPr lang="en-US" sz="1800" dirty="0"/>
              <a:t>The first step in conducting a literature review is formulating a clear and concise research question. </a:t>
            </a:r>
          </a:p>
          <a:p>
            <a:r>
              <a:rPr lang="en-US" sz="1800" dirty="0"/>
              <a:t>The following questions should be asked before designing a literature review:</a:t>
            </a:r>
          </a:p>
          <a:p>
            <a:pPr marL="0" indent="0">
              <a:buNone/>
            </a:pPr>
            <a:r>
              <a:rPr lang="en-US" sz="1800" dirty="0"/>
              <a:t>1.Why and for whom would this review be useful? Is this review needed?</a:t>
            </a:r>
          </a:p>
          <a:p>
            <a:pPr marL="0" indent="0">
              <a:buNone/>
            </a:pPr>
            <a:r>
              <a:rPr lang="en-US" sz="1800" dirty="0"/>
              <a:t>2.What other review articles (if any) are published on this topic? How does my review article extend the knowledge generated by these already published reviews?</a:t>
            </a:r>
          </a:p>
          <a:p>
            <a:pPr marL="0" indent="0">
              <a:buNone/>
            </a:pPr>
            <a:r>
              <a:rPr lang="en-US" sz="1800" dirty="0"/>
              <a:t>3.What constitutes a theoretical/managerial contribution to my field?</a:t>
            </a:r>
          </a:p>
          <a:p>
            <a:pPr marL="0" indent="0">
              <a:buNone/>
            </a:pPr>
            <a:r>
              <a:rPr lang="en-US" sz="1800" dirty="0"/>
              <a:t>4.What is the nature of my topic? Mature/immature? Narrow/broad? </a:t>
            </a:r>
          </a:p>
          <a:p>
            <a:pPr marL="0" indent="0">
              <a:buNone/>
            </a:pPr>
            <a:r>
              <a:rPr lang="en-US" sz="1800" dirty="0"/>
              <a:t>5.What will be the actual outcomes of this research?</a:t>
            </a:r>
          </a:p>
        </p:txBody>
      </p:sp>
    </p:spTree>
    <p:extLst>
      <p:ext uri="{BB962C8B-B14F-4D97-AF65-F5344CB8AC3E}">
        <p14:creationId xmlns:p14="http://schemas.microsoft.com/office/powerpoint/2010/main" val="399037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6153">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156" name="Group 6155">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6157" name="Freeform: Shape 6156">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8" name="Freeform: Shape 6157">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9" name="Freeform: Shape 6158">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60" name="Freeform: Shape 6159">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61" name="Freeform: Shape 6160">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146" name="Title 1">
            <a:extLst>
              <a:ext uri="{FF2B5EF4-FFF2-40B4-BE49-F238E27FC236}">
                <a16:creationId xmlns:a16="http://schemas.microsoft.com/office/drawing/2014/main" id="{F63538A6-C3CD-8FD7-42F8-BA97815B6C7C}"/>
              </a:ext>
            </a:extLst>
          </p:cNvPr>
          <p:cNvSpPr>
            <a:spLocks noGrp="1" noChangeArrowheads="1"/>
          </p:cNvSpPr>
          <p:nvPr>
            <p:ph type="title"/>
          </p:nvPr>
        </p:nvSpPr>
        <p:spPr>
          <a:xfrm>
            <a:off x="804672" y="2023236"/>
            <a:ext cx="3659777" cy="2820908"/>
          </a:xfrm>
        </p:spPr>
        <p:txBody>
          <a:bodyPr>
            <a:normAutofit/>
          </a:bodyPr>
          <a:lstStyle/>
          <a:p>
            <a:pPr eaLnBrk="1" hangingPunct="1"/>
            <a:r>
              <a:rPr lang="en-US" altLang="en-US" sz="4000">
                <a:solidFill>
                  <a:schemeClr val="tx2"/>
                </a:solidFill>
              </a:rPr>
              <a:t>Research and the “scientific” method</a:t>
            </a:r>
          </a:p>
        </p:txBody>
      </p:sp>
      <p:graphicFrame>
        <p:nvGraphicFramePr>
          <p:cNvPr id="6148" name="Content Placeholder 2">
            <a:extLst>
              <a:ext uri="{FF2B5EF4-FFF2-40B4-BE49-F238E27FC236}">
                <a16:creationId xmlns:a16="http://schemas.microsoft.com/office/drawing/2014/main" id="{F8738C3A-B283-A568-7727-889BE9BC49DD}"/>
              </a:ext>
            </a:extLst>
          </p:cNvPr>
          <p:cNvGraphicFramePr>
            <a:graphicFrameLocks noGrp="1"/>
          </p:cNvGraphicFramePr>
          <p:nvPr>
            <p:ph idx="1"/>
            <p:extLst>
              <p:ext uri="{D42A27DB-BD31-4B8C-83A1-F6EECF244321}">
                <p14:modId xmlns:p14="http://schemas.microsoft.com/office/powerpoint/2010/main" val="3117303158"/>
              </p:ext>
            </p:extLst>
          </p:nvPr>
        </p:nvGraphicFramePr>
        <p:xfrm>
          <a:off x="6091238" y="304800"/>
          <a:ext cx="5491162" cy="6523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311F0-AA12-99BE-248F-1AEA48662FBC}"/>
              </a:ext>
            </a:extLst>
          </p:cNvPr>
          <p:cNvSpPr>
            <a:spLocks noGrp="1"/>
          </p:cNvSpPr>
          <p:nvPr>
            <p:ph type="title"/>
          </p:nvPr>
        </p:nvSpPr>
        <p:spPr>
          <a:xfrm>
            <a:off x="761800" y="762001"/>
            <a:ext cx="5334197" cy="1708242"/>
          </a:xfrm>
        </p:spPr>
        <p:txBody>
          <a:bodyPr anchor="ctr">
            <a:normAutofit/>
          </a:bodyPr>
          <a:lstStyle/>
          <a:p>
            <a:r>
              <a:rPr lang="en-US" sz="4000"/>
              <a:t>Searching for Sources</a:t>
            </a:r>
          </a:p>
        </p:txBody>
      </p:sp>
      <p:sp>
        <p:nvSpPr>
          <p:cNvPr id="3" name="Content Placeholder 2">
            <a:extLst>
              <a:ext uri="{FF2B5EF4-FFF2-40B4-BE49-F238E27FC236}">
                <a16:creationId xmlns:a16="http://schemas.microsoft.com/office/drawing/2014/main" id="{6A87E5BE-0776-55B2-EEC5-6C5A9B091212}"/>
              </a:ext>
            </a:extLst>
          </p:cNvPr>
          <p:cNvSpPr>
            <a:spLocks noGrp="1"/>
          </p:cNvSpPr>
          <p:nvPr>
            <p:ph idx="1"/>
          </p:nvPr>
        </p:nvSpPr>
        <p:spPr>
          <a:xfrm>
            <a:off x="761800" y="2470244"/>
            <a:ext cx="5334197" cy="3769835"/>
          </a:xfrm>
        </p:spPr>
        <p:txBody>
          <a:bodyPr anchor="ctr">
            <a:normAutofit/>
          </a:bodyPr>
          <a:lstStyle/>
          <a:p>
            <a:r>
              <a:rPr lang="en-US" sz="2000"/>
              <a:t>After formulating the research question, the next step is locating relevant literature sources. Berg (2009) listed the potential type of sources and their relative value in the order of:</a:t>
            </a:r>
          </a:p>
          <a:p>
            <a:pPr marL="0" indent="0">
              <a:buNone/>
            </a:pPr>
            <a:r>
              <a:rPr lang="en-US" sz="2000"/>
              <a:t>1. Scholarly empirical articles, dissertations, and books.</a:t>
            </a:r>
          </a:p>
          <a:p>
            <a:pPr marL="0" indent="0">
              <a:buNone/>
            </a:pPr>
            <a:r>
              <a:rPr lang="en-US" sz="2000"/>
              <a:t>2. Scholarly, nonempirical articles and essays.</a:t>
            </a:r>
          </a:p>
          <a:p>
            <a:pPr marL="0" indent="0">
              <a:buNone/>
            </a:pPr>
            <a:r>
              <a:rPr lang="en-US" sz="2000"/>
              <a:t>3. Textbooks, encyclopedias, and dictionaries.</a:t>
            </a:r>
          </a:p>
          <a:p>
            <a:pPr marL="0" indent="0">
              <a:buNone/>
            </a:pPr>
            <a:r>
              <a:rPr lang="en-US" sz="2000"/>
              <a:t>4. Trade journal articles.</a:t>
            </a:r>
          </a:p>
          <a:p>
            <a:pPr marL="0" indent="0">
              <a:buNone/>
            </a:pPr>
            <a:r>
              <a:rPr lang="en-US" sz="2000"/>
              <a:t>5. Certain nationally and internationally recognized “good” newsmagazines.</a:t>
            </a:r>
          </a:p>
          <a:p>
            <a:endParaRPr lang="en-US" sz="2000"/>
          </a:p>
        </p:txBody>
      </p:sp>
      <p:pic>
        <p:nvPicPr>
          <p:cNvPr id="5" name="Picture 4" descr="Stack of multi-coloured books">
            <a:extLst>
              <a:ext uri="{FF2B5EF4-FFF2-40B4-BE49-F238E27FC236}">
                <a16:creationId xmlns:a16="http://schemas.microsoft.com/office/drawing/2014/main" id="{EDD2C5EF-B21D-0F69-CC3E-684ACD8CD9CC}"/>
              </a:ext>
            </a:extLst>
          </p:cNvPr>
          <p:cNvPicPr>
            <a:picLocks noChangeAspect="1"/>
          </p:cNvPicPr>
          <p:nvPr/>
        </p:nvPicPr>
        <p:blipFill>
          <a:blip r:embed="rId2"/>
          <a:srcRect l="37766" r="3175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94765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1DE27-04CC-52F8-0BD9-50D78C859EE8}"/>
              </a:ext>
            </a:extLst>
          </p:cNvPr>
          <p:cNvSpPr>
            <a:spLocks noGrp="1"/>
          </p:cNvSpPr>
          <p:nvPr>
            <p:ph type="title"/>
          </p:nvPr>
        </p:nvSpPr>
        <p:spPr>
          <a:xfrm>
            <a:off x="841248" y="256032"/>
            <a:ext cx="10506456" cy="1014984"/>
          </a:xfrm>
        </p:spPr>
        <p:txBody>
          <a:bodyPr anchor="b">
            <a:normAutofit/>
          </a:bodyPr>
          <a:lstStyle/>
          <a:p>
            <a:r>
              <a:rPr lang="en-US" dirty="0"/>
              <a:t>Identifying Keywords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088C158-6323-46E8-7C9E-A9682A78CD22}"/>
              </a:ext>
            </a:extLst>
          </p:cNvPr>
          <p:cNvGraphicFramePr>
            <a:graphicFrameLocks noGrp="1"/>
          </p:cNvGraphicFramePr>
          <p:nvPr>
            <p:ph idx="1"/>
            <p:extLst>
              <p:ext uri="{D42A27DB-BD31-4B8C-83A1-F6EECF244321}">
                <p14:modId xmlns:p14="http://schemas.microsoft.com/office/powerpoint/2010/main" val="157171431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178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DE205-9547-595C-1FB8-A43950582387}"/>
              </a:ext>
            </a:extLst>
          </p:cNvPr>
          <p:cNvSpPr>
            <a:spLocks noGrp="1"/>
          </p:cNvSpPr>
          <p:nvPr>
            <p:ph type="title"/>
          </p:nvPr>
        </p:nvSpPr>
        <p:spPr>
          <a:xfrm>
            <a:off x="841248" y="256032"/>
            <a:ext cx="10506456" cy="1014984"/>
          </a:xfrm>
        </p:spPr>
        <p:txBody>
          <a:bodyPr anchor="b">
            <a:normAutofit/>
          </a:bodyPr>
          <a:lstStyle/>
          <a:p>
            <a:r>
              <a:rPr lang="en-US" dirty="0"/>
              <a:t>Evaluating the Literature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5C41BD7-446A-51C2-DCAC-03C293FA5100}"/>
              </a:ext>
            </a:extLst>
          </p:cNvPr>
          <p:cNvGraphicFramePr>
            <a:graphicFrameLocks noGrp="1"/>
          </p:cNvGraphicFramePr>
          <p:nvPr>
            <p:ph idx="1"/>
            <p:extLst>
              <p:ext uri="{D42A27DB-BD31-4B8C-83A1-F6EECF244321}">
                <p14:modId xmlns:p14="http://schemas.microsoft.com/office/powerpoint/2010/main" val="323814130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096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9D2BD-DABF-F8E1-5915-53568EE1D421}"/>
              </a:ext>
            </a:extLst>
          </p:cNvPr>
          <p:cNvSpPr>
            <a:spLocks noGrp="1"/>
          </p:cNvSpPr>
          <p:nvPr>
            <p:ph type="title"/>
          </p:nvPr>
        </p:nvSpPr>
        <p:spPr>
          <a:xfrm>
            <a:off x="841248" y="256032"/>
            <a:ext cx="10506456" cy="1014984"/>
          </a:xfrm>
        </p:spPr>
        <p:txBody>
          <a:bodyPr anchor="b">
            <a:normAutofit/>
          </a:bodyPr>
          <a:lstStyle/>
          <a:p>
            <a:r>
              <a:rPr lang="en-US" dirty="0"/>
              <a:t>Writing the Review</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B8AA015-2469-FEA2-8FB2-5F0C2994E094}"/>
              </a:ext>
            </a:extLst>
          </p:cNvPr>
          <p:cNvGraphicFramePr>
            <a:graphicFrameLocks noGrp="1"/>
          </p:cNvGraphicFramePr>
          <p:nvPr>
            <p:ph idx="1"/>
            <p:extLst>
              <p:ext uri="{D42A27DB-BD31-4B8C-83A1-F6EECF244321}">
                <p14:modId xmlns:p14="http://schemas.microsoft.com/office/powerpoint/2010/main" val="78407006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655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0030F-FC64-38D6-FC08-C195BDA20EA0}"/>
              </a:ext>
            </a:extLst>
          </p:cNvPr>
          <p:cNvSpPr>
            <a:spLocks noGrp="1"/>
          </p:cNvSpPr>
          <p:nvPr>
            <p:ph type="title"/>
          </p:nvPr>
        </p:nvSpPr>
        <p:spPr>
          <a:xfrm>
            <a:off x="6513788" y="365125"/>
            <a:ext cx="4840010" cy="1807305"/>
          </a:xfrm>
        </p:spPr>
        <p:txBody>
          <a:bodyPr>
            <a:normAutofit/>
          </a:bodyPr>
          <a:lstStyle/>
          <a:p>
            <a:r>
              <a:rPr lang="en-US"/>
              <a:t>Narrative/traditional literature review</a:t>
            </a:r>
            <a:endParaRPr lang="en-US" dirty="0"/>
          </a:p>
        </p:txBody>
      </p:sp>
      <p:pic>
        <p:nvPicPr>
          <p:cNvPr id="24" name="Picture 23" descr="Close-up of open book against blurred bookshelf background">
            <a:extLst>
              <a:ext uri="{FF2B5EF4-FFF2-40B4-BE49-F238E27FC236}">
                <a16:creationId xmlns:a16="http://schemas.microsoft.com/office/drawing/2014/main" id="{0315DD9B-AFF7-358D-A1A5-6A3F43ACAE3F}"/>
              </a:ext>
            </a:extLst>
          </p:cNvPr>
          <p:cNvPicPr>
            <a:picLocks noChangeAspect="1"/>
          </p:cNvPicPr>
          <p:nvPr/>
        </p:nvPicPr>
        <p:blipFill>
          <a:blip r:embed="rId2"/>
          <a:srcRect l="26954" r="1351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62A8F70-E12D-1F48-4D52-D6E4BA9046E5}"/>
              </a:ext>
            </a:extLst>
          </p:cNvPr>
          <p:cNvSpPr>
            <a:spLocks noGrp="1"/>
          </p:cNvSpPr>
          <p:nvPr>
            <p:ph idx="1"/>
          </p:nvPr>
        </p:nvSpPr>
        <p:spPr>
          <a:xfrm>
            <a:off x="6513788" y="2333297"/>
            <a:ext cx="5316262" cy="4159578"/>
          </a:xfrm>
        </p:spPr>
        <p:txBody>
          <a:bodyPr>
            <a:normAutofit lnSpcReduction="10000"/>
          </a:bodyPr>
          <a:lstStyle/>
          <a:p>
            <a:pPr marL="0" indent="0">
              <a:buNone/>
            </a:pPr>
            <a:r>
              <a:rPr lang="en-US" dirty="0"/>
              <a:t>The narrative literature review, often referred to as a traditional literature review, focuses on producing a critical, comprehensive analysis of the current state-of-the-art (or science) on a given topic/subject and it is an everyday part of scientific writing because it is essential when establishing a theoretical framework or focusing on contexts.</a:t>
            </a:r>
          </a:p>
        </p:txBody>
      </p:sp>
    </p:spTree>
    <p:extLst>
      <p:ext uri="{BB962C8B-B14F-4D97-AF65-F5344CB8AC3E}">
        <p14:creationId xmlns:p14="http://schemas.microsoft.com/office/powerpoint/2010/main" val="561831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C3F15-7104-B4CC-6B12-7505694AC14C}"/>
              </a:ext>
            </a:extLst>
          </p:cNvPr>
          <p:cNvSpPr>
            <a:spLocks noGrp="1"/>
          </p:cNvSpPr>
          <p:nvPr>
            <p:ph type="title"/>
          </p:nvPr>
        </p:nvSpPr>
        <p:spPr>
          <a:xfrm>
            <a:off x="841248" y="256032"/>
            <a:ext cx="10506456" cy="1014984"/>
          </a:xfrm>
        </p:spPr>
        <p:txBody>
          <a:bodyPr anchor="b">
            <a:normAutofit/>
          </a:bodyPr>
          <a:lstStyle/>
          <a:p>
            <a:r>
              <a:rPr lang="en-US"/>
              <a:t>Systematic Literature Review (SLR)</a:t>
            </a:r>
            <a:endParaRPr lang="en-US" dirty="0"/>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69723F89-037B-F4D5-9CB1-36F2FCEFC40B}"/>
              </a:ext>
            </a:extLst>
          </p:cNvPr>
          <p:cNvGraphicFramePr>
            <a:graphicFrameLocks noGrp="1"/>
          </p:cNvGraphicFramePr>
          <p:nvPr>
            <p:ph idx="1"/>
            <p:extLst>
              <p:ext uri="{D42A27DB-BD31-4B8C-83A1-F6EECF244321}">
                <p14:modId xmlns:p14="http://schemas.microsoft.com/office/powerpoint/2010/main" val="88714361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523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995E5-D8A7-0B57-E26C-2E5E0313FF34}"/>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Scoping literature review</a:t>
            </a:r>
          </a:p>
        </p:txBody>
      </p:sp>
      <p:sp>
        <p:nvSpPr>
          <p:cNvPr id="3" name="Content Placeholder 2">
            <a:extLst>
              <a:ext uri="{FF2B5EF4-FFF2-40B4-BE49-F238E27FC236}">
                <a16:creationId xmlns:a16="http://schemas.microsoft.com/office/drawing/2014/main" id="{1EBC4847-C10D-874F-D2B1-117468CA21BC}"/>
              </a:ext>
            </a:extLst>
          </p:cNvPr>
          <p:cNvSpPr>
            <a:spLocks noGrp="1"/>
          </p:cNvSpPr>
          <p:nvPr>
            <p:ph idx="1"/>
          </p:nvPr>
        </p:nvSpPr>
        <p:spPr>
          <a:xfrm>
            <a:off x="552450" y="2105025"/>
            <a:ext cx="5543550" cy="4580241"/>
          </a:xfrm>
        </p:spPr>
        <p:txBody>
          <a:bodyPr anchor="ctr">
            <a:normAutofit fontScale="92500" lnSpcReduction="10000"/>
          </a:bodyPr>
          <a:lstStyle/>
          <a:p>
            <a:r>
              <a:rPr lang="en-US" sz="2400" dirty="0">
                <a:solidFill>
                  <a:schemeClr val="tx2"/>
                </a:solidFill>
              </a:rPr>
              <a:t>Similar to systematic literature review. </a:t>
            </a:r>
          </a:p>
          <a:p>
            <a:r>
              <a:rPr lang="en-US" sz="2400" dirty="0">
                <a:solidFill>
                  <a:schemeClr val="tx2"/>
                </a:solidFill>
              </a:rPr>
              <a:t>The difference is that there are no restrictions on the materials resourced. </a:t>
            </a:r>
          </a:p>
          <a:p>
            <a:r>
              <a:rPr lang="en-US" sz="2400" dirty="0">
                <a:solidFill>
                  <a:schemeClr val="tx2"/>
                </a:solidFill>
              </a:rPr>
              <a:t>Researchers may conduct scoping reviews instead of systematic reviews where the purpose of the review is to identify knowledge gaps, scope a body of literature, clarify concepts or to investigate research conduct. </a:t>
            </a:r>
          </a:p>
          <a:p>
            <a:r>
              <a:rPr lang="en-US" sz="2400" dirty="0">
                <a:solidFill>
                  <a:schemeClr val="tx2"/>
                </a:solidFill>
              </a:rPr>
              <a:t>Although conducted for different purposes compared to systematic reviews, scoping reviews still require rigorous and transparent methods in their conduct to ensure that the results are trustworthy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ooks on Shelf">
            <a:extLst>
              <a:ext uri="{FF2B5EF4-FFF2-40B4-BE49-F238E27FC236}">
                <a16:creationId xmlns:a16="http://schemas.microsoft.com/office/drawing/2014/main" id="{7E34D4BC-7D0D-45A1-2E48-C25ED978E5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6786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39EC81-CE1D-9103-1FFE-B8D4A6C44C90}"/>
              </a:ext>
            </a:extLst>
          </p:cNvPr>
          <p:cNvSpPr>
            <a:spLocks noGrp="1"/>
          </p:cNvSpPr>
          <p:nvPr>
            <p:ph type="title"/>
          </p:nvPr>
        </p:nvSpPr>
        <p:spPr>
          <a:xfrm>
            <a:off x="841248" y="256032"/>
            <a:ext cx="10506456" cy="1014984"/>
          </a:xfrm>
        </p:spPr>
        <p:txBody>
          <a:bodyPr anchor="b">
            <a:normAutofit/>
          </a:bodyPr>
          <a:lstStyle/>
          <a:p>
            <a:r>
              <a:rPr lang="en-US" dirty="0"/>
              <a:t>Bibliometric review</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7919D94-8803-5A2A-E784-2EF60F2E89AE}"/>
              </a:ext>
            </a:extLst>
          </p:cNvPr>
          <p:cNvGraphicFramePr>
            <a:graphicFrameLocks noGrp="1"/>
          </p:cNvGraphicFramePr>
          <p:nvPr>
            <p:ph idx="1"/>
            <p:extLst>
              <p:ext uri="{D42A27DB-BD31-4B8C-83A1-F6EECF244321}">
                <p14:modId xmlns:p14="http://schemas.microsoft.com/office/powerpoint/2010/main" val="17977085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908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430DB-FFC2-0735-48B5-669FCDB61E60}"/>
              </a:ext>
            </a:extLst>
          </p:cNvPr>
          <p:cNvSpPr>
            <a:spLocks noGrp="1"/>
          </p:cNvSpPr>
          <p:nvPr>
            <p:ph type="title"/>
          </p:nvPr>
        </p:nvSpPr>
        <p:spPr>
          <a:xfrm>
            <a:off x="1171074" y="1396686"/>
            <a:ext cx="3240506" cy="4064628"/>
          </a:xfrm>
        </p:spPr>
        <p:txBody>
          <a:bodyPr>
            <a:normAutofit/>
          </a:bodyPr>
          <a:lstStyle/>
          <a:p>
            <a:r>
              <a:rPr lang="en-US">
                <a:solidFill>
                  <a:srgbClr val="FFFFFF"/>
                </a:solidFill>
              </a:rPr>
              <a:t>Meta-analysis literature review</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87863B5-3115-DE78-808B-988F97E535A8}"/>
              </a:ext>
            </a:extLst>
          </p:cNvPr>
          <p:cNvSpPr>
            <a:spLocks noGrp="1"/>
          </p:cNvSpPr>
          <p:nvPr>
            <p:ph idx="1"/>
          </p:nvPr>
        </p:nvSpPr>
        <p:spPr>
          <a:xfrm>
            <a:off x="5370153" y="1526033"/>
            <a:ext cx="5536397" cy="3935281"/>
          </a:xfrm>
        </p:spPr>
        <p:txBody>
          <a:bodyPr>
            <a:normAutofit/>
          </a:bodyPr>
          <a:lstStyle/>
          <a:p>
            <a:r>
              <a:rPr lang="en-US" dirty="0"/>
              <a:t>A meta-analysis literature review involves examining the findings from selected scholarly publications and analyzing them using standardized statistical methods</a:t>
            </a:r>
          </a:p>
        </p:txBody>
      </p:sp>
    </p:spTree>
    <p:extLst>
      <p:ext uri="{BB962C8B-B14F-4D97-AF65-F5344CB8AC3E}">
        <p14:creationId xmlns:p14="http://schemas.microsoft.com/office/powerpoint/2010/main" val="2369901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4" name="Slide Background">
            <a:extLst>
              <a:ext uri="{FF2B5EF4-FFF2-40B4-BE49-F238E27FC236}">
                <a16:creationId xmlns:a16="http://schemas.microsoft.com/office/drawing/2014/main" id="{6BF1CF0D-DD20-4D72-9173-21756ED5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6876" name="Rectangle 36875">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a:effectLst>
            <a:outerShdw blurRad="444500" dist="2286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a:extLst>
              <a:ext uri="{FF2B5EF4-FFF2-40B4-BE49-F238E27FC236}">
                <a16:creationId xmlns:a16="http://schemas.microsoft.com/office/drawing/2014/main" id="{DE4291A1-4349-38EA-E9D4-151AA4C21BA6}"/>
              </a:ext>
            </a:extLst>
          </p:cNvPr>
          <p:cNvSpPr>
            <a:spLocks noGrp="1" noChangeArrowheads="1"/>
          </p:cNvSpPr>
          <p:nvPr>
            <p:ph type="ctrTitle"/>
          </p:nvPr>
        </p:nvSpPr>
        <p:spPr>
          <a:xfrm>
            <a:off x="6803409" y="2579129"/>
            <a:ext cx="4736066" cy="3433149"/>
          </a:xfrm>
        </p:spPr>
        <p:txBody>
          <a:bodyPr anchor="ctr">
            <a:normAutofit/>
          </a:bodyPr>
          <a:lstStyle/>
          <a:p>
            <a:pPr algn="l" eaLnBrk="1" hangingPunct="1"/>
            <a:r>
              <a:rPr lang="en-US" altLang="en-US" sz="4400"/>
              <a:t>Chapter </a:t>
            </a:r>
            <a:r>
              <a:rPr lang="el-GR" altLang="en-US" sz="4400"/>
              <a:t>4</a:t>
            </a:r>
            <a:r>
              <a:rPr lang="en-US" altLang="en-US" sz="4400"/>
              <a:t> </a:t>
            </a:r>
            <a:br>
              <a:rPr lang="en-US" altLang="en-US" sz="4400"/>
            </a:br>
            <a:r>
              <a:rPr lang="en-US" altLang="en-US" sz="4400"/>
              <a:t>Theory and research: Literature review- Writing up social research</a:t>
            </a:r>
          </a:p>
        </p:txBody>
      </p:sp>
      <p:sp useBgFill="1">
        <p:nvSpPr>
          <p:cNvPr id="36878" name="Rectangle 36877">
            <a:extLst>
              <a:ext uri="{FF2B5EF4-FFF2-40B4-BE49-F238E27FC236}">
                <a16:creationId xmlns:a16="http://schemas.microsoft.com/office/drawing/2014/main" id="{97F1AF17-C833-968C-1391-EC26C04ED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1696413"/>
          </a:xfrm>
          <a:prstGeom prst="rect">
            <a:avLst/>
          </a:prstGeom>
          <a:ln>
            <a:noFill/>
          </a:ln>
          <a:effectLst>
            <a:outerShdw blurRad="2667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Subtitle 2">
            <a:extLst>
              <a:ext uri="{FF2B5EF4-FFF2-40B4-BE49-F238E27FC236}">
                <a16:creationId xmlns:a16="http://schemas.microsoft.com/office/drawing/2014/main" id="{A97FCC1D-DED4-7BC3-7C43-86521C621B8C}"/>
              </a:ext>
            </a:extLst>
          </p:cNvPr>
          <p:cNvSpPr>
            <a:spLocks noGrp="1" noChangeArrowheads="1"/>
          </p:cNvSpPr>
          <p:nvPr>
            <p:ph type="subTitle" idx="1"/>
          </p:nvPr>
        </p:nvSpPr>
        <p:spPr>
          <a:xfrm>
            <a:off x="6803409" y="320398"/>
            <a:ext cx="4736066" cy="1064658"/>
          </a:xfrm>
        </p:spPr>
        <p:txBody>
          <a:bodyPr anchor="ctr">
            <a:normAutofit/>
          </a:bodyPr>
          <a:lstStyle/>
          <a:p>
            <a:pPr algn="l" eaLnBrk="1" hangingPunct="1"/>
            <a:r>
              <a:rPr lang="en-US" altLang="en-US" dirty="0"/>
              <a:t>Anastasia </a:t>
            </a:r>
            <a:r>
              <a:rPr lang="en-US" altLang="en-US" dirty="0" err="1"/>
              <a:t>Giannakopoulou</a:t>
            </a:r>
            <a:endParaRPr lang="en-US" altLang="en-US"/>
          </a:p>
        </p:txBody>
      </p:sp>
      <p:pic>
        <p:nvPicPr>
          <p:cNvPr id="36869" name="Picture 2" descr="A logo with black text&#10;&#10;Description automatically generated">
            <a:extLst>
              <a:ext uri="{FF2B5EF4-FFF2-40B4-BE49-F238E27FC236}">
                <a16:creationId xmlns:a16="http://schemas.microsoft.com/office/drawing/2014/main" id="{C992605A-F122-3A84-5EF8-2A0EBD8A71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1" y="1315184"/>
            <a:ext cx="4563373" cy="19471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 descr="A close up of a logo&#10;&#10;Description automatically generated">
            <a:extLst>
              <a:ext uri="{FF2B5EF4-FFF2-40B4-BE49-F238E27FC236}">
                <a16:creationId xmlns:a16="http://schemas.microsoft.com/office/drawing/2014/main" id="{54345E76-943B-79EF-EB61-F1B6C82C93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1" y="3595617"/>
            <a:ext cx="4563373" cy="14450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73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FC364F1D-B3B7-3982-C040-F2003990F898}"/>
              </a:ext>
            </a:extLst>
          </p:cNvPr>
          <p:cNvSpPr>
            <a:spLocks noGrp="1" noChangeArrowheads="1"/>
          </p:cNvSpPr>
          <p:nvPr>
            <p:ph type="title"/>
          </p:nvPr>
        </p:nvSpPr>
        <p:spPr>
          <a:xfrm>
            <a:off x="6513788" y="365125"/>
            <a:ext cx="4840010" cy="1807305"/>
          </a:xfrm>
        </p:spPr>
        <p:txBody>
          <a:bodyPr>
            <a:normAutofit/>
          </a:bodyPr>
          <a:lstStyle/>
          <a:p>
            <a:pPr eaLnBrk="1" hangingPunct="1"/>
            <a:r>
              <a:rPr lang="en-US" altLang="en-US"/>
              <a:t>Research and the “scientific” method</a:t>
            </a:r>
          </a:p>
        </p:txBody>
      </p:sp>
      <p:pic>
        <p:nvPicPr>
          <p:cNvPr id="7172" name="Picture 7171" descr="Complex maths formulae on a blackboard">
            <a:extLst>
              <a:ext uri="{FF2B5EF4-FFF2-40B4-BE49-F238E27FC236}">
                <a16:creationId xmlns:a16="http://schemas.microsoft.com/office/drawing/2014/main" id="{58B93B0D-A02B-1167-2545-9F17DB5F6BF9}"/>
              </a:ext>
            </a:extLst>
          </p:cNvPr>
          <p:cNvPicPr>
            <a:picLocks noChangeAspect="1"/>
          </p:cNvPicPr>
          <p:nvPr/>
        </p:nvPicPr>
        <p:blipFill>
          <a:blip r:embed="rId2"/>
          <a:srcRect l="24408" r="1048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64CD0B7-A6C8-3395-0036-8EC3631C4BC5}"/>
              </a:ext>
            </a:extLst>
          </p:cNvPr>
          <p:cNvSpPr>
            <a:spLocks noGrp="1"/>
          </p:cNvSpPr>
          <p:nvPr>
            <p:ph idx="1"/>
          </p:nvPr>
        </p:nvSpPr>
        <p:spPr>
          <a:xfrm>
            <a:off x="6276975" y="2000250"/>
            <a:ext cx="5657849" cy="4610099"/>
          </a:xfrm>
        </p:spPr>
        <p:txBody>
          <a:bodyPr rtlCol="0">
            <a:noAutofit/>
          </a:bodyPr>
          <a:lstStyle/>
          <a:p>
            <a:pPr marL="0" indent="0" eaLnBrk="1" fontAlgn="auto" hangingPunct="1">
              <a:spcAft>
                <a:spcPts val="0"/>
              </a:spcAft>
              <a:buFont typeface="Arial" panose="020B0604020202020204" pitchFamily="34" charset="0"/>
              <a:buNone/>
              <a:defRPr/>
            </a:pPr>
            <a:r>
              <a:rPr lang="en-US" sz="2000" dirty="0"/>
              <a:t>If doing research is part of human nature, what is, then, so special about the “scientific” method? </a:t>
            </a:r>
          </a:p>
          <a:p>
            <a:pPr marL="514350" indent="-514350" eaLnBrk="1" fontAlgn="auto" hangingPunct="1">
              <a:spcAft>
                <a:spcPts val="0"/>
              </a:spcAft>
              <a:buFont typeface="Arial" panose="020B0604020202020204" pitchFamily="34" charset="0"/>
              <a:buAutoNum type="alphaLcParenBoth"/>
              <a:defRPr/>
            </a:pPr>
            <a:r>
              <a:rPr lang="en-US" sz="2000" dirty="0"/>
              <a:t>it is a focused process (it has a purpose), </a:t>
            </a:r>
          </a:p>
          <a:p>
            <a:pPr marL="514350" indent="-514350" eaLnBrk="1" fontAlgn="auto" hangingPunct="1">
              <a:spcAft>
                <a:spcPts val="0"/>
              </a:spcAft>
              <a:buFont typeface="Arial" panose="020B0604020202020204" pitchFamily="34" charset="0"/>
              <a:buAutoNum type="alphaLcParenBoth"/>
              <a:defRPr/>
            </a:pPr>
            <a:r>
              <a:rPr lang="en-US" sz="2000" dirty="0"/>
              <a:t>it is empirical (based on real-world data collected through experience), </a:t>
            </a:r>
          </a:p>
          <a:p>
            <a:pPr marL="514350" indent="-514350" eaLnBrk="1" fontAlgn="auto" hangingPunct="1">
              <a:spcAft>
                <a:spcPts val="0"/>
              </a:spcAft>
              <a:buFont typeface="Arial" panose="020B0604020202020204" pitchFamily="34" charset="0"/>
              <a:buAutoNum type="alphaLcParenBoth"/>
              <a:defRPr/>
            </a:pPr>
            <a:r>
              <a:rPr lang="en-US" sz="2000" dirty="0"/>
              <a:t>it involves the analysis of data to make </a:t>
            </a:r>
            <a:r>
              <a:rPr lang="en-US" sz="2000" dirty="0" err="1"/>
              <a:t>generalisations</a:t>
            </a:r>
            <a:r>
              <a:rPr lang="en-US" sz="2000" dirty="0"/>
              <a:t>, </a:t>
            </a:r>
          </a:p>
          <a:p>
            <a:pPr marL="514350" indent="-514350" eaLnBrk="1" fontAlgn="auto" hangingPunct="1">
              <a:spcAft>
                <a:spcPts val="0"/>
              </a:spcAft>
              <a:buFont typeface="Arial" panose="020B0604020202020204" pitchFamily="34" charset="0"/>
              <a:buAutoNum type="alphaLcParenBoth"/>
              <a:defRPr/>
            </a:pPr>
            <a:r>
              <a:rPr lang="en-US" sz="2000" dirty="0"/>
              <a:t>it attempts to explain such </a:t>
            </a:r>
            <a:r>
              <a:rPr lang="en-US" sz="2000" dirty="0" err="1"/>
              <a:t>generalisations</a:t>
            </a:r>
            <a:r>
              <a:rPr lang="en-US" sz="2000" dirty="0"/>
              <a:t> (i.e. builds theory)</a:t>
            </a:r>
          </a:p>
          <a:p>
            <a:pPr marL="514350" indent="-514350" eaLnBrk="1" fontAlgn="auto" hangingPunct="1">
              <a:spcAft>
                <a:spcPts val="0"/>
              </a:spcAft>
              <a:buFont typeface="Arial" panose="020B0604020202020204" pitchFamily="34" charset="0"/>
              <a:buAutoNum type="alphaLcParenBoth"/>
              <a:defRPr/>
            </a:pPr>
            <a:r>
              <a:rPr lang="en-US" sz="2000" dirty="0"/>
              <a:t>it is based on logical thinking,</a:t>
            </a:r>
          </a:p>
          <a:p>
            <a:pPr marL="514350" indent="-514350" eaLnBrk="1" fontAlgn="auto" hangingPunct="1">
              <a:spcAft>
                <a:spcPts val="0"/>
              </a:spcAft>
              <a:buFont typeface="Arial" panose="020B0604020202020204" pitchFamily="34" charset="0"/>
              <a:buAutoNum type="alphaLcParenBoth"/>
              <a:defRPr/>
            </a:pPr>
            <a:r>
              <a:rPr lang="en-US" sz="2000" dirty="0"/>
              <a:t>it is systematic (follows specific steps in a sequence, even though these may not be ex-</a:t>
            </a:r>
            <a:r>
              <a:rPr lang="en-US" sz="2000" dirty="0" err="1"/>
              <a:t>plicit</a:t>
            </a:r>
            <a:r>
              <a:rPr lang="en-US" sz="2000" dirty="0"/>
              <a:t> or obvious to us) and </a:t>
            </a:r>
          </a:p>
          <a:p>
            <a:pPr marL="514350" indent="-514350" eaLnBrk="1" fontAlgn="auto" hangingPunct="1">
              <a:spcAft>
                <a:spcPts val="0"/>
              </a:spcAft>
              <a:buFont typeface="Arial" panose="020B0604020202020204" pitchFamily="34" charset="0"/>
              <a:buAutoNum type="alphaLcParenBoth"/>
              <a:defRPr/>
            </a:pPr>
            <a:r>
              <a:rPr lang="en-US" sz="2000" dirty="0"/>
              <a:t>it accounts for existing knowledge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6D951-52D8-0513-3ACF-B4712E42E23B}"/>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Learning outcomes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6EADB28-30D9-94ED-583E-6F7752BA99F7}"/>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By the end of this chapter, students will be able to understand the importance of writing, particularly effective writing, in social research; identify how quantitative, qualitative, and mixed methods research are written, with examples; recognize the expectations and conventions of writing for academic audiences by identifying the elements of a research report and the various formats in which research might be written.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049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C4465F6-7842-E9E1-E07F-65886C012984}"/>
              </a:ext>
            </a:extLst>
          </p:cNvPr>
          <p:cNvSpPr>
            <a:spLocks noGrp="1"/>
          </p:cNvSpPr>
          <p:nvPr>
            <p:ph type="title"/>
          </p:nvPr>
        </p:nvSpPr>
        <p:spPr>
          <a:xfrm>
            <a:off x="838200" y="365125"/>
            <a:ext cx="9842237" cy="1325563"/>
          </a:xfrm>
        </p:spPr>
        <p:txBody>
          <a:bodyPr>
            <a:normAutofit/>
          </a:bodyPr>
          <a:lstStyle/>
          <a:p>
            <a:r>
              <a:rPr lang="en-US" sz="5600"/>
              <a:t>Introduction</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BC5D7D70-9842-2BD2-00F9-D6377776963E}"/>
              </a:ext>
            </a:extLst>
          </p:cNvPr>
          <p:cNvGraphicFramePr>
            <a:graphicFrameLocks noGrp="1"/>
          </p:cNvGraphicFramePr>
          <p:nvPr>
            <p:ph idx="1"/>
            <p:extLst>
              <p:ext uri="{D42A27DB-BD31-4B8C-83A1-F6EECF244321}">
                <p14:modId xmlns:p14="http://schemas.microsoft.com/office/powerpoint/2010/main" val="9457527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032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069C7-4CCB-5051-CB42-FAB6F33C0EBA}"/>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On time</a:t>
            </a:r>
          </a:p>
        </p:txBody>
      </p:sp>
      <p:pic>
        <p:nvPicPr>
          <p:cNvPr id="7" name="Graphic 6" descr="Books">
            <a:extLst>
              <a:ext uri="{FF2B5EF4-FFF2-40B4-BE49-F238E27FC236}">
                <a16:creationId xmlns:a16="http://schemas.microsoft.com/office/drawing/2014/main" id="{1E5EF6D2-DBDD-9D2F-795D-7FEC4C0F62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2B562273-5B49-A2C1-5E9A-E1D784767E65}"/>
              </a:ext>
            </a:extLst>
          </p:cNvPr>
          <p:cNvSpPr>
            <a:spLocks noGrp="1"/>
          </p:cNvSpPr>
          <p:nvPr>
            <p:ph idx="1"/>
          </p:nvPr>
        </p:nvSpPr>
        <p:spPr>
          <a:xfrm>
            <a:off x="5931241" y="1971675"/>
            <a:ext cx="6003584" cy="4581525"/>
          </a:xfrm>
        </p:spPr>
        <p:txBody>
          <a:bodyPr anchor="ctr">
            <a:normAutofit fontScale="92500" lnSpcReduction="10000"/>
          </a:bodyPr>
          <a:lstStyle/>
          <a:p>
            <a:r>
              <a:rPr lang="en-US" dirty="0">
                <a:solidFill>
                  <a:schemeClr val="tx2"/>
                </a:solidFill>
              </a:rPr>
              <a:t>While writing up one’s findings cannot occur until after the data have been analyzed, it is ad-</a:t>
            </a:r>
            <a:r>
              <a:rPr lang="en-US" dirty="0" err="1">
                <a:solidFill>
                  <a:schemeClr val="tx2"/>
                </a:solidFill>
              </a:rPr>
              <a:t>visable</a:t>
            </a:r>
            <a:r>
              <a:rPr lang="en-US" dirty="0">
                <a:solidFill>
                  <a:schemeClr val="tx2"/>
                </a:solidFill>
              </a:rPr>
              <a:t> to begin writing much earlier. Getting a head start on writing can help the researcher clearly organize the research questions, set the literature in context, and avoid the common mistake of underestimating how long it takes to make revisions to the work. </a:t>
            </a:r>
          </a:p>
          <a:p>
            <a:r>
              <a:rPr lang="en-US" dirty="0">
                <a:solidFill>
                  <a:schemeClr val="tx2"/>
                </a:solidFill>
              </a:rPr>
              <a:t>Procrastination is one of the factors that lead to writing at the last minute, which is not ideal.</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0686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6269F-91D1-3F40-021D-9AAE0699DDD8}"/>
              </a:ext>
            </a:extLst>
          </p:cNvPr>
          <p:cNvSpPr>
            <a:spLocks noGrp="1"/>
          </p:cNvSpPr>
          <p:nvPr>
            <p:ph type="title"/>
          </p:nvPr>
        </p:nvSpPr>
        <p:spPr>
          <a:xfrm>
            <a:off x="841248" y="256032"/>
            <a:ext cx="10506456" cy="1014984"/>
          </a:xfrm>
        </p:spPr>
        <p:txBody>
          <a:bodyPr anchor="b">
            <a:normAutofit/>
          </a:bodyPr>
          <a:lstStyle/>
          <a:p>
            <a:r>
              <a:rPr lang="en-US" dirty="0"/>
              <a:t>Persuasion</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82649C0-3537-45DF-4AA2-9D944412AEEF}"/>
              </a:ext>
            </a:extLst>
          </p:cNvPr>
          <p:cNvGraphicFramePr>
            <a:graphicFrameLocks noGrp="1"/>
          </p:cNvGraphicFramePr>
          <p:nvPr>
            <p:ph idx="1"/>
            <p:extLst>
              <p:ext uri="{D42A27DB-BD31-4B8C-83A1-F6EECF244321}">
                <p14:modId xmlns:p14="http://schemas.microsoft.com/office/powerpoint/2010/main" val="378055950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404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E7DC8B-176F-3E10-A0FD-A8301B8D60DD}"/>
              </a:ext>
            </a:extLst>
          </p:cNvPr>
          <p:cNvSpPr>
            <a:spLocks noGrp="1"/>
          </p:cNvSpPr>
          <p:nvPr>
            <p:ph type="title"/>
          </p:nvPr>
        </p:nvSpPr>
        <p:spPr>
          <a:xfrm>
            <a:off x="4162567" y="818984"/>
            <a:ext cx="6714699" cy="3178689"/>
          </a:xfrm>
        </p:spPr>
        <p:txBody>
          <a:bodyPr vert="horz" lIns="91440" tIns="45720" rIns="91440" bIns="45720" rtlCol="0" anchor="b">
            <a:normAutofit/>
          </a:bodyPr>
          <a:lstStyle/>
          <a:p>
            <a:pPr eaLnBrk="1" hangingPunct="1"/>
            <a:r>
              <a:rPr lang="en-US" sz="4800" kern="1200">
                <a:solidFill>
                  <a:srgbClr val="FFFFFF"/>
                </a:solidFill>
                <a:latin typeface="+mj-lt"/>
                <a:ea typeface="+mj-ea"/>
                <a:cs typeface="+mj-cs"/>
              </a:rPr>
              <a:t>Language</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45EA24-2BEE-532A-0099-E319B06AA396}"/>
              </a:ext>
            </a:extLst>
          </p:cNvPr>
          <p:cNvSpPr>
            <a:spLocks noGrp="1"/>
          </p:cNvSpPr>
          <p:nvPr>
            <p:ph idx="1"/>
          </p:nvPr>
        </p:nvSpPr>
        <p:spPr>
          <a:xfrm>
            <a:off x="4285397" y="4960961"/>
            <a:ext cx="7055893" cy="1078054"/>
          </a:xfrm>
        </p:spPr>
        <p:txBody>
          <a:bodyPr vert="horz" lIns="91440" tIns="45720" rIns="91440" bIns="45720" rtlCol="0">
            <a:normAutofit fontScale="92500"/>
          </a:bodyPr>
          <a:lstStyle/>
          <a:p>
            <a:pPr marL="0" indent="0" eaLnBrk="1" hangingPunct="1">
              <a:buNone/>
            </a:pPr>
            <a:r>
              <a:rPr lang="en-US" sz="3200" kern="1200" dirty="0">
                <a:solidFill>
                  <a:srgbClr val="FFFFFF"/>
                </a:solidFill>
                <a:latin typeface="+mn-lt"/>
                <a:ea typeface="+mn-ea"/>
                <a:cs typeface="+mn-cs"/>
              </a:rPr>
              <a:t>There should be no discriminatory, sexist, or disablist language in researcher’s writing. </a:t>
            </a:r>
          </a:p>
        </p:txBody>
      </p:sp>
    </p:spTree>
    <p:extLst>
      <p:ext uri="{BB962C8B-B14F-4D97-AF65-F5344CB8AC3E}">
        <p14:creationId xmlns:p14="http://schemas.microsoft.com/office/powerpoint/2010/main" val="3748694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68BAC-15A0-F671-208D-B1847AFF6564}"/>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Feedback</a:t>
            </a:r>
          </a:p>
        </p:txBody>
      </p:sp>
      <p:sp>
        <p:nvSpPr>
          <p:cNvPr id="3" name="Content Placeholder 2">
            <a:extLst>
              <a:ext uri="{FF2B5EF4-FFF2-40B4-BE49-F238E27FC236}">
                <a16:creationId xmlns:a16="http://schemas.microsoft.com/office/drawing/2014/main" id="{DF5139FD-4C18-0D97-D8A0-6E08491238BC}"/>
              </a:ext>
            </a:extLst>
          </p:cNvPr>
          <p:cNvSpPr>
            <a:spLocks noGrp="1"/>
          </p:cNvSpPr>
          <p:nvPr>
            <p:ph idx="1"/>
          </p:nvPr>
        </p:nvSpPr>
        <p:spPr>
          <a:xfrm>
            <a:off x="217821" y="1937174"/>
            <a:ext cx="6191533" cy="4616026"/>
          </a:xfrm>
        </p:spPr>
        <p:txBody>
          <a:bodyPr anchor="ctr">
            <a:normAutofit/>
          </a:bodyPr>
          <a:lstStyle/>
          <a:p>
            <a:r>
              <a:rPr lang="en-US" dirty="0">
                <a:solidFill>
                  <a:schemeClr val="tx2"/>
                </a:solidFill>
              </a:rPr>
              <a:t>Seek as much feedback on your writing as possible, particularly from your supervisor - make sure to give him/her enough time to comment thoughtfully. </a:t>
            </a:r>
          </a:p>
          <a:p>
            <a:r>
              <a:rPr lang="en-US" dirty="0">
                <a:solidFill>
                  <a:schemeClr val="tx2"/>
                </a:solidFill>
              </a:rPr>
              <a:t>You may also want to ask peers, but your supervisor's feedback will likely be the richest.</a:t>
            </a:r>
          </a:p>
        </p:txBody>
      </p:sp>
      <p:grpSp>
        <p:nvGrpSpPr>
          <p:cNvPr id="30" name="Group 29">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Graphic 30" descr="Hierarchy">
            <a:extLst>
              <a:ext uri="{FF2B5EF4-FFF2-40B4-BE49-F238E27FC236}">
                <a16:creationId xmlns:a16="http://schemas.microsoft.com/office/drawing/2014/main" id="{E96392E1-5C73-642E-57B7-CFF8216245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615671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85C65-A089-9A11-1D53-D9F7EF39C2E5}"/>
              </a:ext>
            </a:extLst>
          </p:cNvPr>
          <p:cNvSpPr>
            <a:spLocks noGrp="1"/>
          </p:cNvSpPr>
          <p:nvPr>
            <p:ph type="title"/>
          </p:nvPr>
        </p:nvSpPr>
        <p:spPr>
          <a:xfrm>
            <a:off x="838200" y="365125"/>
            <a:ext cx="5558489" cy="1325563"/>
          </a:xfrm>
        </p:spPr>
        <p:txBody>
          <a:bodyPr>
            <a:normAutofit/>
          </a:bodyPr>
          <a:lstStyle/>
          <a:p>
            <a:r>
              <a:rPr lang="en-US"/>
              <a:t>Key Dissertation Components</a:t>
            </a:r>
            <a:endParaRPr lang="en-US" dirty="0"/>
          </a:p>
        </p:txBody>
      </p:sp>
      <p:sp>
        <p:nvSpPr>
          <p:cNvPr id="17" name="Freeform: Shape 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9B3421-6A3E-4DCD-5206-49FEEEFE5BB2}"/>
              </a:ext>
            </a:extLst>
          </p:cNvPr>
          <p:cNvSpPr>
            <a:spLocks noGrp="1"/>
          </p:cNvSpPr>
          <p:nvPr>
            <p:ph idx="1"/>
          </p:nvPr>
        </p:nvSpPr>
        <p:spPr>
          <a:xfrm>
            <a:off x="542926" y="1690688"/>
            <a:ext cx="6172200" cy="4802187"/>
          </a:xfrm>
        </p:spPr>
        <p:txBody>
          <a:bodyPr>
            <a:normAutofit lnSpcReduction="10000"/>
          </a:bodyPr>
          <a:lstStyle/>
          <a:p>
            <a:pPr marL="0" indent="0">
              <a:buNone/>
            </a:pPr>
            <a:r>
              <a:rPr lang="en-US" sz="2000" b="1" dirty="0"/>
              <a:t>Title Page</a:t>
            </a:r>
          </a:p>
          <a:p>
            <a:r>
              <a:rPr lang="en-US" sz="2000" dirty="0"/>
              <a:t>This page includes your institutional requirements as it may also contain the dissertation </a:t>
            </a:r>
            <a:r>
              <a:rPr lang="en-US" sz="2000" dirty="0" err="1"/>
              <a:t>ti-tle</a:t>
            </a:r>
            <a:r>
              <a:rPr lang="en-US" sz="2000" dirty="0"/>
              <a:t>, the name of the author, the degree, and the date of submission.</a:t>
            </a:r>
          </a:p>
          <a:p>
            <a:pPr marL="0" indent="0">
              <a:buNone/>
            </a:pPr>
            <a:r>
              <a:rPr lang="en-US" sz="2000" b="1" dirty="0"/>
              <a:t>Acknowledgements</a:t>
            </a:r>
          </a:p>
          <a:p>
            <a:r>
              <a:rPr lang="en-US" sz="2000" dirty="0"/>
              <a:t>These are credits for individuals who may have guided or assisted you in your work-for ex-ample, gatekeepers, colleagues who may have commented on the work, or your supervisor for guidance and advice.</a:t>
            </a:r>
          </a:p>
          <a:p>
            <a:pPr marL="0" indent="0">
              <a:buNone/>
            </a:pPr>
            <a:r>
              <a:rPr lang="en-US" sz="2000" b="1" dirty="0"/>
              <a:t>List of Contents</a:t>
            </a:r>
          </a:p>
          <a:p>
            <a:r>
              <a:rPr lang="en-US" sz="2000" dirty="0"/>
              <a:t>A standard list of your dissertation's chapters and sections.</a:t>
            </a:r>
          </a:p>
          <a:p>
            <a:pPr marL="0" indent="0">
              <a:buNone/>
            </a:pPr>
            <a:r>
              <a:rPr lang="en-US" sz="2000" b="1" dirty="0"/>
              <a:t>Abstract</a:t>
            </a:r>
          </a:p>
          <a:p>
            <a:r>
              <a:rPr lang="en-US" sz="2000" dirty="0"/>
              <a:t>A summary of the whole dissertation, including your questions, methodology, results and conclusion.</a:t>
            </a:r>
          </a:p>
          <a:p>
            <a:endParaRPr lang="en-US" sz="1500" dirty="0"/>
          </a:p>
        </p:txBody>
      </p:sp>
      <p:sp>
        <p:nvSpPr>
          <p:cNvPr id="19" name="Oval 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742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85C65-A089-9A11-1D53-D9F7EF39C2E5}"/>
              </a:ext>
            </a:extLst>
          </p:cNvPr>
          <p:cNvSpPr>
            <a:spLocks noGrp="1"/>
          </p:cNvSpPr>
          <p:nvPr>
            <p:ph type="title"/>
          </p:nvPr>
        </p:nvSpPr>
        <p:spPr>
          <a:xfrm>
            <a:off x="0" y="1231"/>
            <a:ext cx="6876662" cy="1325563"/>
          </a:xfrm>
        </p:spPr>
        <p:txBody>
          <a:bodyPr>
            <a:normAutofit/>
          </a:bodyPr>
          <a:lstStyle/>
          <a:p>
            <a:r>
              <a:rPr lang="en-US" dirty="0"/>
              <a:t>Key Dissertation Components</a:t>
            </a:r>
          </a:p>
        </p:txBody>
      </p:sp>
      <p:sp>
        <p:nvSpPr>
          <p:cNvPr id="17" name="Freeform: Shape 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9B3421-6A3E-4DCD-5206-49FEEEFE5BB2}"/>
              </a:ext>
            </a:extLst>
          </p:cNvPr>
          <p:cNvSpPr>
            <a:spLocks noGrp="1"/>
          </p:cNvSpPr>
          <p:nvPr>
            <p:ph idx="1"/>
          </p:nvPr>
        </p:nvSpPr>
        <p:spPr>
          <a:xfrm>
            <a:off x="0" y="1192890"/>
            <a:ext cx="6715126" cy="4802187"/>
          </a:xfrm>
        </p:spPr>
        <p:txBody>
          <a:bodyPr>
            <a:noAutofit/>
          </a:bodyPr>
          <a:lstStyle/>
          <a:p>
            <a:pPr marL="0" indent="0">
              <a:buNone/>
            </a:pPr>
            <a:r>
              <a:rPr lang="en-US" sz="2000" b="1" dirty="0"/>
              <a:t>Introduction</a:t>
            </a:r>
          </a:p>
          <a:p>
            <a:r>
              <a:rPr lang="en-US" sz="2000" dirty="0"/>
              <a:t>Tell the reader what this is about and why it matters. State your theoretical position, your research questions and give a clear direction for your study. Try not to make general state-</a:t>
            </a:r>
            <a:r>
              <a:rPr lang="en-US" sz="2000" dirty="0" err="1"/>
              <a:t>ments</a:t>
            </a:r>
            <a:r>
              <a:rPr lang="en-US" sz="2000" dirty="0"/>
              <a:t> at the outset but give a robust definite direction to your reader.</a:t>
            </a:r>
          </a:p>
          <a:p>
            <a:pPr marL="0" indent="0">
              <a:buNone/>
            </a:pPr>
            <a:r>
              <a:rPr lang="en-US" sz="2000" b="1" dirty="0"/>
              <a:t>Literature Review</a:t>
            </a:r>
          </a:p>
          <a:p>
            <a:r>
              <a:rPr lang="en-US" sz="2000" dirty="0"/>
              <a:t>A review of the literature and relevant theories, related to your research question or topic. A research question may often be developed within this section, along with locating and </a:t>
            </a:r>
            <a:r>
              <a:rPr lang="en-US" sz="2000" dirty="0" err="1"/>
              <a:t>posi-tioning</a:t>
            </a:r>
            <a:r>
              <a:rPr lang="en-US" sz="2000" dirty="0"/>
              <a:t> your study within the broader academic landscape.</a:t>
            </a:r>
          </a:p>
          <a:p>
            <a:pPr marL="0" indent="0">
              <a:buNone/>
            </a:pPr>
            <a:r>
              <a:rPr lang="en-US" sz="2000" b="1" dirty="0"/>
              <a:t>Research Methods</a:t>
            </a:r>
          </a:p>
          <a:p>
            <a:r>
              <a:rPr lang="en-US" sz="2000" dirty="0"/>
              <a:t>This provides the details of the design of your research, the methods of sample selection, data collection, and analytical techniques. You are expected to justify the choices you made as well as the minor and/or major problems which occurred in the process of conducting the re-search.</a:t>
            </a:r>
          </a:p>
        </p:txBody>
      </p:sp>
      <p:sp>
        <p:nvSpPr>
          <p:cNvPr id="19" name="Oval 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461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85C65-A089-9A11-1D53-D9F7EF39C2E5}"/>
              </a:ext>
            </a:extLst>
          </p:cNvPr>
          <p:cNvSpPr>
            <a:spLocks noGrp="1"/>
          </p:cNvSpPr>
          <p:nvPr>
            <p:ph type="title"/>
          </p:nvPr>
        </p:nvSpPr>
        <p:spPr>
          <a:xfrm>
            <a:off x="0" y="1231"/>
            <a:ext cx="6876662" cy="1325563"/>
          </a:xfrm>
        </p:spPr>
        <p:txBody>
          <a:bodyPr>
            <a:normAutofit/>
          </a:bodyPr>
          <a:lstStyle/>
          <a:p>
            <a:r>
              <a:rPr lang="en-US" dirty="0"/>
              <a:t>Key Dissertation Components</a:t>
            </a:r>
          </a:p>
        </p:txBody>
      </p:sp>
      <p:sp>
        <p:nvSpPr>
          <p:cNvPr id="17" name="Freeform: Shape 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9B3421-6A3E-4DCD-5206-49FEEEFE5BB2}"/>
              </a:ext>
            </a:extLst>
          </p:cNvPr>
          <p:cNvSpPr>
            <a:spLocks noGrp="1"/>
          </p:cNvSpPr>
          <p:nvPr>
            <p:ph idx="1"/>
          </p:nvPr>
        </p:nvSpPr>
        <p:spPr>
          <a:xfrm>
            <a:off x="158620" y="1326794"/>
            <a:ext cx="6154453" cy="5251288"/>
          </a:xfrm>
        </p:spPr>
        <p:txBody>
          <a:bodyPr>
            <a:noAutofit/>
          </a:bodyPr>
          <a:lstStyle/>
          <a:p>
            <a:pPr marL="0" indent="0">
              <a:buNone/>
            </a:pPr>
            <a:r>
              <a:rPr lang="en-US" sz="2000" b="1" dirty="0"/>
              <a:t>Results</a:t>
            </a:r>
          </a:p>
          <a:p>
            <a:pPr marL="0" indent="0">
              <a:buNone/>
            </a:pPr>
            <a:r>
              <a:rPr lang="en-US" sz="2000" dirty="0"/>
              <a:t>•Only report findings relevant to your research questions-even if this means omitting other results-so that the clarity of argument is maintained.</a:t>
            </a:r>
          </a:p>
          <a:p>
            <a:pPr marL="0" indent="0">
              <a:buNone/>
            </a:pPr>
            <a:r>
              <a:rPr lang="en-US" sz="2000" dirty="0"/>
              <a:t>•Graphs, Tables and Analyses: Just relate important features of tables, graphs or analyses to your research questions. </a:t>
            </a:r>
          </a:p>
          <a:p>
            <a:pPr marL="0" indent="0">
              <a:buNone/>
            </a:pPr>
            <a:r>
              <a:rPr lang="en-US" sz="2000" dirty="0"/>
              <a:t>•Always comment on graphs, tables or transcripts.</a:t>
            </a:r>
          </a:p>
          <a:p>
            <a:pPr marL="0" indent="0">
              <a:buNone/>
            </a:pPr>
            <a:r>
              <a:rPr lang="en-US" sz="2000" dirty="0"/>
              <a:t>•Quantitative results shall be diversified and represented in different formats: figures, tables, coupled with the most appropriate method of analysis.</a:t>
            </a:r>
          </a:p>
          <a:p>
            <a:pPr marL="0" indent="0">
              <a:buNone/>
            </a:pPr>
            <a:r>
              <a:rPr lang="en-US" sz="2000" dirty="0"/>
              <a:t>•Avoid irrelevant information; bear in mind your research questions and informing literature. </a:t>
            </a:r>
          </a:p>
          <a:p>
            <a:pPr marL="0" indent="0">
              <a:buNone/>
            </a:pPr>
            <a:r>
              <a:rPr lang="en-US" sz="2000" dirty="0"/>
              <a:t>•In theses, structure result chapters with clear signposting, linking research questions to the content of the chapter.</a:t>
            </a:r>
          </a:p>
          <a:p>
            <a:pPr marL="0" indent="0">
              <a:buNone/>
            </a:pPr>
            <a:endParaRPr lang="en-US" sz="2000" dirty="0"/>
          </a:p>
        </p:txBody>
      </p:sp>
      <p:sp>
        <p:nvSpPr>
          <p:cNvPr id="19" name="Oval 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21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85C65-A089-9A11-1D53-D9F7EF39C2E5}"/>
              </a:ext>
            </a:extLst>
          </p:cNvPr>
          <p:cNvSpPr>
            <a:spLocks noGrp="1"/>
          </p:cNvSpPr>
          <p:nvPr>
            <p:ph type="title"/>
          </p:nvPr>
        </p:nvSpPr>
        <p:spPr>
          <a:xfrm>
            <a:off x="0" y="1231"/>
            <a:ext cx="6876662" cy="1325563"/>
          </a:xfrm>
        </p:spPr>
        <p:txBody>
          <a:bodyPr>
            <a:normAutofit/>
          </a:bodyPr>
          <a:lstStyle/>
          <a:p>
            <a:r>
              <a:rPr lang="en-US" dirty="0"/>
              <a:t>Key Dissertation Components</a:t>
            </a:r>
          </a:p>
        </p:txBody>
      </p:sp>
      <p:sp>
        <p:nvSpPr>
          <p:cNvPr id="17" name="Freeform: Shape 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9B3421-6A3E-4DCD-5206-49FEEEFE5BB2}"/>
              </a:ext>
            </a:extLst>
          </p:cNvPr>
          <p:cNvSpPr>
            <a:spLocks noGrp="1"/>
          </p:cNvSpPr>
          <p:nvPr>
            <p:ph idx="1"/>
          </p:nvPr>
        </p:nvSpPr>
        <p:spPr>
          <a:xfrm>
            <a:off x="153955" y="1192538"/>
            <a:ext cx="6568751" cy="5251288"/>
          </a:xfrm>
        </p:spPr>
        <p:txBody>
          <a:bodyPr>
            <a:noAutofit/>
          </a:bodyPr>
          <a:lstStyle/>
          <a:p>
            <a:pPr marL="0" indent="0">
              <a:buNone/>
            </a:pPr>
            <a:r>
              <a:rPr lang="en-US" sz="2000" b="1" dirty="0"/>
              <a:t>Discussion</a:t>
            </a:r>
          </a:p>
          <a:p>
            <a:pPr marL="0" indent="0">
              <a:buNone/>
            </a:pPr>
            <a:r>
              <a:rPr lang="en-US" sz="2000" dirty="0"/>
              <a:t>Consider how the results answer your research questions. Comment on whether a hypothesis was proved or disproved.</a:t>
            </a:r>
          </a:p>
          <a:p>
            <a:pPr marL="0" indent="0">
              <a:buNone/>
            </a:pPr>
            <a:r>
              <a:rPr lang="en-US" sz="2000" b="1" dirty="0"/>
              <a:t>Conclusion</a:t>
            </a:r>
          </a:p>
          <a:p>
            <a:pPr marL="0" indent="0">
              <a:buNone/>
            </a:pPr>
            <a:r>
              <a:rPr lang="en-US" sz="2000" dirty="0"/>
              <a:t>•A brief recapitulation of your argument and findings in light of your research questions may bring out their significance.</a:t>
            </a:r>
          </a:p>
          <a:p>
            <a:pPr marL="0" indent="0">
              <a:buNone/>
            </a:pPr>
            <a:r>
              <a:rPr lang="en-US" sz="2000" dirty="0"/>
              <a:t>•Clearly state what your findings imply for your research questions.</a:t>
            </a:r>
          </a:p>
          <a:p>
            <a:pPr marL="0" indent="0">
              <a:buNone/>
            </a:pPr>
            <a:r>
              <a:rPr lang="en-US" sz="2000" dirty="0"/>
              <a:t>•Highlight how your findings might affect theories related to your research area.</a:t>
            </a:r>
          </a:p>
          <a:p>
            <a:pPr marL="0" indent="0">
              <a:buNone/>
            </a:pPr>
            <a:r>
              <a:rPr lang="en-US" sz="2000" dirty="0"/>
              <a:t>•Acknowledge the limitations of your research, but without overestimating.</a:t>
            </a:r>
          </a:p>
          <a:p>
            <a:pPr marL="0" indent="0">
              <a:buNone/>
            </a:pPr>
            <a:r>
              <a:rPr lang="en-US" sz="2000" dirty="0"/>
              <a:t>•Suggest areas for further research that emerge from your findings.</a:t>
            </a:r>
          </a:p>
          <a:p>
            <a:pPr marL="0" indent="0">
              <a:buNone/>
            </a:pPr>
            <a:r>
              <a:rPr lang="en-US" sz="2000" dirty="0"/>
              <a:t>•Avoid making claims that are speculative beyond data or that introduce new ideas not discussed previously.</a:t>
            </a:r>
          </a:p>
          <a:p>
            <a:pPr marL="0" indent="0">
              <a:buNone/>
            </a:pPr>
            <a:endParaRPr lang="en-US" sz="2000" dirty="0"/>
          </a:p>
        </p:txBody>
      </p:sp>
      <p:sp>
        <p:nvSpPr>
          <p:cNvPr id="19" name="Oval 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07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EBE7FF1A-267F-3191-B632-6452ED2B1147}"/>
              </a:ext>
            </a:extLst>
          </p:cNvPr>
          <p:cNvSpPr>
            <a:spLocks noGrp="1" noChangeArrowheads="1"/>
          </p:cNvSpPr>
          <p:nvPr>
            <p:ph type="title"/>
          </p:nvPr>
        </p:nvSpPr>
        <p:spPr>
          <a:xfrm>
            <a:off x="5297762" y="329184"/>
            <a:ext cx="6251110" cy="1783080"/>
          </a:xfrm>
        </p:spPr>
        <p:txBody>
          <a:bodyPr anchor="b">
            <a:normAutofit/>
          </a:bodyPr>
          <a:lstStyle/>
          <a:p>
            <a:pPr eaLnBrk="1" hangingPunct="1"/>
            <a:r>
              <a:rPr lang="en-US" altLang="en-US" sz="3800"/>
              <a:t>Research and the “scientific” method: What is this “scientific method” after all?</a:t>
            </a:r>
          </a:p>
        </p:txBody>
      </p:sp>
      <p:pic>
        <p:nvPicPr>
          <p:cNvPr id="8196" name="Picture 8195" descr="Magnifying glass and question mark">
            <a:extLst>
              <a:ext uri="{FF2B5EF4-FFF2-40B4-BE49-F238E27FC236}">
                <a16:creationId xmlns:a16="http://schemas.microsoft.com/office/drawing/2014/main" id="{9F0ED46C-78B4-BF82-3569-007DC9A4A3AF}"/>
              </a:ext>
            </a:extLst>
          </p:cNvPr>
          <p:cNvPicPr>
            <a:picLocks noChangeAspect="1"/>
          </p:cNvPicPr>
          <p:nvPr/>
        </p:nvPicPr>
        <p:blipFill>
          <a:blip r:embed="rId2"/>
          <a:srcRect l="32724" r="290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20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D66F1C-1543-E1E8-56FE-98AAA3112991}"/>
              </a:ext>
            </a:extLst>
          </p:cNvPr>
          <p:cNvSpPr>
            <a:spLocks noGrp="1"/>
          </p:cNvSpPr>
          <p:nvPr>
            <p:ph idx="1"/>
          </p:nvPr>
        </p:nvSpPr>
        <p:spPr>
          <a:xfrm>
            <a:off x="5297762" y="2706624"/>
            <a:ext cx="6251110" cy="3483864"/>
          </a:xfrm>
        </p:spPr>
        <p:txBody>
          <a:bodyPr rtlCol="0">
            <a:normAutofit/>
          </a:bodyPr>
          <a:lstStyle/>
          <a:p>
            <a:pPr eaLnBrk="1" fontAlgn="auto" hangingPunct="1">
              <a:spcAft>
                <a:spcPts val="0"/>
              </a:spcAft>
              <a:defRPr/>
            </a:pPr>
            <a:r>
              <a:rPr lang="en-US" sz="1500" b="1"/>
              <a:t>Careful formulation </a:t>
            </a:r>
            <a:r>
              <a:rPr lang="en-US" sz="1500"/>
              <a:t>of research aims and questions.</a:t>
            </a:r>
          </a:p>
          <a:p>
            <a:pPr eaLnBrk="1" fontAlgn="auto" hangingPunct="1">
              <a:spcAft>
                <a:spcPts val="0"/>
              </a:spcAft>
              <a:defRPr/>
            </a:pPr>
            <a:r>
              <a:rPr lang="en-US" sz="1500" b="1"/>
              <a:t>Having an explicit structure</a:t>
            </a:r>
            <a:r>
              <a:rPr lang="en-US" sz="1500"/>
              <a:t>. What is meant by “structure” is knowing what the different parts of the research are, how they connect with each other, and in what sequence. </a:t>
            </a:r>
          </a:p>
          <a:p>
            <a:pPr eaLnBrk="1" fontAlgn="auto" hangingPunct="1">
              <a:spcAft>
                <a:spcPts val="0"/>
              </a:spcAft>
              <a:defRPr/>
            </a:pPr>
            <a:r>
              <a:rPr lang="en-US" sz="1500" b="1"/>
              <a:t>Explaining the reasons for our choices</a:t>
            </a:r>
            <a:r>
              <a:rPr lang="en-US" sz="1500"/>
              <a:t>: (a) why is our topic worth investigating and (b) why we believe that our chosen methods are a good fit for our research questions (a central criterion for the validity of research) (Punch, 2005). </a:t>
            </a:r>
          </a:p>
          <a:p>
            <a:pPr eaLnBrk="1" fontAlgn="auto" hangingPunct="1">
              <a:spcAft>
                <a:spcPts val="0"/>
              </a:spcAft>
              <a:defRPr/>
            </a:pPr>
            <a:r>
              <a:rPr lang="en-US" sz="1500" b="1"/>
              <a:t>Sceptical re-examination of our own conclusions</a:t>
            </a:r>
            <a:r>
              <a:rPr lang="en-US" sz="1500"/>
              <a:t>: the scientific method requires that the researcher is always cautious about their findings.</a:t>
            </a:r>
          </a:p>
          <a:p>
            <a:pPr eaLnBrk="1" fontAlgn="auto" hangingPunct="1">
              <a:spcAft>
                <a:spcPts val="0"/>
              </a:spcAft>
              <a:defRPr/>
            </a:pPr>
            <a:r>
              <a:rPr lang="en-US" sz="1500" b="1"/>
              <a:t>Transparency and replicability</a:t>
            </a:r>
            <a:r>
              <a:rPr lang="en-US" sz="1500"/>
              <a:t>: this refers to the clear and open (honest) communication of the methods and procedures used to obtain results so that the same research can be replicated under identical conditions by other investigators who wish to verify the findings.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85C65-A089-9A11-1D53-D9F7EF39C2E5}"/>
              </a:ext>
            </a:extLst>
          </p:cNvPr>
          <p:cNvSpPr>
            <a:spLocks noGrp="1"/>
          </p:cNvSpPr>
          <p:nvPr>
            <p:ph type="title"/>
          </p:nvPr>
        </p:nvSpPr>
        <p:spPr>
          <a:xfrm>
            <a:off x="0" y="1231"/>
            <a:ext cx="6876662" cy="1325563"/>
          </a:xfrm>
        </p:spPr>
        <p:txBody>
          <a:bodyPr>
            <a:normAutofit/>
          </a:bodyPr>
          <a:lstStyle/>
          <a:p>
            <a:r>
              <a:rPr lang="en-US" dirty="0"/>
              <a:t>Key Dissertation Components</a:t>
            </a:r>
          </a:p>
        </p:txBody>
      </p:sp>
      <p:sp>
        <p:nvSpPr>
          <p:cNvPr id="17" name="Freeform: Shape 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9B3421-6A3E-4DCD-5206-49FEEEFE5BB2}"/>
              </a:ext>
            </a:extLst>
          </p:cNvPr>
          <p:cNvSpPr>
            <a:spLocks noGrp="1"/>
          </p:cNvSpPr>
          <p:nvPr>
            <p:ph idx="1"/>
          </p:nvPr>
        </p:nvSpPr>
        <p:spPr>
          <a:xfrm>
            <a:off x="153955" y="1192538"/>
            <a:ext cx="6568751" cy="5251288"/>
          </a:xfrm>
        </p:spPr>
        <p:txBody>
          <a:bodyPr>
            <a:noAutofit/>
          </a:bodyPr>
          <a:lstStyle/>
          <a:p>
            <a:pPr marL="0" indent="0">
              <a:buNone/>
            </a:pPr>
            <a:r>
              <a:rPr lang="en-US" b="1" dirty="0"/>
              <a:t>Appendices</a:t>
            </a:r>
          </a:p>
          <a:p>
            <a:pPr marL="0" indent="0">
              <a:buNone/>
            </a:pPr>
            <a:r>
              <a:rPr lang="en-US" dirty="0"/>
              <a:t>Material to go in appendices includes, for example: your observation schedule, coding frame, questionnaire, letters/correspondence sent to sample members, or to gatekeepers where </a:t>
            </a:r>
            <a:r>
              <a:rPr lang="en-US" dirty="0" err="1"/>
              <a:t>organisational</a:t>
            </a:r>
            <a:r>
              <a:rPr lang="en-US" dirty="0"/>
              <a:t> collaboration was necessary.</a:t>
            </a:r>
          </a:p>
          <a:p>
            <a:pPr marL="0" indent="0">
              <a:buNone/>
            </a:pPr>
            <a:r>
              <a:rPr lang="en-US" b="1" dirty="0"/>
              <a:t>References</a:t>
            </a:r>
          </a:p>
          <a:p>
            <a:pPr marL="0" indent="0">
              <a:buNone/>
            </a:pPr>
            <a:r>
              <a:rPr lang="en-US" dirty="0"/>
              <a:t>List all sources cited in the text here.</a:t>
            </a:r>
          </a:p>
          <a:p>
            <a:pPr marL="0" indent="0">
              <a:buNone/>
            </a:pPr>
            <a:endParaRPr lang="en-US" sz="2000" dirty="0"/>
          </a:p>
        </p:txBody>
      </p:sp>
      <p:sp>
        <p:nvSpPr>
          <p:cNvPr id="19" name="Oval 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243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114892-158B-397B-64DC-9519D4B55E94}"/>
              </a:ext>
            </a:extLst>
          </p:cNvPr>
          <p:cNvSpPr>
            <a:spLocks noGrp="1"/>
          </p:cNvSpPr>
          <p:nvPr>
            <p:ph type="title"/>
          </p:nvPr>
        </p:nvSpPr>
        <p:spPr>
          <a:xfrm>
            <a:off x="838200" y="365125"/>
            <a:ext cx="10515600" cy="1325563"/>
          </a:xfrm>
        </p:spPr>
        <p:txBody>
          <a:bodyPr>
            <a:normAutofit/>
          </a:bodyPr>
          <a:lstStyle/>
          <a:p>
            <a:pPr algn="ctr"/>
            <a:r>
              <a:rPr lang="en-US"/>
              <a:t>Writing up Quantitative Research</a:t>
            </a:r>
          </a:p>
        </p:txBody>
      </p:sp>
      <p:graphicFrame>
        <p:nvGraphicFramePr>
          <p:cNvPr id="19" name="Content Placeholder 2">
            <a:extLst>
              <a:ext uri="{FF2B5EF4-FFF2-40B4-BE49-F238E27FC236}">
                <a16:creationId xmlns:a16="http://schemas.microsoft.com/office/drawing/2014/main" id="{D787B3F4-D4CE-992F-0B54-C67CF67BD512}"/>
              </a:ext>
            </a:extLst>
          </p:cNvPr>
          <p:cNvGraphicFramePr>
            <a:graphicFrameLocks noGrp="1"/>
          </p:cNvGraphicFramePr>
          <p:nvPr>
            <p:ph idx="1"/>
            <p:extLst>
              <p:ext uri="{D42A27DB-BD31-4B8C-83A1-F6EECF244321}">
                <p14:modId xmlns:p14="http://schemas.microsoft.com/office/powerpoint/2010/main" val="40969289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664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6556C1-C166-CAA4-1380-DD2E7E2F6C3D}"/>
              </a:ext>
            </a:extLst>
          </p:cNvPr>
          <p:cNvSpPr>
            <a:spLocks noGrp="1"/>
          </p:cNvSpPr>
          <p:nvPr>
            <p:ph type="title"/>
          </p:nvPr>
        </p:nvSpPr>
        <p:spPr>
          <a:xfrm>
            <a:off x="838200" y="365125"/>
            <a:ext cx="10515600" cy="1325563"/>
          </a:xfrm>
        </p:spPr>
        <p:txBody>
          <a:bodyPr>
            <a:normAutofit/>
          </a:bodyPr>
          <a:lstStyle/>
          <a:p>
            <a:pPr algn="ctr"/>
            <a:r>
              <a:rPr lang="en-US" dirty="0"/>
              <a:t>Writing up Qualitative Research</a:t>
            </a:r>
            <a:endParaRPr lang="en-US"/>
          </a:p>
        </p:txBody>
      </p:sp>
      <p:graphicFrame>
        <p:nvGraphicFramePr>
          <p:cNvPr id="5" name="Content Placeholder 2">
            <a:extLst>
              <a:ext uri="{FF2B5EF4-FFF2-40B4-BE49-F238E27FC236}">
                <a16:creationId xmlns:a16="http://schemas.microsoft.com/office/drawing/2014/main" id="{704604AC-8037-5D46-30FD-04D72E57666E}"/>
              </a:ext>
            </a:extLst>
          </p:cNvPr>
          <p:cNvGraphicFramePr>
            <a:graphicFrameLocks noGrp="1"/>
          </p:cNvGraphicFramePr>
          <p:nvPr>
            <p:ph idx="1"/>
            <p:extLst>
              <p:ext uri="{D42A27DB-BD31-4B8C-83A1-F6EECF244321}">
                <p14:modId xmlns:p14="http://schemas.microsoft.com/office/powerpoint/2010/main" val="42398532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8139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C4E353-6C9A-E9E8-1278-E5CBEDE5C782}"/>
              </a:ext>
            </a:extLst>
          </p:cNvPr>
          <p:cNvSpPr>
            <a:spLocks noGrp="1"/>
          </p:cNvSpPr>
          <p:nvPr>
            <p:ph type="title"/>
          </p:nvPr>
        </p:nvSpPr>
        <p:spPr>
          <a:xfrm>
            <a:off x="838200" y="365125"/>
            <a:ext cx="10515600" cy="1325563"/>
          </a:xfrm>
        </p:spPr>
        <p:txBody>
          <a:bodyPr>
            <a:normAutofit/>
          </a:bodyPr>
          <a:lstStyle/>
          <a:p>
            <a:pPr algn="ctr"/>
            <a:r>
              <a:rPr lang="en-US" dirty="0"/>
              <a:t>Writing up mixed methods research</a:t>
            </a:r>
            <a:endParaRPr lang="en-US"/>
          </a:p>
        </p:txBody>
      </p:sp>
      <p:graphicFrame>
        <p:nvGraphicFramePr>
          <p:cNvPr id="5" name="Content Placeholder 2">
            <a:extLst>
              <a:ext uri="{FF2B5EF4-FFF2-40B4-BE49-F238E27FC236}">
                <a16:creationId xmlns:a16="http://schemas.microsoft.com/office/drawing/2014/main" id="{66A7B3E2-E8A0-0B7C-5ABD-58CE540BA4B2}"/>
              </a:ext>
            </a:extLst>
          </p:cNvPr>
          <p:cNvGraphicFramePr>
            <a:graphicFrameLocks noGrp="1"/>
          </p:cNvGraphicFramePr>
          <p:nvPr>
            <p:ph idx="1"/>
            <p:extLst>
              <p:ext uri="{D42A27DB-BD31-4B8C-83A1-F6EECF244321}">
                <p14:modId xmlns:p14="http://schemas.microsoft.com/office/powerpoint/2010/main" val="42518913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80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0EB488-D96D-D895-6532-C2D6DB31B9F1}"/>
              </a:ext>
            </a:extLst>
          </p:cNvPr>
          <p:cNvSpPr>
            <a:spLocks noGrp="1"/>
          </p:cNvSpPr>
          <p:nvPr>
            <p:ph type="title"/>
          </p:nvPr>
        </p:nvSpPr>
        <p:spPr>
          <a:xfrm>
            <a:off x="838200" y="365125"/>
            <a:ext cx="10515600" cy="1325563"/>
          </a:xfrm>
        </p:spPr>
        <p:txBody>
          <a:bodyPr>
            <a:normAutofit/>
          </a:bodyPr>
          <a:lstStyle/>
          <a:p>
            <a:pPr algn="ctr"/>
            <a:r>
              <a:rPr lang="en-US" dirty="0"/>
              <a:t>Academic Writing</a:t>
            </a:r>
            <a:endParaRPr lang="en-US"/>
          </a:p>
        </p:txBody>
      </p:sp>
      <p:graphicFrame>
        <p:nvGraphicFramePr>
          <p:cNvPr id="5" name="Content Placeholder 2">
            <a:extLst>
              <a:ext uri="{FF2B5EF4-FFF2-40B4-BE49-F238E27FC236}">
                <a16:creationId xmlns:a16="http://schemas.microsoft.com/office/drawing/2014/main" id="{5BA025C1-A33B-3A87-88B3-640766967B94}"/>
              </a:ext>
            </a:extLst>
          </p:cNvPr>
          <p:cNvGraphicFramePr>
            <a:graphicFrameLocks noGrp="1"/>
          </p:cNvGraphicFramePr>
          <p:nvPr>
            <p:ph idx="1"/>
            <p:extLst>
              <p:ext uri="{D42A27DB-BD31-4B8C-83A1-F6EECF244321}">
                <p14:modId xmlns:p14="http://schemas.microsoft.com/office/powerpoint/2010/main" val="9439489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890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8A32C-3EF1-886C-0D1E-45F0A92FB10C}"/>
              </a:ext>
            </a:extLst>
          </p:cNvPr>
          <p:cNvSpPr>
            <a:spLocks noGrp="1"/>
          </p:cNvSpPr>
          <p:nvPr>
            <p:ph type="title"/>
          </p:nvPr>
        </p:nvSpPr>
        <p:spPr>
          <a:xfrm>
            <a:off x="838201" y="365125"/>
            <a:ext cx="5251316" cy="1807305"/>
          </a:xfrm>
        </p:spPr>
        <p:txBody>
          <a:bodyPr>
            <a:normAutofit/>
          </a:bodyPr>
          <a:lstStyle/>
          <a:p>
            <a:r>
              <a:rPr lang="en-US"/>
              <a:t>Why arguments are important</a:t>
            </a:r>
          </a:p>
        </p:txBody>
      </p:sp>
      <p:sp>
        <p:nvSpPr>
          <p:cNvPr id="3" name="Content Placeholder 2">
            <a:extLst>
              <a:ext uri="{FF2B5EF4-FFF2-40B4-BE49-F238E27FC236}">
                <a16:creationId xmlns:a16="http://schemas.microsoft.com/office/drawing/2014/main" id="{9509E4E3-D03A-865E-12A6-611245BB6A22}"/>
              </a:ext>
            </a:extLst>
          </p:cNvPr>
          <p:cNvSpPr>
            <a:spLocks noGrp="1"/>
          </p:cNvSpPr>
          <p:nvPr>
            <p:ph idx="1"/>
          </p:nvPr>
        </p:nvSpPr>
        <p:spPr>
          <a:xfrm>
            <a:off x="323850" y="2076450"/>
            <a:ext cx="5572125" cy="4543425"/>
          </a:xfrm>
        </p:spPr>
        <p:txBody>
          <a:bodyPr>
            <a:normAutofit lnSpcReduction="10000"/>
          </a:bodyPr>
          <a:lstStyle/>
          <a:p>
            <a:r>
              <a:rPr lang="en-US" sz="2400" dirty="0"/>
              <a:t>Whether it is a dissertation or research work, an argument is always some sort of thread throughout the whole work. </a:t>
            </a:r>
          </a:p>
          <a:p>
            <a:r>
              <a:rPr lang="en-US" sz="2400" dirty="0"/>
              <a:t>This thread makes coherent all its components; that is to say, beginning with the main claim, each one of them develops and supports. </a:t>
            </a:r>
          </a:p>
          <a:p>
            <a:r>
              <a:rPr lang="en-US" sz="2400" dirty="0"/>
              <a:t>You make the research more persuasive and interesting for the audience by keeping a close focus on the argument. </a:t>
            </a:r>
          </a:p>
          <a:p>
            <a:r>
              <a:rPr lang="en-US" sz="2400" dirty="0"/>
              <a:t>At the end, a sharply focused argument makes both your writing itself and the great value of your contribution stronger.</a:t>
            </a:r>
          </a:p>
        </p:txBody>
      </p:sp>
      <p:pic>
        <p:nvPicPr>
          <p:cNvPr id="5" name="Picture 4" descr="Colourful strings through a needle">
            <a:extLst>
              <a:ext uri="{FF2B5EF4-FFF2-40B4-BE49-F238E27FC236}">
                <a16:creationId xmlns:a16="http://schemas.microsoft.com/office/drawing/2014/main" id="{05A60080-0A50-3660-A5B2-3D97428213A2}"/>
              </a:ext>
            </a:extLst>
          </p:cNvPr>
          <p:cNvPicPr>
            <a:picLocks noChangeAspect="1"/>
          </p:cNvPicPr>
          <p:nvPr/>
        </p:nvPicPr>
        <p:blipFill>
          <a:blip r:embed="rId2"/>
          <a:srcRect l="21415" r="2054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94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2CC32-B0DB-206E-156C-1002E95971CF}"/>
              </a:ext>
            </a:extLst>
          </p:cNvPr>
          <p:cNvSpPr>
            <a:spLocks noGrp="1"/>
          </p:cNvSpPr>
          <p:nvPr>
            <p:ph type="title"/>
          </p:nvPr>
        </p:nvSpPr>
        <p:spPr>
          <a:xfrm>
            <a:off x="841248" y="256032"/>
            <a:ext cx="10506456" cy="1014984"/>
          </a:xfrm>
        </p:spPr>
        <p:txBody>
          <a:bodyPr anchor="b">
            <a:normAutofit/>
          </a:bodyPr>
          <a:lstStyle/>
          <a:p>
            <a:r>
              <a:rPr lang="en-US" dirty="0"/>
              <a:t>Why research questions are important</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0304A3F-6D82-981F-C393-CC01066DEB8F}"/>
              </a:ext>
            </a:extLst>
          </p:cNvPr>
          <p:cNvGraphicFramePr>
            <a:graphicFrameLocks noGrp="1"/>
          </p:cNvGraphicFramePr>
          <p:nvPr>
            <p:ph idx="1"/>
            <p:extLst>
              <p:ext uri="{D42A27DB-BD31-4B8C-83A1-F6EECF244321}">
                <p14:modId xmlns:p14="http://schemas.microsoft.com/office/powerpoint/2010/main" val="222326533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9624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and green light&#10;&#10;Description automatically generated">
            <a:extLst>
              <a:ext uri="{FF2B5EF4-FFF2-40B4-BE49-F238E27FC236}">
                <a16:creationId xmlns:a16="http://schemas.microsoft.com/office/drawing/2014/main" id="{E04E283F-937A-19E7-A98C-724BEF1765DE}"/>
              </a:ext>
            </a:extLst>
          </p:cNvPr>
          <p:cNvPicPr>
            <a:picLocks noChangeAspect="1"/>
          </p:cNvPicPr>
          <p:nvPr/>
        </p:nvPicPr>
        <p:blipFill>
          <a:blip r:embed="rId2">
            <a:duotone>
              <a:schemeClr val="bg2">
                <a:shade val="45000"/>
                <a:satMod val="135000"/>
              </a:schemeClr>
              <a:prstClr val="white"/>
            </a:duotone>
          </a:blip>
          <a:srcRect t="2132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3F420-0434-4D3E-75E9-407D90FCE91A}"/>
              </a:ext>
            </a:extLst>
          </p:cNvPr>
          <p:cNvSpPr>
            <a:spLocks noGrp="1"/>
          </p:cNvSpPr>
          <p:nvPr>
            <p:ph type="title"/>
          </p:nvPr>
        </p:nvSpPr>
        <p:spPr>
          <a:xfrm>
            <a:off x="838200" y="365125"/>
            <a:ext cx="10515600" cy="1325563"/>
          </a:xfrm>
        </p:spPr>
        <p:txBody>
          <a:bodyPr>
            <a:normAutofit/>
          </a:bodyPr>
          <a:lstStyle/>
          <a:p>
            <a:r>
              <a:rPr lang="en-US" dirty="0"/>
              <a:t>How to cite bibliographic resources</a:t>
            </a:r>
          </a:p>
        </p:txBody>
      </p:sp>
      <p:graphicFrame>
        <p:nvGraphicFramePr>
          <p:cNvPr id="5" name="Content Placeholder 2">
            <a:extLst>
              <a:ext uri="{FF2B5EF4-FFF2-40B4-BE49-F238E27FC236}">
                <a16:creationId xmlns:a16="http://schemas.microsoft.com/office/drawing/2014/main" id="{4238D0B3-A7B1-4616-7F44-47C154EC5D06}"/>
              </a:ext>
            </a:extLst>
          </p:cNvPr>
          <p:cNvGraphicFramePr>
            <a:graphicFrameLocks noGrp="1"/>
          </p:cNvGraphicFramePr>
          <p:nvPr>
            <p:ph idx="1"/>
            <p:extLst>
              <p:ext uri="{D42A27DB-BD31-4B8C-83A1-F6EECF244321}">
                <p14:modId xmlns:p14="http://schemas.microsoft.com/office/powerpoint/2010/main" val="28521917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570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2A2DA-062C-2513-CC96-A8EA4CE167C6}"/>
              </a:ext>
            </a:extLst>
          </p:cNvPr>
          <p:cNvSpPr>
            <a:spLocks noGrp="1"/>
          </p:cNvSpPr>
          <p:nvPr>
            <p:ph type="title"/>
          </p:nvPr>
        </p:nvSpPr>
        <p:spPr>
          <a:xfrm>
            <a:off x="841248" y="334644"/>
            <a:ext cx="10509504" cy="1076914"/>
          </a:xfrm>
        </p:spPr>
        <p:txBody>
          <a:bodyPr anchor="ctr">
            <a:normAutofit/>
          </a:bodyPr>
          <a:lstStyle/>
          <a:p>
            <a:r>
              <a:rPr lang="en-US" sz="4000"/>
              <a:t>Why proofreading is important</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A13E7224-14BA-427F-E707-76C025E15827}"/>
              </a:ext>
            </a:extLst>
          </p:cNvPr>
          <p:cNvGraphicFramePr>
            <a:graphicFrameLocks noGrp="1"/>
          </p:cNvGraphicFramePr>
          <p:nvPr>
            <p:ph idx="1"/>
            <p:extLst>
              <p:ext uri="{D42A27DB-BD31-4B8C-83A1-F6EECF244321}">
                <p14:modId xmlns:p14="http://schemas.microsoft.com/office/powerpoint/2010/main" val="2116105875"/>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59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8" name="Rectangle 37897">
            <a:extLst>
              <a:ext uri="{FF2B5EF4-FFF2-40B4-BE49-F238E27FC236}">
                <a16:creationId xmlns:a16="http://schemas.microsoft.com/office/drawing/2014/main" id="{2DA60C47-9F76-46D7-9D57-E0C7BA42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a:extLst>
              <a:ext uri="{FF2B5EF4-FFF2-40B4-BE49-F238E27FC236}">
                <a16:creationId xmlns:a16="http://schemas.microsoft.com/office/drawing/2014/main" id="{A31AB423-65DF-7FC1-839D-90B6A63D7C86}"/>
              </a:ext>
            </a:extLst>
          </p:cNvPr>
          <p:cNvSpPr>
            <a:spLocks noGrp="1" noChangeArrowheads="1"/>
          </p:cNvSpPr>
          <p:nvPr>
            <p:ph type="ctrTitle"/>
          </p:nvPr>
        </p:nvSpPr>
        <p:spPr>
          <a:xfrm>
            <a:off x="7178596" y="679730"/>
            <a:ext cx="4475848" cy="3787041"/>
          </a:xfrm>
        </p:spPr>
        <p:txBody>
          <a:bodyPr>
            <a:normAutofit/>
          </a:bodyPr>
          <a:lstStyle/>
          <a:p>
            <a:pPr algn="l" eaLnBrk="1" hangingPunct="1"/>
            <a:r>
              <a:rPr lang="en-US" altLang="en-US"/>
              <a:t>Chapter 5 </a:t>
            </a:r>
            <a:br>
              <a:rPr lang="en-US" altLang="en-US"/>
            </a:br>
            <a:r>
              <a:rPr lang="en-US" altLang="en-US"/>
              <a:t>Research ethics</a:t>
            </a:r>
          </a:p>
        </p:txBody>
      </p:sp>
      <p:sp>
        <p:nvSpPr>
          <p:cNvPr id="37891" name="Subtitle 2">
            <a:extLst>
              <a:ext uri="{FF2B5EF4-FFF2-40B4-BE49-F238E27FC236}">
                <a16:creationId xmlns:a16="http://schemas.microsoft.com/office/drawing/2014/main" id="{BAC4A23E-1BE9-55BA-3BC6-E8462B148DA4}"/>
              </a:ext>
            </a:extLst>
          </p:cNvPr>
          <p:cNvSpPr>
            <a:spLocks noGrp="1" noChangeArrowheads="1"/>
          </p:cNvSpPr>
          <p:nvPr>
            <p:ph type="subTitle" idx="1"/>
          </p:nvPr>
        </p:nvSpPr>
        <p:spPr>
          <a:xfrm>
            <a:off x="7178595" y="5045529"/>
            <a:ext cx="4475848" cy="1322614"/>
          </a:xfrm>
        </p:spPr>
        <p:txBody>
          <a:bodyPr>
            <a:normAutofit/>
          </a:bodyPr>
          <a:lstStyle/>
          <a:p>
            <a:pPr algn="l" eaLnBrk="1" hangingPunct="1"/>
            <a:r>
              <a:rPr lang="en-US" altLang="en-US"/>
              <a:t>Stamatis Poulakidakos</a:t>
            </a:r>
          </a:p>
        </p:txBody>
      </p:sp>
      <p:sp>
        <p:nvSpPr>
          <p:cNvPr id="37900" name="Rectangle 3789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65538" y="385757"/>
            <a:ext cx="1715478" cy="6446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02" name="Rectangle 3790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13" y="269325"/>
            <a:ext cx="5591744"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3" name="Picture 2" descr="A logo with black text&#10;&#10;Description automatically generated">
            <a:extLst>
              <a:ext uri="{FF2B5EF4-FFF2-40B4-BE49-F238E27FC236}">
                <a16:creationId xmlns:a16="http://schemas.microsoft.com/office/drawing/2014/main" id="{84CECE01-7A64-A1D6-C9E2-0438F3BF74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5587" y="743866"/>
            <a:ext cx="5127395" cy="21878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 descr="A close up of a logo&#10;&#10;Description automatically generated">
            <a:extLst>
              <a:ext uri="{FF2B5EF4-FFF2-40B4-BE49-F238E27FC236}">
                <a16:creationId xmlns:a16="http://schemas.microsoft.com/office/drawing/2014/main" id="{30C773AA-5860-DA53-40F2-5AF985AFC0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8605" y="4038223"/>
            <a:ext cx="5127395" cy="162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Rectangle 37903">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0543"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EBE7FF1A-267F-3191-B632-6452ED2B1147}"/>
              </a:ext>
            </a:extLst>
          </p:cNvPr>
          <p:cNvSpPr>
            <a:spLocks noGrp="1" noChangeArrowheads="1"/>
          </p:cNvSpPr>
          <p:nvPr>
            <p:ph type="title"/>
          </p:nvPr>
        </p:nvSpPr>
        <p:spPr>
          <a:xfrm>
            <a:off x="635000" y="640823"/>
            <a:ext cx="3418659" cy="5583148"/>
          </a:xfrm>
        </p:spPr>
        <p:txBody>
          <a:bodyPr anchor="ctr">
            <a:normAutofit/>
          </a:bodyPr>
          <a:lstStyle/>
          <a:p>
            <a:pPr eaLnBrk="1" hangingPunct="1"/>
            <a:r>
              <a:rPr lang="en-US" altLang="en-US" sz="5000" dirty="0"/>
              <a:t>Research and the “scientific” method: What is this “scientific method” after all?</a:t>
            </a:r>
          </a:p>
        </p:txBody>
      </p:sp>
      <p:sp>
        <p:nvSpPr>
          <p:cNvPr id="820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196" name="Content Placeholder 2">
            <a:extLst>
              <a:ext uri="{FF2B5EF4-FFF2-40B4-BE49-F238E27FC236}">
                <a16:creationId xmlns:a16="http://schemas.microsoft.com/office/drawing/2014/main" id="{CC675917-746D-7BA5-D49D-B5186B2E07A4}"/>
              </a:ext>
            </a:extLst>
          </p:cNvPr>
          <p:cNvGraphicFramePr>
            <a:graphicFrameLocks noGrp="1"/>
          </p:cNvGraphicFramePr>
          <p:nvPr>
            <p:ph idx="1"/>
            <p:extLst>
              <p:ext uri="{D42A27DB-BD31-4B8C-83A1-F6EECF244321}">
                <p14:modId xmlns:p14="http://schemas.microsoft.com/office/powerpoint/2010/main" val="27501229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401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1" name="Rectangle 38920">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Arc 38922">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914" name="Title 1">
            <a:extLst>
              <a:ext uri="{FF2B5EF4-FFF2-40B4-BE49-F238E27FC236}">
                <a16:creationId xmlns:a16="http://schemas.microsoft.com/office/drawing/2014/main" id="{E7F3A6FC-127C-EF05-0388-8D71801904C9}"/>
              </a:ext>
            </a:extLst>
          </p:cNvPr>
          <p:cNvSpPr>
            <a:spLocks noGrp="1" noChangeArrowheads="1"/>
          </p:cNvSpPr>
          <p:nvPr>
            <p:ph type="title"/>
          </p:nvPr>
        </p:nvSpPr>
        <p:spPr>
          <a:xfrm>
            <a:off x="838200" y="365125"/>
            <a:ext cx="10515600" cy="1325563"/>
          </a:xfrm>
        </p:spPr>
        <p:txBody>
          <a:bodyPr>
            <a:normAutofit/>
          </a:bodyPr>
          <a:lstStyle/>
          <a:p>
            <a:pPr algn="ctr" eaLnBrk="1" hangingPunct="1"/>
            <a:r>
              <a:rPr lang="en-US" altLang="en-US"/>
              <a:t>Learning outcomes</a:t>
            </a:r>
          </a:p>
        </p:txBody>
      </p:sp>
      <p:graphicFrame>
        <p:nvGraphicFramePr>
          <p:cNvPr id="38917" name="Content Placeholder 2">
            <a:extLst>
              <a:ext uri="{FF2B5EF4-FFF2-40B4-BE49-F238E27FC236}">
                <a16:creationId xmlns:a16="http://schemas.microsoft.com/office/drawing/2014/main" id="{3C630C73-D449-E0DF-BAB0-C83DC4D33117}"/>
              </a:ext>
            </a:extLst>
          </p:cNvPr>
          <p:cNvGraphicFramePr>
            <a:graphicFrameLocks noGrp="1"/>
          </p:cNvGraphicFramePr>
          <p:nvPr>
            <p:ph idx="1"/>
            <p:extLst>
              <p:ext uri="{D42A27DB-BD31-4B8C-83A1-F6EECF244321}">
                <p14:modId xmlns:p14="http://schemas.microsoft.com/office/powerpoint/2010/main" val="39467348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4" name="Rectangle 3994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6" name="Freeform: Shape 3994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9938" name="Title 1">
            <a:extLst>
              <a:ext uri="{FF2B5EF4-FFF2-40B4-BE49-F238E27FC236}">
                <a16:creationId xmlns:a16="http://schemas.microsoft.com/office/drawing/2014/main" id="{41556F58-82F1-3899-854A-17767420C0CA}"/>
              </a:ext>
            </a:extLst>
          </p:cNvPr>
          <p:cNvSpPr>
            <a:spLocks noGrp="1" noChangeArrowheads="1"/>
          </p:cNvSpPr>
          <p:nvPr>
            <p:ph type="title"/>
          </p:nvPr>
        </p:nvSpPr>
        <p:spPr>
          <a:xfrm>
            <a:off x="838200" y="643467"/>
            <a:ext cx="2951205" cy="5571066"/>
          </a:xfrm>
        </p:spPr>
        <p:txBody>
          <a:bodyPr>
            <a:normAutofit/>
          </a:bodyPr>
          <a:lstStyle/>
          <a:p>
            <a:pPr eaLnBrk="1" hangingPunct="1"/>
            <a:r>
              <a:rPr lang="en-US" altLang="en-US">
                <a:solidFill>
                  <a:srgbClr val="FFFFFF"/>
                </a:solidFill>
              </a:rPr>
              <a:t>A brief overview of the discussion on ethics</a:t>
            </a:r>
          </a:p>
        </p:txBody>
      </p:sp>
      <p:graphicFrame>
        <p:nvGraphicFramePr>
          <p:cNvPr id="39940" name="Content Placeholder 2">
            <a:extLst>
              <a:ext uri="{FF2B5EF4-FFF2-40B4-BE49-F238E27FC236}">
                <a16:creationId xmlns:a16="http://schemas.microsoft.com/office/drawing/2014/main" id="{14C065FA-FE22-1D8D-0CCD-41945F49CEED}"/>
              </a:ext>
            </a:extLst>
          </p:cNvPr>
          <p:cNvGraphicFramePr>
            <a:graphicFrameLocks noGrp="1"/>
          </p:cNvGraphicFramePr>
          <p:nvPr>
            <p:ph idx="1"/>
            <p:extLst>
              <p:ext uri="{D42A27DB-BD31-4B8C-83A1-F6EECF244321}">
                <p14:modId xmlns:p14="http://schemas.microsoft.com/office/powerpoint/2010/main" val="354156493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9" name="Rectangle 4096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1" name="Freeform: Shape 4097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40962" name="Title 1">
            <a:extLst>
              <a:ext uri="{FF2B5EF4-FFF2-40B4-BE49-F238E27FC236}">
                <a16:creationId xmlns:a16="http://schemas.microsoft.com/office/drawing/2014/main" id="{1BB468D9-C367-1AB0-7405-C5297E4F3625}"/>
              </a:ext>
            </a:extLst>
          </p:cNvPr>
          <p:cNvSpPr>
            <a:spLocks noGrp="1" noChangeArrowheads="1"/>
          </p:cNvSpPr>
          <p:nvPr>
            <p:ph type="title"/>
          </p:nvPr>
        </p:nvSpPr>
        <p:spPr>
          <a:xfrm>
            <a:off x="838200" y="643467"/>
            <a:ext cx="2951205" cy="5571066"/>
          </a:xfrm>
        </p:spPr>
        <p:txBody>
          <a:bodyPr>
            <a:normAutofit/>
          </a:bodyPr>
          <a:lstStyle/>
          <a:p>
            <a:pPr eaLnBrk="1" hangingPunct="1"/>
            <a:r>
              <a:rPr lang="en-US" altLang="en-US">
                <a:solidFill>
                  <a:srgbClr val="FFFFFF"/>
                </a:solidFill>
              </a:rPr>
              <a:t>A brief overview of the discussion on ethics</a:t>
            </a:r>
          </a:p>
        </p:txBody>
      </p:sp>
      <p:graphicFrame>
        <p:nvGraphicFramePr>
          <p:cNvPr id="40965" name="Content Placeholder 2">
            <a:extLst>
              <a:ext uri="{FF2B5EF4-FFF2-40B4-BE49-F238E27FC236}">
                <a16:creationId xmlns:a16="http://schemas.microsoft.com/office/drawing/2014/main" id="{E8E20DF4-1041-B0B4-5E69-3FC3C793DA1A}"/>
              </a:ext>
            </a:extLst>
          </p:cNvPr>
          <p:cNvGraphicFramePr>
            <a:graphicFrameLocks noGrp="1"/>
          </p:cNvGraphicFramePr>
          <p:nvPr>
            <p:ph idx="1"/>
            <p:extLst>
              <p:ext uri="{D42A27DB-BD31-4B8C-83A1-F6EECF244321}">
                <p14:modId xmlns:p14="http://schemas.microsoft.com/office/powerpoint/2010/main" val="152487026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000" name="Rectangle 4199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a:extLst>
              <a:ext uri="{FF2B5EF4-FFF2-40B4-BE49-F238E27FC236}">
                <a16:creationId xmlns:a16="http://schemas.microsoft.com/office/drawing/2014/main" id="{92DD4077-66BB-9E9E-D968-00C6BD37FF95}"/>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A brief overview of the discussion on ethics</a:t>
            </a:r>
          </a:p>
        </p:txBody>
      </p:sp>
      <p:sp>
        <p:nvSpPr>
          <p:cNvPr id="42001" name="Rectangle 4200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002" name="Rectangle 4200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2003" name="Content Placeholder 2">
            <a:extLst>
              <a:ext uri="{FF2B5EF4-FFF2-40B4-BE49-F238E27FC236}">
                <a16:creationId xmlns:a16="http://schemas.microsoft.com/office/drawing/2014/main" id="{E963E850-35D7-BA01-FD5D-7864D457629E}"/>
              </a:ext>
            </a:extLst>
          </p:cNvPr>
          <p:cNvGraphicFramePr>
            <a:graphicFrameLocks noGrp="1"/>
          </p:cNvGraphicFramePr>
          <p:nvPr>
            <p:ph idx="1"/>
            <p:extLst>
              <p:ext uri="{D42A27DB-BD31-4B8C-83A1-F6EECF244321}">
                <p14:modId xmlns:p14="http://schemas.microsoft.com/office/powerpoint/2010/main" val="316203122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43043" name="Rectangle 43042">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44" name="Rectangle 43043">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10" name="Title 1">
            <a:extLst>
              <a:ext uri="{FF2B5EF4-FFF2-40B4-BE49-F238E27FC236}">
                <a16:creationId xmlns:a16="http://schemas.microsoft.com/office/drawing/2014/main" id="{8A3E6B46-63F7-DD6D-5B66-5C4434F325A2}"/>
              </a:ext>
            </a:extLst>
          </p:cNvPr>
          <p:cNvSpPr>
            <a:spLocks noGrp="1" noChangeArrowheads="1"/>
          </p:cNvSpPr>
          <p:nvPr>
            <p:ph type="title"/>
          </p:nvPr>
        </p:nvSpPr>
        <p:spPr>
          <a:xfrm>
            <a:off x="804672" y="457200"/>
            <a:ext cx="10579608" cy="1188720"/>
          </a:xfrm>
        </p:spPr>
        <p:txBody>
          <a:bodyPr>
            <a:normAutofit/>
          </a:bodyPr>
          <a:lstStyle/>
          <a:p>
            <a:pPr eaLnBrk="1" hangingPunct="1"/>
            <a:r>
              <a:rPr lang="en-US" altLang="en-US" sz="4000">
                <a:solidFill>
                  <a:schemeClr val="tx2"/>
                </a:solidFill>
              </a:rPr>
              <a:t>Anonymity/Confidentiality</a:t>
            </a:r>
          </a:p>
        </p:txBody>
      </p:sp>
      <p:grpSp>
        <p:nvGrpSpPr>
          <p:cNvPr id="43045" name="Group 43044">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43046" name="Freeform: Shape 43045">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47" name="Freeform: Shape 43046">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48" name="Freeform: Shape 43047">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3049" name="Freeform: Shape 43048">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50" name="Group 4304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7"/>
            <a:ext cx="2412221" cy="1810093"/>
            <a:chOff x="-305" y="-1"/>
            <a:chExt cx="3832880" cy="2876136"/>
          </a:xfrm>
        </p:grpSpPr>
        <p:sp>
          <p:nvSpPr>
            <p:cNvPr id="43051" name="Freeform: Shape 4305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52" name="Freeform: Shape 4305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53" name="Freeform: Shape 4305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54" name="Freeform: Shape 4305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3012" name="Content Placeholder 2">
            <a:extLst>
              <a:ext uri="{FF2B5EF4-FFF2-40B4-BE49-F238E27FC236}">
                <a16:creationId xmlns:a16="http://schemas.microsoft.com/office/drawing/2014/main" id="{463B10EE-A8BB-B7CE-B549-01C106EEDD51}"/>
              </a:ext>
            </a:extLst>
          </p:cNvPr>
          <p:cNvGraphicFramePr>
            <a:graphicFrameLocks noGrp="1"/>
          </p:cNvGraphicFramePr>
          <p:nvPr>
            <p:ph idx="1"/>
            <p:extLst>
              <p:ext uri="{D42A27DB-BD31-4B8C-83A1-F6EECF244321}">
                <p14:modId xmlns:p14="http://schemas.microsoft.com/office/powerpoint/2010/main" val="3308481332"/>
              </p:ext>
            </p:extLst>
          </p:nvPr>
        </p:nvGraphicFramePr>
        <p:xfrm>
          <a:off x="266700" y="1771915"/>
          <a:ext cx="11430000" cy="4809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1" name="Rectangle 4404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034" name="Title 1">
            <a:extLst>
              <a:ext uri="{FF2B5EF4-FFF2-40B4-BE49-F238E27FC236}">
                <a16:creationId xmlns:a16="http://schemas.microsoft.com/office/drawing/2014/main" id="{240B8DA5-781B-29D6-8566-EEAD7F33D746}"/>
              </a:ext>
            </a:extLst>
          </p:cNvPr>
          <p:cNvSpPr>
            <a:spLocks noGrp="1" noChangeArrowheads="1"/>
          </p:cNvSpPr>
          <p:nvPr>
            <p:ph type="title"/>
          </p:nvPr>
        </p:nvSpPr>
        <p:spPr>
          <a:xfrm>
            <a:off x="838200" y="365125"/>
            <a:ext cx="5393361" cy="1325563"/>
          </a:xfrm>
        </p:spPr>
        <p:txBody>
          <a:bodyPr>
            <a:normAutofit/>
          </a:bodyPr>
          <a:lstStyle/>
          <a:p>
            <a:pPr eaLnBrk="1" hangingPunct="1"/>
            <a:r>
              <a:rPr lang="en-US" altLang="en-US" sz="3700"/>
              <a:t>Anonymity/Confidentiality</a:t>
            </a:r>
          </a:p>
        </p:txBody>
      </p:sp>
      <p:pic>
        <p:nvPicPr>
          <p:cNvPr id="44037" name="Picture 44036">
            <a:extLst>
              <a:ext uri="{FF2B5EF4-FFF2-40B4-BE49-F238E27FC236}">
                <a16:creationId xmlns:a16="http://schemas.microsoft.com/office/drawing/2014/main" id="{B0C97578-1A85-BFC7-29DE-0C1AB4BEB32A}"/>
              </a:ext>
            </a:extLst>
          </p:cNvPr>
          <p:cNvPicPr>
            <a:picLocks noChangeAspect="1"/>
          </p:cNvPicPr>
          <p:nvPr/>
        </p:nvPicPr>
        <p:blipFill>
          <a:blip r:embed="rId2"/>
          <a:srcRect l="15853" r="1739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404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04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4036" name="Content Placeholder 2">
            <a:extLst>
              <a:ext uri="{FF2B5EF4-FFF2-40B4-BE49-F238E27FC236}">
                <a16:creationId xmlns:a16="http://schemas.microsoft.com/office/drawing/2014/main" id="{A01498BB-2CCC-DD8C-41B1-8EBE13EE7D00}"/>
              </a:ext>
            </a:extLst>
          </p:cNvPr>
          <p:cNvGraphicFramePr>
            <a:graphicFrameLocks noGrp="1"/>
          </p:cNvGraphicFramePr>
          <p:nvPr>
            <p:ph idx="1"/>
            <p:extLst>
              <p:ext uri="{D42A27DB-BD31-4B8C-83A1-F6EECF244321}">
                <p14:modId xmlns:p14="http://schemas.microsoft.com/office/powerpoint/2010/main" val="223258071"/>
              </p:ext>
            </p:extLst>
          </p:nvPr>
        </p:nvGraphicFramePr>
        <p:xfrm>
          <a:off x="147196" y="1539551"/>
          <a:ext cx="6160298" cy="492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4" name="Rectangle 4506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Title 1">
            <a:extLst>
              <a:ext uri="{FF2B5EF4-FFF2-40B4-BE49-F238E27FC236}">
                <a16:creationId xmlns:a16="http://schemas.microsoft.com/office/drawing/2014/main" id="{37D06C13-F1B7-91DA-7C69-F07102F40398}"/>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Informed consent</a:t>
            </a:r>
          </a:p>
        </p:txBody>
      </p:sp>
      <p:sp>
        <p:nvSpPr>
          <p:cNvPr id="45066" name="Rectangle 4506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8" name="Rectangle 4506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5071" name="Content Placeholder 2">
            <a:extLst>
              <a:ext uri="{FF2B5EF4-FFF2-40B4-BE49-F238E27FC236}">
                <a16:creationId xmlns:a16="http://schemas.microsoft.com/office/drawing/2014/main" id="{AAF36E91-6204-6A17-BBC5-A0BFF6E25BA5}"/>
              </a:ext>
            </a:extLst>
          </p:cNvPr>
          <p:cNvGraphicFramePr>
            <a:graphicFrameLocks noGrp="1"/>
          </p:cNvGraphicFramePr>
          <p:nvPr>
            <p:ph idx="1"/>
            <p:extLst>
              <p:ext uri="{D42A27DB-BD31-4B8C-83A1-F6EECF244321}">
                <p14:modId xmlns:p14="http://schemas.microsoft.com/office/powerpoint/2010/main" val="427736755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9" name="Rectangle 4608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Title 1">
            <a:extLst>
              <a:ext uri="{FF2B5EF4-FFF2-40B4-BE49-F238E27FC236}">
                <a16:creationId xmlns:a16="http://schemas.microsoft.com/office/drawing/2014/main" id="{F6A596F0-0834-545A-5574-98AD798C9D3B}"/>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The right to privacy</a:t>
            </a:r>
          </a:p>
        </p:txBody>
      </p:sp>
      <p:sp>
        <p:nvSpPr>
          <p:cNvPr id="46091" name="Rectangle 4609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093" name="Rectangle 4609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6085" name="Content Placeholder 2">
            <a:extLst>
              <a:ext uri="{FF2B5EF4-FFF2-40B4-BE49-F238E27FC236}">
                <a16:creationId xmlns:a16="http://schemas.microsoft.com/office/drawing/2014/main" id="{1F8838E8-1BD0-3757-2692-618C92663922}"/>
              </a:ext>
            </a:extLst>
          </p:cNvPr>
          <p:cNvGraphicFramePr>
            <a:graphicFrameLocks noGrp="1"/>
          </p:cNvGraphicFramePr>
          <p:nvPr>
            <p:ph idx="1"/>
            <p:extLst>
              <p:ext uri="{D42A27DB-BD31-4B8C-83A1-F6EECF244321}">
                <p14:modId xmlns:p14="http://schemas.microsoft.com/office/powerpoint/2010/main" val="268319876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3" name="Rectangle 471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itle 1">
            <a:extLst>
              <a:ext uri="{FF2B5EF4-FFF2-40B4-BE49-F238E27FC236}">
                <a16:creationId xmlns:a16="http://schemas.microsoft.com/office/drawing/2014/main" id="{87AE959F-72F9-472E-569F-C9E19509E3F2}"/>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Deception</a:t>
            </a:r>
          </a:p>
        </p:txBody>
      </p:sp>
      <p:sp>
        <p:nvSpPr>
          <p:cNvPr id="47115" name="Rectangle 471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17" name="Rectangle 471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7109" name="Content Placeholder 2">
            <a:extLst>
              <a:ext uri="{FF2B5EF4-FFF2-40B4-BE49-F238E27FC236}">
                <a16:creationId xmlns:a16="http://schemas.microsoft.com/office/drawing/2014/main" id="{24F6182D-2527-B368-31DF-9F84CAD35FFD}"/>
              </a:ext>
            </a:extLst>
          </p:cNvPr>
          <p:cNvGraphicFramePr>
            <a:graphicFrameLocks noGrp="1"/>
          </p:cNvGraphicFramePr>
          <p:nvPr>
            <p:ph idx="1"/>
            <p:extLst>
              <p:ext uri="{D42A27DB-BD31-4B8C-83A1-F6EECF244321}">
                <p14:modId xmlns:p14="http://schemas.microsoft.com/office/powerpoint/2010/main" val="21683561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7" name="Rectangle 48136">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Title 1">
            <a:extLst>
              <a:ext uri="{FF2B5EF4-FFF2-40B4-BE49-F238E27FC236}">
                <a16:creationId xmlns:a16="http://schemas.microsoft.com/office/drawing/2014/main" id="{B3E27097-F4AE-61EB-A68A-8BCFBD9BEBFC}"/>
              </a:ext>
            </a:extLst>
          </p:cNvPr>
          <p:cNvSpPr>
            <a:spLocks noGrp="1" noChangeArrowheads="1"/>
          </p:cNvSpPr>
          <p:nvPr>
            <p:ph type="title"/>
          </p:nvPr>
        </p:nvSpPr>
        <p:spPr>
          <a:xfrm>
            <a:off x="841248" y="685800"/>
            <a:ext cx="10506456" cy="1157005"/>
          </a:xfrm>
        </p:spPr>
        <p:txBody>
          <a:bodyPr anchor="b">
            <a:normAutofit/>
          </a:bodyPr>
          <a:lstStyle/>
          <a:p>
            <a:pPr eaLnBrk="1" hangingPunct="1"/>
            <a:r>
              <a:rPr lang="en-US" altLang="en-US" sz="4800"/>
              <a:t>Ethical issues in the digital space</a:t>
            </a:r>
          </a:p>
        </p:txBody>
      </p:sp>
      <p:sp>
        <p:nvSpPr>
          <p:cNvPr id="48139" name="Rectangle 48138">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41" name="Rectangle 4814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8133" name="Content Placeholder 2">
            <a:extLst>
              <a:ext uri="{FF2B5EF4-FFF2-40B4-BE49-F238E27FC236}">
                <a16:creationId xmlns:a16="http://schemas.microsoft.com/office/drawing/2014/main" id="{F572D1B5-2D5A-B53E-89EF-5139A4DBC9FD}"/>
              </a:ext>
            </a:extLst>
          </p:cNvPr>
          <p:cNvGraphicFramePr>
            <a:graphicFrameLocks noGrp="1"/>
          </p:cNvGraphicFramePr>
          <p:nvPr>
            <p:ph idx="1"/>
            <p:extLst>
              <p:ext uri="{D42A27DB-BD31-4B8C-83A1-F6EECF244321}">
                <p14:modId xmlns:p14="http://schemas.microsoft.com/office/powerpoint/2010/main" val="1798472170"/>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A4B5CDAD-8880-3143-53C1-8AC67F52DFFB}"/>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What is social research? </a:t>
            </a:r>
          </a:p>
        </p:txBody>
      </p:sp>
      <p:sp>
        <p:nvSpPr>
          <p:cNvPr id="9227" name="Rectangle 922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9" name="Rectangle 922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9221" name="Content Placeholder 2">
            <a:extLst>
              <a:ext uri="{FF2B5EF4-FFF2-40B4-BE49-F238E27FC236}">
                <a16:creationId xmlns:a16="http://schemas.microsoft.com/office/drawing/2014/main" id="{5707AC8E-8351-0211-ACC6-D1697854EE19}"/>
              </a:ext>
            </a:extLst>
          </p:cNvPr>
          <p:cNvGraphicFramePr>
            <a:graphicFrameLocks noGrp="1"/>
          </p:cNvGraphicFramePr>
          <p:nvPr>
            <p:ph idx="1"/>
            <p:extLst>
              <p:ext uri="{D42A27DB-BD31-4B8C-83A1-F6EECF244321}">
                <p14:modId xmlns:p14="http://schemas.microsoft.com/office/powerpoint/2010/main" val="73949532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1" name="Rectangle 4916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Title 1">
            <a:extLst>
              <a:ext uri="{FF2B5EF4-FFF2-40B4-BE49-F238E27FC236}">
                <a16:creationId xmlns:a16="http://schemas.microsoft.com/office/drawing/2014/main" id="{B95E4343-04C6-F2B8-6B72-122082675AAF}"/>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Conscious partiality</a:t>
            </a:r>
          </a:p>
        </p:txBody>
      </p:sp>
      <p:sp>
        <p:nvSpPr>
          <p:cNvPr id="49163" name="Rectangle 4916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165" name="Rectangle 4916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9157" name="Content Placeholder 2">
            <a:extLst>
              <a:ext uri="{FF2B5EF4-FFF2-40B4-BE49-F238E27FC236}">
                <a16:creationId xmlns:a16="http://schemas.microsoft.com/office/drawing/2014/main" id="{C0687DDC-CD91-6035-C4D5-C1C89A1EA756}"/>
              </a:ext>
            </a:extLst>
          </p:cNvPr>
          <p:cNvGraphicFramePr>
            <a:graphicFrameLocks noGrp="1"/>
          </p:cNvGraphicFramePr>
          <p:nvPr>
            <p:ph idx="1"/>
            <p:extLst>
              <p:ext uri="{D42A27DB-BD31-4B8C-83A1-F6EECF244321}">
                <p14:modId xmlns:p14="http://schemas.microsoft.com/office/powerpoint/2010/main" val="352520992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5" name="Rectangle 50184">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7" name="Rectangle 50186">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Title 1">
            <a:extLst>
              <a:ext uri="{FF2B5EF4-FFF2-40B4-BE49-F238E27FC236}">
                <a16:creationId xmlns:a16="http://schemas.microsoft.com/office/drawing/2014/main" id="{EC6F9A2A-7CA4-A08F-D162-8730C54F8989}"/>
              </a:ext>
            </a:extLst>
          </p:cNvPr>
          <p:cNvSpPr>
            <a:spLocks noGrp="1" noChangeArrowheads="1"/>
          </p:cNvSpPr>
          <p:nvPr>
            <p:ph type="title"/>
          </p:nvPr>
        </p:nvSpPr>
        <p:spPr>
          <a:xfrm>
            <a:off x="6094105" y="802955"/>
            <a:ext cx="4977976" cy="1454051"/>
          </a:xfrm>
        </p:spPr>
        <p:txBody>
          <a:bodyPr>
            <a:normAutofit/>
          </a:bodyPr>
          <a:lstStyle/>
          <a:p>
            <a:pPr eaLnBrk="1" hangingPunct="1"/>
            <a:r>
              <a:rPr lang="en-US" altLang="en-US" sz="3300">
                <a:solidFill>
                  <a:schemeClr val="tx2"/>
                </a:solidFill>
              </a:rPr>
              <a:t>Ethical (and political) issues related to funding (bodies)</a:t>
            </a:r>
          </a:p>
        </p:txBody>
      </p:sp>
      <p:pic>
        <p:nvPicPr>
          <p:cNvPr id="50182" name="Graphic 50181" descr="Judge">
            <a:extLst>
              <a:ext uri="{FF2B5EF4-FFF2-40B4-BE49-F238E27FC236}">
                <a16:creationId xmlns:a16="http://schemas.microsoft.com/office/drawing/2014/main" id="{3BE7C329-A27B-B37D-19BC-1D6D56E69A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49155" name="Content Placeholder 2">
            <a:extLst>
              <a:ext uri="{FF2B5EF4-FFF2-40B4-BE49-F238E27FC236}">
                <a16:creationId xmlns:a16="http://schemas.microsoft.com/office/drawing/2014/main" id="{203A2A1F-C00A-1AE2-29FE-71887737EEDE}"/>
              </a:ext>
            </a:extLst>
          </p:cNvPr>
          <p:cNvSpPr>
            <a:spLocks noGrp="1" noChangeArrowheads="1"/>
          </p:cNvSpPr>
          <p:nvPr>
            <p:ph idx="1"/>
          </p:nvPr>
        </p:nvSpPr>
        <p:spPr>
          <a:xfrm>
            <a:off x="5949069" y="2257006"/>
            <a:ext cx="5928606" cy="4448594"/>
          </a:xfrm>
        </p:spPr>
        <p:txBody>
          <a:bodyPr rtlCol="0" anchor="ctr">
            <a:normAutofit/>
          </a:bodyPr>
          <a:lstStyle/>
          <a:p>
            <a:pPr eaLnBrk="1" fontAlgn="auto" hangingPunct="1">
              <a:spcAft>
                <a:spcPts val="0"/>
              </a:spcAft>
              <a:defRPr/>
            </a:pPr>
            <a:r>
              <a:rPr lang="en-US" altLang="en-US" sz="1800" dirty="0">
                <a:solidFill>
                  <a:schemeClr val="tx2"/>
                </a:solidFill>
              </a:rPr>
              <a:t>Much social research is funded by organizations such as firms and government departments. </a:t>
            </a:r>
          </a:p>
          <a:p>
            <a:pPr eaLnBrk="1" fontAlgn="auto" hangingPunct="1">
              <a:spcAft>
                <a:spcPts val="0"/>
              </a:spcAft>
              <a:defRPr/>
            </a:pPr>
            <a:r>
              <a:rPr lang="en-US" altLang="en-US" sz="1800" dirty="0">
                <a:solidFill>
                  <a:schemeClr val="tx2"/>
                </a:solidFill>
              </a:rPr>
              <a:t>Such organizations frequently have a vested interest in the outcomes of the research. </a:t>
            </a:r>
          </a:p>
          <a:p>
            <a:pPr eaLnBrk="1" fontAlgn="auto" hangingPunct="1">
              <a:spcAft>
                <a:spcPts val="0"/>
              </a:spcAft>
              <a:defRPr/>
            </a:pPr>
            <a:r>
              <a:rPr lang="en-US" altLang="en-US" sz="1800" dirty="0">
                <a:solidFill>
                  <a:schemeClr val="tx2"/>
                </a:solidFill>
              </a:rPr>
              <a:t>The very fact that some research is funded, while other is not, suggests that political issues may be involved, in that we might anticipate that such organizations will seek to invest in studies that will be useful to them and that will be supportive of their operations and world views.</a:t>
            </a:r>
          </a:p>
          <a:p>
            <a:pPr eaLnBrk="1" fontAlgn="auto" hangingPunct="1">
              <a:spcAft>
                <a:spcPts val="0"/>
              </a:spcAft>
              <a:defRPr/>
            </a:pPr>
            <a:r>
              <a:rPr lang="en-US" altLang="en-US" sz="1800" dirty="0">
                <a:solidFill>
                  <a:schemeClr val="tx2"/>
                </a:solidFill>
              </a:rPr>
              <a:t>Gaining access is also a political process. Access is usually mediated by gatekeepers, who are concerned about the researcher’s motives: what the organization can gain from the </a:t>
            </a:r>
            <a:r>
              <a:rPr lang="en-US" altLang="en-US" sz="1800" dirty="0" err="1">
                <a:solidFill>
                  <a:schemeClr val="tx2"/>
                </a:solidFill>
              </a:rPr>
              <a:t>inves-tigation</a:t>
            </a:r>
            <a:r>
              <a:rPr lang="en-US" altLang="en-US" sz="1800" dirty="0">
                <a:solidFill>
                  <a:schemeClr val="tx2"/>
                </a:solidFill>
              </a:rPr>
              <a:t>, what it will lose by participating in the research in terms of staff time and other costs, and potential risks to its image. </a:t>
            </a:r>
          </a:p>
        </p:txBody>
      </p:sp>
      <p:grpSp>
        <p:nvGrpSpPr>
          <p:cNvPr id="50189" name="Group 50188">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50190" name="Freeform: Shape 50189">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1" name="Freeform: Shape 50190">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2" name="Freeform: Shape 50191">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9" name="Rectangle 5120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1" name="Rectangle 5121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Title 1">
            <a:extLst>
              <a:ext uri="{FF2B5EF4-FFF2-40B4-BE49-F238E27FC236}">
                <a16:creationId xmlns:a16="http://schemas.microsoft.com/office/drawing/2014/main" id="{BBBAFF17-4D70-71F2-48FC-7FB1A010B3DA}"/>
              </a:ext>
            </a:extLst>
          </p:cNvPr>
          <p:cNvSpPr>
            <a:spLocks noGrp="1" noChangeArrowheads="1"/>
          </p:cNvSpPr>
          <p:nvPr>
            <p:ph type="title"/>
          </p:nvPr>
        </p:nvSpPr>
        <p:spPr>
          <a:xfrm>
            <a:off x="6094105" y="802955"/>
            <a:ext cx="4977976" cy="1454051"/>
          </a:xfrm>
        </p:spPr>
        <p:txBody>
          <a:bodyPr>
            <a:normAutofit/>
          </a:bodyPr>
          <a:lstStyle/>
          <a:p>
            <a:pPr eaLnBrk="1" hangingPunct="1"/>
            <a:r>
              <a:rPr lang="en-US" altLang="en-US" sz="3600">
                <a:solidFill>
                  <a:schemeClr val="tx2"/>
                </a:solidFill>
              </a:rPr>
              <a:t>Honest reporting, avoidance of plagiarism</a:t>
            </a:r>
          </a:p>
        </p:txBody>
      </p:sp>
      <p:pic>
        <p:nvPicPr>
          <p:cNvPr id="51206" name="Graphic 51205" descr="Scales of Justice">
            <a:extLst>
              <a:ext uri="{FF2B5EF4-FFF2-40B4-BE49-F238E27FC236}">
                <a16:creationId xmlns:a16="http://schemas.microsoft.com/office/drawing/2014/main" id="{45CCA424-0CEF-0974-8AFA-2E9D159DC9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50179" name="Content Placeholder 2">
            <a:extLst>
              <a:ext uri="{FF2B5EF4-FFF2-40B4-BE49-F238E27FC236}">
                <a16:creationId xmlns:a16="http://schemas.microsoft.com/office/drawing/2014/main" id="{782F74E1-D10A-7EF0-CDAB-A9AAA2F82B68}"/>
              </a:ext>
            </a:extLst>
          </p:cNvPr>
          <p:cNvSpPr>
            <a:spLocks noGrp="1" noChangeArrowheads="1"/>
          </p:cNvSpPr>
          <p:nvPr>
            <p:ph idx="1"/>
          </p:nvPr>
        </p:nvSpPr>
        <p:spPr>
          <a:xfrm>
            <a:off x="5931240" y="2114550"/>
            <a:ext cx="6013110" cy="4552950"/>
          </a:xfrm>
        </p:spPr>
        <p:txBody>
          <a:bodyPr rtlCol="0" anchor="ctr">
            <a:normAutofit lnSpcReduction="10000"/>
          </a:bodyPr>
          <a:lstStyle/>
          <a:p>
            <a:pPr eaLnBrk="1" fontAlgn="auto" hangingPunct="1">
              <a:spcAft>
                <a:spcPts val="0"/>
              </a:spcAft>
              <a:defRPr/>
            </a:pPr>
            <a:r>
              <a:rPr lang="en-US" altLang="en-US" sz="2000" dirty="0">
                <a:solidFill>
                  <a:schemeClr val="tx2"/>
                </a:solidFill>
              </a:rPr>
              <a:t>Researchers have ethical obligations to their colleagues in the scientific community. </a:t>
            </a:r>
          </a:p>
          <a:p>
            <a:pPr eaLnBrk="1" fontAlgn="auto" hangingPunct="1">
              <a:spcAft>
                <a:spcPts val="0"/>
              </a:spcAft>
              <a:defRPr/>
            </a:pPr>
            <a:r>
              <a:rPr lang="en-US" altLang="en-US" sz="2000" dirty="0">
                <a:solidFill>
                  <a:schemeClr val="tx2"/>
                </a:solidFill>
              </a:rPr>
              <a:t>A central ethical principle is honest reporting, which is the responsibility to produce accurate data, report honestly, acknowledge the limitations of the research, and disseminate it in both professional and community forums.</a:t>
            </a:r>
          </a:p>
          <a:p>
            <a:pPr eaLnBrk="1" fontAlgn="auto" hangingPunct="1">
              <a:spcAft>
                <a:spcPts val="0"/>
              </a:spcAft>
              <a:defRPr/>
            </a:pPr>
            <a:r>
              <a:rPr lang="en-US" altLang="en-US" sz="2000" dirty="0">
                <a:solidFill>
                  <a:schemeClr val="tx2"/>
                </a:solidFill>
              </a:rPr>
              <a:t>In science, however, it’s often as important to know that two variables are not related as to know that they are.</a:t>
            </a:r>
          </a:p>
          <a:p>
            <a:pPr eaLnBrk="1" fontAlgn="auto" hangingPunct="1">
              <a:spcAft>
                <a:spcPts val="0"/>
              </a:spcAft>
              <a:defRPr/>
            </a:pPr>
            <a:r>
              <a:rPr lang="en-US" altLang="en-US" sz="2000" dirty="0">
                <a:solidFill>
                  <a:schemeClr val="tx2"/>
                </a:solidFill>
              </a:rPr>
              <a:t>In addition, researchers should bear in mind that the avoidance of plagiarism -presenting other people’s work as our own- goes part and parcel with honest reporting, and the originality of any research project should be justified beyond any doubt.</a:t>
            </a:r>
          </a:p>
        </p:txBody>
      </p:sp>
      <p:grpSp>
        <p:nvGrpSpPr>
          <p:cNvPr id="51213" name="Group 5121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51214" name="Freeform: Shape 5121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5" name="Freeform: Shape 5121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6" name="Freeform: Shape 5121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32" name="Rectangle 5223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Title 1">
            <a:extLst>
              <a:ext uri="{FF2B5EF4-FFF2-40B4-BE49-F238E27FC236}">
                <a16:creationId xmlns:a16="http://schemas.microsoft.com/office/drawing/2014/main" id="{C95EEA8C-BECE-8E32-8352-B3F44F24D9EA}"/>
              </a:ext>
            </a:extLst>
          </p:cNvPr>
          <p:cNvSpPr>
            <a:spLocks noGrp="1" noChangeArrowheads="1"/>
          </p:cNvSpPr>
          <p:nvPr>
            <p:ph type="title"/>
          </p:nvPr>
        </p:nvSpPr>
        <p:spPr>
          <a:xfrm>
            <a:off x="838200" y="459863"/>
            <a:ext cx="10515600" cy="1004594"/>
          </a:xfrm>
        </p:spPr>
        <p:txBody>
          <a:bodyPr>
            <a:normAutofit/>
          </a:bodyPr>
          <a:lstStyle/>
          <a:p>
            <a:pPr algn="ctr" eaLnBrk="1" hangingPunct="1"/>
            <a:r>
              <a:rPr lang="en-US" altLang="en-US">
                <a:solidFill>
                  <a:srgbClr val="FFFFFF"/>
                </a:solidFill>
              </a:rPr>
              <a:t>The role of research committees</a:t>
            </a:r>
          </a:p>
        </p:txBody>
      </p:sp>
      <p:sp>
        <p:nvSpPr>
          <p:cNvPr id="52234" name="Rectangle: Rounded Corners 5223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228" name="Content Placeholder 2">
            <a:extLst>
              <a:ext uri="{FF2B5EF4-FFF2-40B4-BE49-F238E27FC236}">
                <a16:creationId xmlns:a16="http://schemas.microsoft.com/office/drawing/2014/main" id="{C1427DE5-BB05-2E56-C12E-5E160A2EB9CB}"/>
              </a:ext>
            </a:extLst>
          </p:cNvPr>
          <p:cNvGraphicFramePr>
            <a:graphicFrameLocks noGrp="1"/>
          </p:cNvGraphicFramePr>
          <p:nvPr>
            <p:ph idx="1"/>
            <p:extLst>
              <p:ext uri="{D42A27DB-BD31-4B8C-83A1-F6EECF244321}">
                <p14:modId xmlns:p14="http://schemas.microsoft.com/office/powerpoint/2010/main" val="361413868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80" name="Rectangle 53279">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281" name="Group 53280">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53261" name="Straight Connector 53260">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3282" name="Rectangle 53281">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283" name="Rectangle 53282">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Title 1">
            <a:extLst>
              <a:ext uri="{FF2B5EF4-FFF2-40B4-BE49-F238E27FC236}">
                <a16:creationId xmlns:a16="http://schemas.microsoft.com/office/drawing/2014/main" id="{7EA14623-E2CD-386E-D3EC-845B195794D0}"/>
              </a:ext>
            </a:extLst>
          </p:cNvPr>
          <p:cNvSpPr>
            <a:spLocks noGrp="1" noChangeArrowheads="1"/>
          </p:cNvSpPr>
          <p:nvPr>
            <p:ph type="ctrTitle"/>
          </p:nvPr>
        </p:nvSpPr>
        <p:spPr>
          <a:xfrm>
            <a:off x="1060232" y="3941205"/>
            <a:ext cx="10071536" cy="929750"/>
          </a:xfrm>
        </p:spPr>
        <p:txBody>
          <a:bodyPr anchor="b">
            <a:normAutofit/>
          </a:bodyPr>
          <a:lstStyle/>
          <a:p>
            <a:pPr eaLnBrk="1" hangingPunct="1"/>
            <a:r>
              <a:rPr lang="en-US" altLang="en-US" sz="2900"/>
              <a:t>Chapter 6 </a:t>
            </a:r>
            <a:br>
              <a:rPr lang="en-US" altLang="en-US" sz="2900"/>
            </a:br>
            <a:r>
              <a:rPr lang="en-US" altLang="en-US" sz="2900"/>
              <a:t>Quantitative Research and Analysis</a:t>
            </a:r>
          </a:p>
        </p:txBody>
      </p:sp>
      <p:sp>
        <p:nvSpPr>
          <p:cNvPr id="53251" name="Subtitle 2">
            <a:extLst>
              <a:ext uri="{FF2B5EF4-FFF2-40B4-BE49-F238E27FC236}">
                <a16:creationId xmlns:a16="http://schemas.microsoft.com/office/drawing/2014/main" id="{33DD2BDE-AEE0-44B2-34B9-990C62272A15}"/>
              </a:ext>
            </a:extLst>
          </p:cNvPr>
          <p:cNvSpPr>
            <a:spLocks noGrp="1" noChangeArrowheads="1"/>
          </p:cNvSpPr>
          <p:nvPr>
            <p:ph type="subTitle" idx="1"/>
          </p:nvPr>
        </p:nvSpPr>
        <p:spPr>
          <a:xfrm>
            <a:off x="1060232" y="4984740"/>
            <a:ext cx="10071536" cy="448377"/>
          </a:xfrm>
        </p:spPr>
        <p:txBody>
          <a:bodyPr anchor="t">
            <a:normAutofit/>
          </a:bodyPr>
          <a:lstStyle/>
          <a:p>
            <a:pPr eaLnBrk="1" hangingPunct="1"/>
            <a:r>
              <a:rPr lang="en-US" altLang="en-US" sz="2000"/>
              <a:t>Amalia Triantafyllifou</a:t>
            </a:r>
          </a:p>
        </p:txBody>
      </p:sp>
      <p:pic>
        <p:nvPicPr>
          <p:cNvPr id="53252" name="Picture 1" descr="A close up of a logo&#10;&#10;Description automatically generated">
            <a:extLst>
              <a:ext uri="{FF2B5EF4-FFF2-40B4-BE49-F238E27FC236}">
                <a16:creationId xmlns:a16="http://schemas.microsoft.com/office/drawing/2014/main" id="{504CA4FF-BC64-54AA-2840-CF02247B5F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717" y="1368132"/>
            <a:ext cx="5069590" cy="16053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descr="A logo with black text&#10;&#10;Description automatically generated">
            <a:extLst>
              <a:ext uri="{FF2B5EF4-FFF2-40B4-BE49-F238E27FC236}">
                <a16:creationId xmlns:a16="http://schemas.microsoft.com/office/drawing/2014/main" id="{FBAC5881-F7F5-27DF-86EA-CB7B0C0504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8507" y="1090030"/>
            <a:ext cx="5065776" cy="21615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291" name="Rectangle 5429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93" name="Oval 5429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Title 1">
            <a:extLst>
              <a:ext uri="{FF2B5EF4-FFF2-40B4-BE49-F238E27FC236}">
                <a16:creationId xmlns:a16="http://schemas.microsoft.com/office/drawing/2014/main" id="{99606C4B-9D06-557E-50D1-DE97D5839240}"/>
              </a:ext>
            </a:extLst>
          </p:cNvPr>
          <p:cNvSpPr>
            <a:spLocks noGrp="1" noChangeArrowheads="1"/>
          </p:cNvSpPr>
          <p:nvPr>
            <p:ph type="title"/>
          </p:nvPr>
        </p:nvSpPr>
        <p:spPr>
          <a:xfrm>
            <a:off x="1389278" y="1233241"/>
            <a:ext cx="3240506" cy="4064628"/>
          </a:xfrm>
        </p:spPr>
        <p:txBody>
          <a:bodyPr>
            <a:normAutofit/>
          </a:bodyPr>
          <a:lstStyle/>
          <a:p>
            <a:pPr eaLnBrk="1" hangingPunct="1"/>
            <a:r>
              <a:rPr lang="en-US" altLang="en-US">
                <a:solidFill>
                  <a:srgbClr val="FFFFFF"/>
                </a:solidFill>
              </a:rPr>
              <a:t>Learning outcomes</a:t>
            </a:r>
          </a:p>
        </p:txBody>
      </p:sp>
      <p:sp>
        <p:nvSpPr>
          <p:cNvPr id="54295" name="Freeform: Shape 5429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297" name="Freeform: Shape 5429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4299" name="Freeform: Shape 5429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275" name="Content Placeholder 2">
            <a:extLst>
              <a:ext uri="{FF2B5EF4-FFF2-40B4-BE49-F238E27FC236}">
                <a16:creationId xmlns:a16="http://schemas.microsoft.com/office/drawing/2014/main" id="{90F13E16-8557-703F-E0A1-4CED99AE16F4}"/>
              </a:ext>
            </a:extLst>
          </p:cNvPr>
          <p:cNvSpPr>
            <a:spLocks noGrp="1" noChangeArrowheads="1"/>
          </p:cNvSpPr>
          <p:nvPr>
            <p:ph idx="1"/>
          </p:nvPr>
        </p:nvSpPr>
        <p:spPr>
          <a:xfrm>
            <a:off x="6096000" y="820880"/>
            <a:ext cx="5257799" cy="4889350"/>
          </a:xfrm>
        </p:spPr>
        <p:txBody>
          <a:bodyPr anchor="t">
            <a:normAutofit/>
          </a:bodyPr>
          <a:lstStyle/>
          <a:p>
            <a:pPr marL="0" indent="0" eaLnBrk="1" hangingPunct="1">
              <a:buNone/>
            </a:pPr>
            <a:r>
              <a:rPr lang="en-US" altLang="en-US"/>
              <a:t>Upon completion of the study of this chapter students will be able to understand key dimensions of quantitative social research and analysis (the cases in which we implement quantitative research, the different stages/phases of its implementation, and the ways in which the researcher can elaborate her/his data in order to produce results).</a:t>
            </a:r>
          </a:p>
        </p:txBody>
      </p:sp>
      <p:sp>
        <p:nvSpPr>
          <p:cNvPr id="54301" name="Freeform: Shape 5430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4303" name="Freeform: Shape 5430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4305" name="Freeform: Shape 5430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3" name="Rectangle 55302">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5" name="Oval 5530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Title 1">
            <a:extLst>
              <a:ext uri="{FF2B5EF4-FFF2-40B4-BE49-F238E27FC236}">
                <a16:creationId xmlns:a16="http://schemas.microsoft.com/office/drawing/2014/main" id="{0A06960A-7EAF-5543-57CB-B724B05213EC}"/>
              </a:ext>
            </a:extLst>
          </p:cNvPr>
          <p:cNvSpPr>
            <a:spLocks noGrp="1" noChangeArrowheads="1"/>
          </p:cNvSpPr>
          <p:nvPr>
            <p:ph type="title"/>
          </p:nvPr>
        </p:nvSpPr>
        <p:spPr>
          <a:xfrm>
            <a:off x="1389278" y="1233241"/>
            <a:ext cx="3240506" cy="4064628"/>
          </a:xfrm>
        </p:spPr>
        <p:txBody>
          <a:bodyPr>
            <a:normAutofit/>
          </a:bodyPr>
          <a:lstStyle/>
          <a:p>
            <a:pPr eaLnBrk="1" hangingPunct="1"/>
            <a:r>
              <a:rPr lang="en-US" altLang="en-US">
                <a:solidFill>
                  <a:srgbClr val="FFFFFF"/>
                </a:solidFill>
              </a:rPr>
              <a:t>Introduction to Quantitative Research</a:t>
            </a:r>
          </a:p>
        </p:txBody>
      </p:sp>
      <p:sp>
        <p:nvSpPr>
          <p:cNvPr id="55307" name="Freeform: Shape 5530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309" name="Freeform: Shape 5530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5311" name="Freeform: Shape 5531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275" name="Content Placeholder 2">
            <a:extLst>
              <a:ext uri="{FF2B5EF4-FFF2-40B4-BE49-F238E27FC236}">
                <a16:creationId xmlns:a16="http://schemas.microsoft.com/office/drawing/2014/main" id="{9450352B-8BAB-81A4-134A-33036DFB6124}"/>
              </a:ext>
            </a:extLst>
          </p:cNvPr>
          <p:cNvSpPr>
            <a:spLocks noGrp="1" noChangeArrowheads="1"/>
          </p:cNvSpPr>
          <p:nvPr>
            <p:ph idx="1"/>
          </p:nvPr>
        </p:nvSpPr>
        <p:spPr>
          <a:xfrm>
            <a:off x="6096000" y="820879"/>
            <a:ext cx="5486400" cy="5437875"/>
          </a:xfrm>
        </p:spPr>
        <p:txBody>
          <a:bodyPr rtlCol="0" anchor="t">
            <a:normAutofit/>
          </a:bodyPr>
          <a:lstStyle/>
          <a:p>
            <a:pPr eaLnBrk="1" fontAlgn="auto" hangingPunct="1">
              <a:spcAft>
                <a:spcPts val="0"/>
              </a:spcAft>
              <a:defRPr/>
            </a:pPr>
            <a:r>
              <a:rPr lang="en-US" altLang="en-US" sz="2000" dirty="0"/>
              <a:t>Quantitative studies aim mainly at measuring (or manipulating through experimental designs) a set of predefined variables in order to answer the research questions and to test the research hypotheses that have been derived from the relevant literature. </a:t>
            </a:r>
          </a:p>
          <a:p>
            <a:pPr eaLnBrk="1" fontAlgn="auto" hangingPunct="1">
              <a:spcAft>
                <a:spcPts val="0"/>
              </a:spcAft>
              <a:defRPr/>
            </a:pPr>
            <a:r>
              <a:rPr lang="en-US" altLang="en-US" sz="2000" dirty="0"/>
              <a:t>Quantitative research tries to explain social phenomena by collecting data in numerical form that are analyzed via statistical methods. </a:t>
            </a:r>
          </a:p>
          <a:p>
            <a:pPr eaLnBrk="1" fontAlgn="auto" hangingPunct="1">
              <a:spcAft>
                <a:spcPts val="0"/>
              </a:spcAft>
              <a:defRPr/>
            </a:pPr>
            <a:r>
              <a:rPr lang="en-US" altLang="en-US" sz="2000" dirty="0"/>
              <a:t>The unique feature of quantitative research is the collection of numerical data and the measurement of a phenomenon using variables as well as the use of statistics. </a:t>
            </a:r>
          </a:p>
          <a:p>
            <a:pPr eaLnBrk="1" fontAlgn="auto" hangingPunct="1">
              <a:spcAft>
                <a:spcPts val="0"/>
              </a:spcAft>
              <a:defRPr/>
            </a:pPr>
            <a:r>
              <a:rPr lang="en-US" altLang="en-US" sz="2000" dirty="0"/>
              <a:t>As Babbie (2010) notes, it is important for quantitative research to develop instruments that include questions which can be answered numerically.</a:t>
            </a:r>
          </a:p>
        </p:txBody>
      </p:sp>
      <p:sp>
        <p:nvSpPr>
          <p:cNvPr id="55313" name="Freeform: Shape 5531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5315" name="Freeform: Shape 5531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5317" name="Freeform: Shape 5531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9" name="Rectangle 5632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Title 1">
            <a:extLst>
              <a:ext uri="{FF2B5EF4-FFF2-40B4-BE49-F238E27FC236}">
                <a16:creationId xmlns:a16="http://schemas.microsoft.com/office/drawing/2014/main" id="{9D917E73-E63E-522B-5C93-6C0D9784892D}"/>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Introduction to Quantitative Research</a:t>
            </a:r>
          </a:p>
        </p:txBody>
      </p:sp>
      <p:sp>
        <p:nvSpPr>
          <p:cNvPr id="56331" name="Rectangle 5633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333" name="Rectangle 5633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6325" name="Content Placeholder 2">
            <a:extLst>
              <a:ext uri="{FF2B5EF4-FFF2-40B4-BE49-F238E27FC236}">
                <a16:creationId xmlns:a16="http://schemas.microsoft.com/office/drawing/2014/main" id="{F78F68F6-5100-11EC-2CBB-8198E81D2152}"/>
              </a:ext>
            </a:extLst>
          </p:cNvPr>
          <p:cNvGraphicFramePr>
            <a:graphicFrameLocks noGrp="1"/>
          </p:cNvGraphicFramePr>
          <p:nvPr>
            <p:ph idx="1"/>
            <p:extLst>
              <p:ext uri="{D42A27DB-BD31-4B8C-83A1-F6EECF244321}">
                <p14:modId xmlns:p14="http://schemas.microsoft.com/office/powerpoint/2010/main" val="65501913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3" name="Rectangle 5735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5" name="Rectangle 5735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7" name="Rectangle 5735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9" name="Rectangle 5735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6" name="Title 1">
            <a:extLst>
              <a:ext uri="{FF2B5EF4-FFF2-40B4-BE49-F238E27FC236}">
                <a16:creationId xmlns:a16="http://schemas.microsoft.com/office/drawing/2014/main" id="{75EFB62B-4BAA-BBA1-6441-F5CF9C834ABC}"/>
              </a:ext>
            </a:extLst>
          </p:cNvPr>
          <p:cNvSpPr>
            <a:spLocks noGrp="1" noChangeArrowheads="1"/>
          </p:cNvSpPr>
          <p:nvPr>
            <p:ph type="title"/>
          </p:nvPr>
        </p:nvSpPr>
        <p:spPr>
          <a:xfrm>
            <a:off x="1383564" y="348865"/>
            <a:ext cx="9718111" cy="1576446"/>
          </a:xfrm>
        </p:spPr>
        <p:txBody>
          <a:bodyPr anchor="ctr">
            <a:normAutofit/>
          </a:bodyPr>
          <a:lstStyle/>
          <a:p>
            <a:pPr eaLnBrk="1" hangingPunct="1"/>
            <a:r>
              <a:rPr lang="en-US" altLang="en-US" sz="4000">
                <a:solidFill>
                  <a:srgbClr val="FFFFFF"/>
                </a:solidFill>
              </a:rPr>
              <a:t>Descriptive and Causal Studies</a:t>
            </a:r>
          </a:p>
        </p:txBody>
      </p:sp>
      <p:graphicFrame>
        <p:nvGraphicFramePr>
          <p:cNvPr id="57349" name="Content Placeholder 2">
            <a:extLst>
              <a:ext uri="{FF2B5EF4-FFF2-40B4-BE49-F238E27FC236}">
                <a16:creationId xmlns:a16="http://schemas.microsoft.com/office/drawing/2014/main" id="{8B8B6003-11A9-63AB-39F4-CB6FB31CFA50}"/>
              </a:ext>
            </a:extLst>
          </p:cNvPr>
          <p:cNvGraphicFramePr>
            <a:graphicFrameLocks noGrp="1"/>
          </p:cNvGraphicFramePr>
          <p:nvPr>
            <p:ph idx="1"/>
            <p:extLst>
              <p:ext uri="{D42A27DB-BD31-4B8C-83A1-F6EECF244321}">
                <p14:modId xmlns:p14="http://schemas.microsoft.com/office/powerpoint/2010/main" val="398570238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76" name="Rectangle 5837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8" name="Rectangle 5837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80" name="Rectangle 5837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82" name="Rectangle 5838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70" name="Title 1">
            <a:extLst>
              <a:ext uri="{FF2B5EF4-FFF2-40B4-BE49-F238E27FC236}">
                <a16:creationId xmlns:a16="http://schemas.microsoft.com/office/drawing/2014/main" id="{F9D61C7A-CBEE-174F-07C2-C25BED1F9748}"/>
              </a:ext>
            </a:extLst>
          </p:cNvPr>
          <p:cNvSpPr>
            <a:spLocks noGrp="1" noChangeArrowheads="1"/>
          </p:cNvSpPr>
          <p:nvPr>
            <p:ph type="title"/>
          </p:nvPr>
        </p:nvSpPr>
        <p:spPr>
          <a:xfrm>
            <a:off x="1383564" y="348865"/>
            <a:ext cx="9718111" cy="1576446"/>
          </a:xfrm>
        </p:spPr>
        <p:txBody>
          <a:bodyPr anchor="ctr">
            <a:normAutofit/>
          </a:bodyPr>
          <a:lstStyle/>
          <a:p>
            <a:pPr eaLnBrk="1" hangingPunct="1"/>
            <a:r>
              <a:rPr lang="en-US" altLang="en-US" sz="4000">
                <a:solidFill>
                  <a:srgbClr val="FFFFFF"/>
                </a:solidFill>
              </a:rPr>
              <a:t>Research Design and Methods</a:t>
            </a:r>
          </a:p>
        </p:txBody>
      </p:sp>
      <p:graphicFrame>
        <p:nvGraphicFramePr>
          <p:cNvPr id="58372" name="Content Placeholder 2">
            <a:extLst>
              <a:ext uri="{FF2B5EF4-FFF2-40B4-BE49-F238E27FC236}">
                <a16:creationId xmlns:a16="http://schemas.microsoft.com/office/drawing/2014/main" id="{72CB08DD-C7D9-4BE6-891D-E9537BAA6B9E}"/>
              </a:ext>
            </a:extLst>
          </p:cNvPr>
          <p:cNvGraphicFramePr>
            <a:graphicFrameLocks noGrp="1"/>
          </p:cNvGraphicFramePr>
          <p:nvPr>
            <p:ph idx="1"/>
            <p:extLst>
              <p:ext uri="{D42A27DB-BD31-4B8C-83A1-F6EECF244321}">
                <p14:modId xmlns:p14="http://schemas.microsoft.com/office/powerpoint/2010/main" val="1398454312"/>
              </p:ext>
            </p:extLst>
          </p:nvPr>
        </p:nvGraphicFramePr>
        <p:xfrm>
          <a:off x="428626" y="2273575"/>
          <a:ext cx="11143260" cy="4235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0" name="Rectangle 1024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Rectangle 1025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63C04C11-1097-63B3-99B8-6CD74116B847}"/>
              </a:ext>
            </a:extLst>
          </p:cNvPr>
          <p:cNvSpPr>
            <a:spLocks noGrp="1" noChangeArrowheads="1"/>
          </p:cNvSpPr>
          <p:nvPr>
            <p:ph type="title"/>
          </p:nvPr>
        </p:nvSpPr>
        <p:spPr>
          <a:xfrm>
            <a:off x="804672" y="802955"/>
            <a:ext cx="4977976" cy="1454051"/>
          </a:xfrm>
        </p:spPr>
        <p:txBody>
          <a:bodyPr>
            <a:normAutofit/>
          </a:bodyPr>
          <a:lstStyle/>
          <a:p>
            <a:pPr eaLnBrk="1" hangingPunct="1"/>
            <a:r>
              <a:rPr lang="en-US" altLang="en-US" sz="3600">
                <a:solidFill>
                  <a:schemeClr val="tx2"/>
                </a:solidFill>
              </a:rPr>
              <a:t>What is social research? </a:t>
            </a:r>
          </a:p>
        </p:txBody>
      </p:sp>
      <p:sp>
        <p:nvSpPr>
          <p:cNvPr id="10243" name="Content Placeholder 2">
            <a:extLst>
              <a:ext uri="{FF2B5EF4-FFF2-40B4-BE49-F238E27FC236}">
                <a16:creationId xmlns:a16="http://schemas.microsoft.com/office/drawing/2014/main" id="{804806E9-4D9F-0BC5-7F48-E237165DC873}"/>
              </a:ext>
            </a:extLst>
          </p:cNvPr>
          <p:cNvSpPr>
            <a:spLocks noGrp="1" noChangeArrowheads="1"/>
          </p:cNvSpPr>
          <p:nvPr>
            <p:ph idx="1"/>
          </p:nvPr>
        </p:nvSpPr>
        <p:spPr>
          <a:xfrm>
            <a:off x="804672" y="2421682"/>
            <a:ext cx="4977578" cy="3639289"/>
          </a:xfrm>
        </p:spPr>
        <p:txBody>
          <a:bodyPr anchor="ctr">
            <a:normAutofit/>
          </a:bodyPr>
          <a:lstStyle/>
          <a:p>
            <a:pPr marL="0" indent="0" eaLnBrk="1" hangingPunct="1">
              <a:buFont typeface="Arial" panose="020B0604020202020204" pitchFamily="34" charset="0"/>
              <a:buNone/>
            </a:pPr>
            <a:r>
              <a:rPr lang="en-US" altLang="en-US" sz="1800">
                <a:solidFill>
                  <a:schemeClr val="tx2"/>
                </a:solidFill>
              </a:rPr>
              <a:t>•</a:t>
            </a:r>
            <a:r>
              <a:rPr lang="en-US" altLang="en-US" sz="1800" b="1">
                <a:solidFill>
                  <a:schemeClr val="tx2"/>
                </a:solidFill>
              </a:rPr>
              <a:t>Interaction and communication </a:t>
            </a:r>
            <a:r>
              <a:rPr lang="en-US" altLang="en-US" sz="1800">
                <a:solidFill>
                  <a:schemeClr val="tx2"/>
                </a:solidFill>
              </a:rPr>
              <a:t>with human participants are key elements of social re-search.</a:t>
            </a:r>
          </a:p>
          <a:p>
            <a:pPr marL="0" indent="0" eaLnBrk="1" hangingPunct="1">
              <a:buFont typeface="Arial" panose="020B0604020202020204" pitchFamily="34" charset="0"/>
              <a:buNone/>
            </a:pPr>
            <a:r>
              <a:rPr lang="en-US" altLang="en-US" sz="1800">
                <a:solidFill>
                  <a:schemeClr val="tx2"/>
                </a:solidFill>
              </a:rPr>
              <a:t>•</a:t>
            </a:r>
            <a:r>
              <a:rPr lang="en-US" altLang="en-US" sz="1800" b="1">
                <a:solidFill>
                  <a:schemeClr val="tx2"/>
                </a:solidFill>
              </a:rPr>
              <a:t>Ethical constraints </a:t>
            </a:r>
            <a:r>
              <a:rPr lang="en-US" altLang="en-US" sz="1800">
                <a:solidFill>
                  <a:schemeClr val="tx2"/>
                </a:solidFill>
              </a:rPr>
              <a:t>are much more intense in research with humans than in other types of inquiry. </a:t>
            </a:r>
          </a:p>
          <a:p>
            <a:pPr marL="0" indent="0" eaLnBrk="1" hangingPunct="1">
              <a:buFont typeface="Arial" panose="020B0604020202020204" pitchFamily="34" charset="0"/>
              <a:buNone/>
            </a:pPr>
            <a:r>
              <a:rPr lang="en-US" altLang="en-US" sz="1800">
                <a:solidFill>
                  <a:schemeClr val="tx2"/>
                </a:solidFill>
              </a:rPr>
              <a:t>•</a:t>
            </a:r>
            <a:r>
              <a:rPr lang="en-US" altLang="en-US" sz="1800" b="1">
                <a:solidFill>
                  <a:schemeClr val="tx2"/>
                </a:solidFill>
              </a:rPr>
              <a:t>Human participants </a:t>
            </a:r>
            <a:r>
              <a:rPr lang="en-US" altLang="en-US" sz="1800">
                <a:solidFill>
                  <a:schemeClr val="tx2"/>
                </a:solidFill>
              </a:rPr>
              <a:t>are not always predictable. </a:t>
            </a:r>
          </a:p>
          <a:p>
            <a:pPr marL="0" indent="0" eaLnBrk="1" hangingPunct="1">
              <a:buFont typeface="Arial" panose="020B0604020202020204" pitchFamily="34" charset="0"/>
              <a:buNone/>
            </a:pPr>
            <a:r>
              <a:rPr lang="en-US" altLang="en-US" sz="1800">
                <a:solidFill>
                  <a:schemeClr val="tx2"/>
                </a:solidFill>
              </a:rPr>
              <a:t>•</a:t>
            </a:r>
            <a:r>
              <a:rPr lang="en-US" altLang="en-US" sz="1800" b="1">
                <a:solidFill>
                  <a:schemeClr val="tx2"/>
                </a:solidFill>
              </a:rPr>
              <a:t>People are usually aware </a:t>
            </a:r>
            <a:r>
              <a:rPr lang="en-US" altLang="en-US" sz="1800">
                <a:solidFill>
                  <a:schemeClr val="tx2"/>
                </a:solidFill>
              </a:rPr>
              <a:t>that they are being studied. Hence, they develop feelings and attitudes about being studied, which can, in turn, influence research outcomes.</a:t>
            </a:r>
          </a:p>
        </p:txBody>
      </p:sp>
      <p:grpSp>
        <p:nvGrpSpPr>
          <p:cNvPr id="10254" name="Group 1025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0255" name="Freeform: Shape 1025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6" name="Freeform: Shape 1025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Freeform: Shape 1025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8" name="Freeform: Shape 1025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7" name="Graphic 10246" descr="Social Network">
            <a:extLst>
              <a:ext uri="{FF2B5EF4-FFF2-40B4-BE49-F238E27FC236}">
                <a16:creationId xmlns:a16="http://schemas.microsoft.com/office/drawing/2014/main" id="{3723444B-129B-927D-18E6-37F53E0289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413" name="Rectangle 594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Title 1">
            <a:extLst>
              <a:ext uri="{FF2B5EF4-FFF2-40B4-BE49-F238E27FC236}">
                <a16:creationId xmlns:a16="http://schemas.microsoft.com/office/drawing/2014/main" id="{AF579E42-9093-E85D-97CF-9E031A6DE577}"/>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Research Design and Methods</a:t>
            </a:r>
          </a:p>
        </p:txBody>
      </p:sp>
      <p:sp>
        <p:nvSpPr>
          <p:cNvPr id="59414" name="Rectangle 594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9415" name="Rectangle 594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9416" name="Content Placeholder 2">
            <a:extLst>
              <a:ext uri="{FF2B5EF4-FFF2-40B4-BE49-F238E27FC236}">
                <a16:creationId xmlns:a16="http://schemas.microsoft.com/office/drawing/2014/main" id="{0C99633A-7CE1-6E50-4F90-BFEE33C505CB}"/>
              </a:ext>
            </a:extLst>
          </p:cNvPr>
          <p:cNvGraphicFramePr>
            <a:graphicFrameLocks noGrp="1"/>
          </p:cNvGraphicFramePr>
          <p:nvPr>
            <p:ph idx="1"/>
            <p:extLst>
              <p:ext uri="{D42A27DB-BD31-4B8C-83A1-F6EECF244321}">
                <p14:modId xmlns:p14="http://schemas.microsoft.com/office/powerpoint/2010/main" val="365331096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34" name="Rectangle 6043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Title 1">
            <a:extLst>
              <a:ext uri="{FF2B5EF4-FFF2-40B4-BE49-F238E27FC236}">
                <a16:creationId xmlns:a16="http://schemas.microsoft.com/office/drawing/2014/main" id="{44E4F661-DB33-767C-0A42-5630CAB07801}"/>
              </a:ext>
            </a:extLst>
          </p:cNvPr>
          <p:cNvSpPr>
            <a:spLocks noGrp="1" noChangeArrowheads="1"/>
          </p:cNvSpPr>
          <p:nvPr>
            <p:ph type="title"/>
          </p:nvPr>
        </p:nvSpPr>
        <p:spPr>
          <a:xfrm>
            <a:off x="838200" y="459863"/>
            <a:ext cx="10515600" cy="1004594"/>
          </a:xfrm>
        </p:spPr>
        <p:txBody>
          <a:bodyPr>
            <a:normAutofit/>
          </a:bodyPr>
          <a:lstStyle/>
          <a:p>
            <a:pPr algn="ctr" eaLnBrk="1" hangingPunct="1"/>
            <a:r>
              <a:rPr lang="en-US" altLang="en-US">
                <a:solidFill>
                  <a:srgbClr val="FFFFFF"/>
                </a:solidFill>
              </a:rPr>
              <a:t>Research Design and Methods</a:t>
            </a:r>
          </a:p>
        </p:txBody>
      </p:sp>
      <p:sp>
        <p:nvSpPr>
          <p:cNvPr id="60436" name="Rectangle: Rounded Corners 60435">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421" name="Content Placeholder 2">
            <a:extLst>
              <a:ext uri="{FF2B5EF4-FFF2-40B4-BE49-F238E27FC236}">
                <a16:creationId xmlns:a16="http://schemas.microsoft.com/office/drawing/2014/main" id="{C07D67E3-CE22-8B6D-DD54-C51AC307463F}"/>
              </a:ext>
            </a:extLst>
          </p:cNvPr>
          <p:cNvGraphicFramePr>
            <a:graphicFrameLocks noGrp="1"/>
          </p:cNvGraphicFramePr>
          <p:nvPr>
            <p:ph idx="1"/>
            <p:extLst>
              <p:ext uri="{D42A27DB-BD31-4B8C-83A1-F6EECF244321}">
                <p14:modId xmlns:p14="http://schemas.microsoft.com/office/powerpoint/2010/main" val="303591679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57" name="Rectangle 6145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Title 1">
            <a:extLst>
              <a:ext uri="{FF2B5EF4-FFF2-40B4-BE49-F238E27FC236}">
                <a16:creationId xmlns:a16="http://schemas.microsoft.com/office/drawing/2014/main" id="{514412B9-7A9A-D1A9-C11C-C98A65519F63}"/>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Research Design and Methods</a:t>
            </a:r>
          </a:p>
        </p:txBody>
      </p:sp>
      <p:sp>
        <p:nvSpPr>
          <p:cNvPr id="61458" name="Rectangle 6145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459" name="Rectangle 6145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1460" name="Content Placeholder 2">
            <a:extLst>
              <a:ext uri="{FF2B5EF4-FFF2-40B4-BE49-F238E27FC236}">
                <a16:creationId xmlns:a16="http://schemas.microsoft.com/office/drawing/2014/main" id="{C176883B-5AC4-D6F0-A312-809C33E928DA}"/>
              </a:ext>
            </a:extLst>
          </p:cNvPr>
          <p:cNvGraphicFramePr>
            <a:graphicFrameLocks noGrp="1"/>
          </p:cNvGraphicFramePr>
          <p:nvPr>
            <p:ph idx="1"/>
            <p:extLst>
              <p:ext uri="{D42A27DB-BD31-4B8C-83A1-F6EECF244321}">
                <p14:modId xmlns:p14="http://schemas.microsoft.com/office/powerpoint/2010/main" val="126410394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95"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485" name="Picture 62484" descr="Graph">
            <a:extLst>
              <a:ext uri="{FF2B5EF4-FFF2-40B4-BE49-F238E27FC236}">
                <a16:creationId xmlns:a16="http://schemas.microsoft.com/office/drawing/2014/main" id="{A6CEEF63-0E3C-E664-11C4-09A2C53BC689}"/>
              </a:ext>
            </a:extLst>
          </p:cNvPr>
          <p:cNvPicPr>
            <a:picLocks noChangeAspect="1"/>
          </p:cNvPicPr>
          <p:nvPr/>
        </p:nvPicPr>
        <p:blipFill>
          <a:blip r:embed="rId2">
            <a:alphaModFix amt="40000"/>
          </a:blip>
          <a:srcRect t="3674" b="6326"/>
          <a:stretch/>
        </p:blipFill>
        <p:spPr>
          <a:xfrm>
            <a:off x="20" y="10"/>
            <a:ext cx="12191979" cy="6857990"/>
          </a:xfrm>
          <a:prstGeom prst="rect">
            <a:avLst/>
          </a:prstGeom>
        </p:spPr>
      </p:pic>
      <p:sp>
        <p:nvSpPr>
          <p:cNvPr id="62466" name="Title 1">
            <a:extLst>
              <a:ext uri="{FF2B5EF4-FFF2-40B4-BE49-F238E27FC236}">
                <a16:creationId xmlns:a16="http://schemas.microsoft.com/office/drawing/2014/main" id="{23601942-3DCC-F7D6-40BA-87F25686C69B}"/>
              </a:ext>
            </a:extLst>
          </p:cNvPr>
          <p:cNvSpPr>
            <a:spLocks noGrp="1" noChangeArrowheads="1"/>
          </p:cNvSpPr>
          <p:nvPr>
            <p:ph type="title"/>
          </p:nvPr>
        </p:nvSpPr>
        <p:spPr>
          <a:xfrm>
            <a:off x="841249" y="941832"/>
            <a:ext cx="10506456" cy="2057400"/>
          </a:xfrm>
        </p:spPr>
        <p:txBody>
          <a:bodyPr anchor="b">
            <a:normAutofit/>
          </a:bodyPr>
          <a:lstStyle/>
          <a:p>
            <a:pPr eaLnBrk="1" hangingPunct="1"/>
            <a:r>
              <a:rPr lang="en-US" altLang="en-US" sz="5000">
                <a:solidFill>
                  <a:schemeClr val="bg1"/>
                </a:solidFill>
              </a:rPr>
              <a:t>Survey Errors</a:t>
            </a:r>
          </a:p>
        </p:txBody>
      </p:sp>
      <p:sp>
        <p:nvSpPr>
          <p:cNvPr id="62496" name="Rectangle 6249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2494" name="Rectangle 6249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84" name="Content Placeholder 2">
            <a:extLst>
              <a:ext uri="{FF2B5EF4-FFF2-40B4-BE49-F238E27FC236}">
                <a16:creationId xmlns:a16="http://schemas.microsoft.com/office/drawing/2014/main" id="{9F3CECA6-516E-FF0B-D968-931F71753694}"/>
              </a:ext>
            </a:extLst>
          </p:cNvPr>
          <p:cNvSpPr>
            <a:spLocks noGrp="1" noChangeArrowheads="1"/>
          </p:cNvSpPr>
          <p:nvPr>
            <p:ph idx="1"/>
          </p:nvPr>
        </p:nvSpPr>
        <p:spPr>
          <a:xfrm>
            <a:off x="841248" y="3502152"/>
            <a:ext cx="10506456" cy="2670048"/>
          </a:xfrm>
        </p:spPr>
        <p:txBody>
          <a:bodyPr>
            <a:normAutofit/>
          </a:bodyPr>
          <a:lstStyle/>
          <a:p>
            <a:pPr eaLnBrk="1" hangingPunct="1"/>
            <a:r>
              <a:rPr lang="en-US" altLang="en-US" b="1" dirty="0">
                <a:solidFill>
                  <a:schemeClr val="bg1"/>
                </a:solidFill>
              </a:rPr>
              <a:t>Chance variation </a:t>
            </a:r>
            <a:r>
              <a:rPr lang="en-US" altLang="en-US" dirty="0">
                <a:solidFill>
                  <a:schemeClr val="bg1"/>
                </a:solidFill>
              </a:rPr>
              <a:t>is the difference between the values of the sample and the values of the population. However, if the sample size increases then the chance variation tends to decrease. </a:t>
            </a:r>
          </a:p>
          <a:p>
            <a:pPr eaLnBrk="1" hangingPunct="1"/>
            <a:r>
              <a:rPr lang="en-US" altLang="en-US" b="1" dirty="0">
                <a:solidFill>
                  <a:schemeClr val="bg1"/>
                </a:solidFill>
              </a:rPr>
              <a:t>Systematic error</a:t>
            </a:r>
            <a:r>
              <a:rPr lang="en-US" altLang="en-US" dirty="0">
                <a:solidFill>
                  <a:schemeClr val="bg1"/>
                </a:solidFill>
              </a:rPr>
              <a:t> is usually related to issues associated with research design and results from (a) </a:t>
            </a:r>
            <a:r>
              <a:rPr lang="en-US" altLang="en-US" b="1" dirty="0">
                <a:solidFill>
                  <a:schemeClr val="bg1"/>
                </a:solidFill>
              </a:rPr>
              <a:t>sample design errors</a:t>
            </a:r>
            <a:r>
              <a:rPr lang="en-US" altLang="en-US" dirty="0">
                <a:solidFill>
                  <a:schemeClr val="bg1"/>
                </a:solidFill>
              </a:rPr>
              <a:t>, and (b) </a:t>
            </a:r>
            <a:r>
              <a:rPr lang="en-US" altLang="en-US" b="1" dirty="0">
                <a:solidFill>
                  <a:schemeClr val="bg1"/>
                </a:solidFill>
              </a:rPr>
              <a:t>measurement errors</a:t>
            </a:r>
            <a:r>
              <a:rPr lang="en-US" altLang="en-US" dirty="0">
                <a:solidFill>
                  <a:schemeClr val="bg1"/>
                </a:solidFill>
              </a:rPr>
              <a:t>.</a:t>
            </a:r>
          </a:p>
          <a:p>
            <a:pPr eaLnBrk="1" hangingPunct="1"/>
            <a:endParaRPr lang="en-US" altLang="en-US" sz="20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6"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2" name="Picture 63491">
            <a:extLst>
              <a:ext uri="{FF2B5EF4-FFF2-40B4-BE49-F238E27FC236}">
                <a16:creationId xmlns:a16="http://schemas.microsoft.com/office/drawing/2014/main" id="{C52C8C73-4B29-E4D7-EA75-800D418DC15E}"/>
              </a:ext>
            </a:extLst>
          </p:cNvPr>
          <p:cNvPicPr>
            <a:picLocks noChangeAspect="1"/>
          </p:cNvPicPr>
          <p:nvPr/>
        </p:nvPicPr>
        <p:blipFill>
          <a:blip r:embed="rId2">
            <a:alphaModFix amt="40000"/>
          </a:blip>
          <a:srcRect t="2332" b="13398"/>
          <a:stretch/>
        </p:blipFill>
        <p:spPr>
          <a:xfrm>
            <a:off x="20" y="10"/>
            <a:ext cx="12191979" cy="6857990"/>
          </a:xfrm>
          <a:prstGeom prst="rect">
            <a:avLst/>
          </a:prstGeom>
        </p:spPr>
      </p:pic>
      <p:sp>
        <p:nvSpPr>
          <p:cNvPr id="63490" name="Title 1">
            <a:extLst>
              <a:ext uri="{FF2B5EF4-FFF2-40B4-BE49-F238E27FC236}">
                <a16:creationId xmlns:a16="http://schemas.microsoft.com/office/drawing/2014/main" id="{FA458954-32BB-A2EE-9663-52E8651B0130}"/>
              </a:ext>
            </a:extLst>
          </p:cNvPr>
          <p:cNvSpPr>
            <a:spLocks noGrp="1" noChangeArrowheads="1"/>
          </p:cNvSpPr>
          <p:nvPr>
            <p:ph type="title"/>
          </p:nvPr>
        </p:nvSpPr>
        <p:spPr>
          <a:xfrm>
            <a:off x="841249" y="941832"/>
            <a:ext cx="10506456" cy="2057400"/>
          </a:xfrm>
        </p:spPr>
        <p:txBody>
          <a:bodyPr anchor="b">
            <a:normAutofit/>
          </a:bodyPr>
          <a:lstStyle/>
          <a:p>
            <a:pPr eaLnBrk="1" hangingPunct="1"/>
            <a:r>
              <a:rPr lang="en-US" altLang="en-US" sz="5000">
                <a:solidFill>
                  <a:schemeClr val="bg1"/>
                </a:solidFill>
              </a:rPr>
              <a:t>Survey Errors</a:t>
            </a:r>
          </a:p>
        </p:txBody>
      </p:sp>
      <p:sp>
        <p:nvSpPr>
          <p:cNvPr id="63498" name="Rectangle 6349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3500" name="Rectangle 6349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67" name="Content Placeholder 2">
            <a:extLst>
              <a:ext uri="{FF2B5EF4-FFF2-40B4-BE49-F238E27FC236}">
                <a16:creationId xmlns:a16="http://schemas.microsoft.com/office/drawing/2014/main" id="{3C422DE0-1B26-3293-6794-7E9B8B7FF35D}"/>
              </a:ext>
            </a:extLst>
          </p:cNvPr>
          <p:cNvSpPr>
            <a:spLocks noGrp="1" noChangeArrowheads="1"/>
          </p:cNvSpPr>
          <p:nvPr>
            <p:ph idx="1"/>
          </p:nvPr>
        </p:nvSpPr>
        <p:spPr>
          <a:xfrm>
            <a:off x="841248" y="3429000"/>
            <a:ext cx="10506456" cy="3333750"/>
          </a:xfrm>
        </p:spPr>
        <p:txBody>
          <a:bodyPr rtlCol="0">
            <a:normAutofit lnSpcReduction="10000"/>
          </a:bodyPr>
          <a:lstStyle/>
          <a:p>
            <a:pPr eaLnBrk="1" fontAlgn="auto" hangingPunct="1">
              <a:spcAft>
                <a:spcPts val="0"/>
              </a:spcAft>
              <a:defRPr/>
            </a:pPr>
            <a:r>
              <a:rPr lang="en-US" altLang="en-US" sz="2000" dirty="0">
                <a:solidFill>
                  <a:schemeClr val="bg1"/>
                </a:solidFill>
              </a:rPr>
              <a:t>Chance variation is the difference between the values of the sample and the values of the population. </a:t>
            </a:r>
          </a:p>
          <a:p>
            <a:pPr eaLnBrk="1" fontAlgn="auto" hangingPunct="1">
              <a:spcAft>
                <a:spcPts val="0"/>
              </a:spcAft>
              <a:defRPr/>
            </a:pPr>
            <a:r>
              <a:rPr lang="en-US" altLang="en-US" sz="2000" dirty="0">
                <a:solidFill>
                  <a:schemeClr val="bg1"/>
                </a:solidFill>
              </a:rPr>
              <a:t>If the sample size increases then the chance variation tends to decrease.</a:t>
            </a:r>
          </a:p>
          <a:p>
            <a:pPr eaLnBrk="1" fontAlgn="auto" hangingPunct="1">
              <a:spcAft>
                <a:spcPts val="0"/>
              </a:spcAft>
              <a:defRPr/>
            </a:pPr>
            <a:r>
              <a:rPr lang="en-US" altLang="en-US" sz="2000" dirty="0">
                <a:solidFill>
                  <a:schemeClr val="bg1"/>
                </a:solidFill>
              </a:rPr>
              <a:t> Systematic error, is usually related to issues associated with research design and results from (a) </a:t>
            </a:r>
            <a:r>
              <a:rPr lang="en-US" altLang="en-US" sz="2000" b="1" dirty="0">
                <a:solidFill>
                  <a:schemeClr val="bg1"/>
                </a:solidFill>
              </a:rPr>
              <a:t>sample design errors</a:t>
            </a:r>
            <a:r>
              <a:rPr lang="en-US" altLang="en-US" sz="2000" dirty="0">
                <a:solidFill>
                  <a:schemeClr val="bg1"/>
                </a:solidFill>
              </a:rPr>
              <a:t>, and (b) </a:t>
            </a:r>
            <a:r>
              <a:rPr lang="en-US" altLang="en-US" sz="2000" b="1" dirty="0">
                <a:solidFill>
                  <a:schemeClr val="bg1"/>
                </a:solidFill>
              </a:rPr>
              <a:t>measurement errors</a:t>
            </a:r>
            <a:r>
              <a:rPr lang="en-US" altLang="en-US" sz="2000" dirty="0">
                <a:solidFill>
                  <a:schemeClr val="bg1"/>
                </a:solidFill>
              </a:rPr>
              <a:t>.</a:t>
            </a:r>
          </a:p>
          <a:p>
            <a:pPr eaLnBrk="1" fontAlgn="auto" hangingPunct="1">
              <a:spcAft>
                <a:spcPts val="0"/>
              </a:spcAft>
              <a:defRPr/>
            </a:pPr>
            <a:r>
              <a:rPr lang="en-US" altLang="en-US" sz="2000" dirty="0">
                <a:solidFill>
                  <a:schemeClr val="bg1"/>
                </a:solidFill>
              </a:rPr>
              <a:t>Nonresponse bias occurs when elements of the sample are not included in the final survey. Thus, nonresponse bias is the difference that might exist between individuals that responded to the survey and individuals that did not respond to the call to participate. </a:t>
            </a:r>
          </a:p>
          <a:p>
            <a:pPr eaLnBrk="1" fontAlgn="auto" hangingPunct="1">
              <a:spcAft>
                <a:spcPts val="0"/>
              </a:spcAft>
              <a:defRPr/>
            </a:pPr>
            <a:r>
              <a:rPr lang="en-US" altLang="en-US" sz="2000" dirty="0">
                <a:solidFill>
                  <a:schemeClr val="bg1"/>
                </a:solidFill>
              </a:rPr>
              <a:t>Response bias deals with errors on how people answer questions. This type of bias stems from “deliberate falsification” when people intentionally don’t give their true answers out of embarrassment, need to conceal information, or due to misinterpretation of the question.</a:t>
            </a:r>
          </a:p>
        </p:txBody>
      </p:sp>
    </p:spTree>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517" name="Picture 64516" descr="Hand holding a pen shading number on a sheet">
            <a:extLst>
              <a:ext uri="{FF2B5EF4-FFF2-40B4-BE49-F238E27FC236}">
                <a16:creationId xmlns:a16="http://schemas.microsoft.com/office/drawing/2014/main" id="{B4CAB8E4-DDC6-6C15-16DF-DCE434BC9AF9}"/>
              </a:ext>
            </a:extLst>
          </p:cNvPr>
          <p:cNvPicPr>
            <a:picLocks noChangeAspect="1"/>
          </p:cNvPicPr>
          <p:nvPr/>
        </p:nvPicPr>
        <p:blipFill>
          <a:blip r:embed="rId2">
            <a:alphaModFix amt="40000"/>
          </a:blip>
          <a:srcRect b="15730"/>
          <a:stretch/>
        </p:blipFill>
        <p:spPr>
          <a:xfrm>
            <a:off x="-78638" y="0"/>
            <a:ext cx="12191979" cy="6857990"/>
          </a:xfrm>
          <a:prstGeom prst="rect">
            <a:avLst/>
          </a:prstGeom>
        </p:spPr>
      </p:pic>
      <p:sp>
        <p:nvSpPr>
          <p:cNvPr id="64514" name="Title 1">
            <a:extLst>
              <a:ext uri="{FF2B5EF4-FFF2-40B4-BE49-F238E27FC236}">
                <a16:creationId xmlns:a16="http://schemas.microsoft.com/office/drawing/2014/main" id="{0AE86E8F-936B-F320-2FB8-E1CC924DE1E2}"/>
              </a:ext>
            </a:extLst>
          </p:cNvPr>
          <p:cNvSpPr>
            <a:spLocks noGrp="1" noChangeArrowheads="1"/>
          </p:cNvSpPr>
          <p:nvPr>
            <p:ph type="title"/>
          </p:nvPr>
        </p:nvSpPr>
        <p:spPr>
          <a:xfrm>
            <a:off x="841249" y="941832"/>
            <a:ext cx="10506456" cy="2057400"/>
          </a:xfrm>
        </p:spPr>
        <p:txBody>
          <a:bodyPr anchor="b">
            <a:normAutofit/>
          </a:bodyPr>
          <a:lstStyle/>
          <a:p>
            <a:pPr eaLnBrk="1" hangingPunct="1"/>
            <a:r>
              <a:rPr lang="en-US" altLang="en-US" sz="5000">
                <a:solidFill>
                  <a:schemeClr val="bg1"/>
                </a:solidFill>
              </a:rPr>
              <a:t>Questionnaire Design</a:t>
            </a:r>
          </a:p>
        </p:txBody>
      </p:sp>
      <p:sp>
        <p:nvSpPr>
          <p:cNvPr id="64523" name="Rectangle 645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525" name="Rectangle 645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515" name="Content Placeholder 2">
            <a:extLst>
              <a:ext uri="{FF2B5EF4-FFF2-40B4-BE49-F238E27FC236}">
                <a16:creationId xmlns:a16="http://schemas.microsoft.com/office/drawing/2014/main" id="{DA006FDD-5A04-376D-CD00-E2F769A9A11A}"/>
              </a:ext>
            </a:extLst>
          </p:cNvPr>
          <p:cNvSpPr>
            <a:spLocks noGrp="1" noChangeArrowheads="1"/>
          </p:cNvSpPr>
          <p:nvPr>
            <p:ph idx="1"/>
          </p:nvPr>
        </p:nvSpPr>
        <p:spPr>
          <a:xfrm>
            <a:off x="841248" y="3502152"/>
            <a:ext cx="10506456" cy="3061334"/>
          </a:xfrm>
        </p:spPr>
        <p:txBody>
          <a:bodyPr>
            <a:normAutofit/>
          </a:bodyPr>
          <a:lstStyle/>
          <a:p>
            <a:pPr eaLnBrk="1" hangingPunct="1"/>
            <a:r>
              <a:rPr lang="en-US" altLang="en-US" sz="2600" dirty="0">
                <a:solidFill>
                  <a:schemeClr val="bg1"/>
                </a:solidFill>
              </a:rPr>
              <a:t>A questionnaire is a set of questions that is administered to respondents to collect their answers in a standardized way so as the data to be consistent and well organized for statistical analysis.</a:t>
            </a:r>
          </a:p>
          <a:p>
            <a:pPr eaLnBrk="1" hangingPunct="1"/>
            <a:r>
              <a:rPr lang="en-US" altLang="en-US" sz="2600" dirty="0">
                <a:solidFill>
                  <a:schemeClr val="bg1"/>
                </a:solidFill>
              </a:rPr>
              <a:t>A questionnaire is an inexpensive way to collect primary data in a short amount of time. </a:t>
            </a:r>
          </a:p>
          <a:p>
            <a:pPr eaLnBrk="1" hangingPunct="1"/>
            <a:r>
              <a:rPr lang="en-US" altLang="en-US" sz="2600" dirty="0">
                <a:solidFill>
                  <a:schemeClr val="bg1"/>
                </a:solidFill>
              </a:rPr>
              <a:t>Questionnaires also enable participants to respond in an honest way as it can ensure anonymity and protect the privacy of respondents. </a:t>
            </a:r>
          </a:p>
        </p:txBody>
      </p:sp>
    </p:spTree>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4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8" name="Title 1">
            <a:extLst>
              <a:ext uri="{FF2B5EF4-FFF2-40B4-BE49-F238E27FC236}">
                <a16:creationId xmlns:a16="http://schemas.microsoft.com/office/drawing/2014/main" id="{AAFD61CF-8CA5-30E6-C508-011FED08EED5}"/>
              </a:ext>
            </a:extLst>
          </p:cNvPr>
          <p:cNvSpPr>
            <a:spLocks noGrp="1" noChangeArrowheads="1"/>
          </p:cNvSpPr>
          <p:nvPr>
            <p:ph type="title"/>
          </p:nvPr>
        </p:nvSpPr>
        <p:spPr>
          <a:xfrm>
            <a:off x="761800" y="762001"/>
            <a:ext cx="5334197" cy="1708242"/>
          </a:xfrm>
        </p:spPr>
        <p:txBody>
          <a:bodyPr anchor="ctr">
            <a:normAutofit/>
          </a:bodyPr>
          <a:lstStyle/>
          <a:p>
            <a:pPr eaLnBrk="1" hangingPunct="1"/>
            <a:r>
              <a:rPr lang="en-US" altLang="en-US" sz="4000"/>
              <a:t>Questionnaire Design</a:t>
            </a:r>
          </a:p>
        </p:txBody>
      </p:sp>
      <p:sp>
        <p:nvSpPr>
          <p:cNvPr id="3" name="Content Placeholder 2">
            <a:extLst>
              <a:ext uri="{FF2B5EF4-FFF2-40B4-BE49-F238E27FC236}">
                <a16:creationId xmlns:a16="http://schemas.microsoft.com/office/drawing/2014/main" id="{DC1D9CC9-E7C3-0CBA-609D-DBE925F4D25D}"/>
              </a:ext>
            </a:extLst>
          </p:cNvPr>
          <p:cNvSpPr>
            <a:spLocks noGrp="1"/>
          </p:cNvSpPr>
          <p:nvPr>
            <p:ph idx="1"/>
          </p:nvPr>
        </p:nvSpPr>
        <p:spPr>
          <a:xfrm>
            <a:off x="265472" y="1986116"/>
            <a:ext cx="6272980" cy="4581832"/>
          </a:xfrm>
        </p:spPr>
        <p:txBody>
          <a:bodyPr rtlCol="0" anchor="ctr">
            <a:normAutofit/>
          </a:bodyPr>
          <a:lstStyle/>
          <a:p>
            <a:pPr marL="0" indent="0" eaLnBrk="1" fontAlgn="auto" hangingPunct="1">
              <a:spcAft>
                <a:spcPts val="0"/>
              </a:spcAft>
              <a:buFont typeface="Arial" panose="020B0604020202020204" pitchFamily="34" charset="0"/>
              <a:buNone/>
              <a:defRPr/>
            </a:pPr>
            <a:r>
              <a:rPr lang="en-US" dirty="0"/>
              <a:t>To design a questionnaire the researchers should make decisions about the following:</a:t>
            </a:r>
          </a:p>
          <a:p>
            <a:pPr eaLnBrk="1" fontAlgn="auto" hangingPunct="1">
              <a:spcAft>
                <a:spcPts val="0"/>
              </a:spcAft>
              <a:defRPr/>
            </a:pPr>
            <a:r>
              <a:rPr lang="en-US" dirty="0"/>
              <a:t>Information required</a:t>
            </a:r>
          </a:p>
          <a:p>
            <a:pPr eaLnBrk="1" fontAlgn="auto" hangingPunct="1">
              <a:spcAft>
                <a:spcPts val="0"/>
              </a:spcAft>
              <a:defRPr/>
            </a:pPr>
            <a:r>
              <a:rPr lang="en-US" dirty="0"/>
              <a:t>Content of questions</a:t>
            </a:r>
          </a:p>
          <a:p>
            <a:pPr eaLnBrk="1" fontAlgn="auto" hangingPunct="1">
              <a:spcAft>
                <a:spcPts val="0"/>
              </a:spcAft>
              <a:defRPr/>
            </a:pPr>
            <a:r>
              <a:rPr lang="en-US" dirty="0"/>
              <a:t>Format of questions</a:t>
            </a:r>
          </a:p>
          <a:p>
            <a:pPr eaLnBrk="1" fontAlgn="auto" hangingPunct="1">
              <a:spcAft>
                <a:spcPts val="0"/>
              </a:spcAft>
              <a:defRPr/>
            </a:pPr>
            <a:r>
              <a:rPr lang="en-US" dirty="0"/>
              <a:t>Wording of questions</a:t>
            </a:r>
          </a:p>
          <a:p>
            <a:pPr eaLnBrk="1" fontAlgn="auto" hangingPunct="1">
              <a:spcAft>
                <a:spcPts val="0"/>
              </a:spcAft>
              <a:defRPr/>
            </a:pPr>
            <a:r>
              <a:rPr lang="en-US" dirty="0"/>
              <a:t>Questionnaire pre-testing and revision</a:t>
            </a:r>
          </a:p>
          <a:p>
            <a:pPr eaLnBrk="1" fontAlgn="auto" hangingPunct="1">
              <a:spcAft>
                <a:spcPts val="0"/>
              </a:spcAft>
              <a:defRPr/>
            </a:pPr>
            <a:endParaRPr lang="en-US" dirty="0"/>
          </a:p>
        </p:txBody>
      </p:sp>
      <p:pic>
        <p:nvPicPr>
          <p:cNvPr id="65540" name="Picture 65539" descr="Pen placed on top of a signature line">
            <a:extLst>
              <a:ext uri="{FF2B5EF4-FFF2-40B4-BE49-F238E27FC236}">
                <a16:creationId xmlns:a16="http://schemas.microsoft.com/office/drawing/2014/main" id="{0842B63E-48B8-218B-2757-F67C6B96E628}"/>
              </a:ext>
            </a:extLst>
          </p:cNvPr>
          <p:cNvPicPr>
            <a:picLocks noChangeAspect="1"/>
          </p:cNvPicPr>
          <p:nvPr/>
        </p:nvPicPr>
        <p:blipFill>
          <a:blip r:embed="rId2"/>
          <a:srcRect l="48164"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569" name="Rectangle 6656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1">
            <a:extLst>
              <a:ext uri="{FF2B5EF4-FFF2-40B4-BE49-F238E27FC236}">
                <a16:creationId xmlns:a16="http://schemas.microsoft.com/office/drawing/2014/main" id="{5C0C2974-2BD9-FEA9-F94C-822B277824A0}"/>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Format of the questionnaire</a:t>
            </a:r>
          </a:p>
        </p:txBody>
      </p:sp>
      <p:sp>
        <p:nvSpPr>
          <p:cNvPr id="66571" name="Rectangle 6657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573" name="Rectangle 6657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6565" name="Content Placeholder 2">
            <a:extLst>
              <a:ext uri="{FF2B5EF4-FFF2-40B4-BE49-F238E27FC236}">
                <a16:creationId xmlns:a16="http://schemas.microsoft.com/office/drawing/2014/main" id="{A2E8A4CD-B894-78B5-928A-6D5CC02A99CF}"/>
              </a:ext>
            </a:extLst>
          </p:cNvPr>
          <p:cNvGraphicFramePr>
            <a:graphicFrameLocks noGrp="1"/>
          </p:cNvGraphicFramePr>
          <p:nvPr>
            <p:ph idx="1"/>
            <p:extLst>
              <p:ext uri="{D42A27DB-BD31-4B8C-83A1-F6EECF244321}">
                <p14:modId xmlns:p14="http://schemas.microsoft.com/office/powerpoint/2010/main" val="14798258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3" name="Rectangle 6759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Title 1">
            <a:extLst>
              <a:ext uri="{FF2B5EF4-FFF2-40B4-BE49-F238E27FC236}">
                <a16:creationId xmlns:a16="http://schemas.microsoft.com/office/drawing/2014/main" id="{63E12595-50F2-909A-E6A3-F686AEC1884B}"/>
              </a:ext>
            </a:extLst>
          </p:cNvPr>
          <p:cNvSpPr>
            <a:spLocks noGrp="1" noChangeArrowheads="1"/>
          </p:cNvSpPr>
          <p:nvPr>
            <p:ph type="title"/>
          </p:nvPr>
        </p:nvSpPr>
        <p:spPr>
          <a:xfrm>
            <a:off x="841248" y="256032"/>
            <a:ext cx="10506456" cy="1014984"/>
          </a:xfrm>
        </p:spPr>
        <p:txBody>
          <a:bodyPr anchor="b">
            <a:normAutofit/>
          </a:bodyPr>
          <a:lstStyle/>
          <a:p>
            <a:pPr eaLnBrk="1" hangingPunct="1"/>
            <a:r>
              <a:rPr lang="en-US" altLang="en-US"/>
              <a:t>Format of the questionnaire</a:t>
            </a:r>
          </a:p>
        </p:txBody>
      </p:sp>
      <p:sp>
        <p:nvSpPr>
          <p:cNvPr id="67595" name="Rectangle 6759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597" name="Rectangle 6759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7589" name="Content Placeholder 2">
            <a:extLst>
              <a:ext uri="{FF2B5EF4-FFF2-40B4-BE49-F238E27FC236}">
                <a16:creationId xmlns:a16="http://schemas.microsoft.com/office/drawing/2014/main" id="{869836A1-1CD7-3090-C471-02BF43AC54D8}"/>
              </a:ext>
            </a:extLst>
          </p:cNvPr>
          <p:cNvGraphicFramePr>
            <a:graphicFrameLocks noGrp="1"/>
          </p:cNvGraphicFramePr>
          <p:nvPr>
            <p:ph idx="1"/>
            <p:extLst>
              <p:ext uri="{D42A27DB-BD31-4B8C-83A1-F6EECF244321}">
                <p14:modId xmlns:p14="http://schemas.microsoft.com/office/powerpoint/2010/main" val="59394486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7" name="Rectangle 68616">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9" name="Rectangle 6861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Title 1">
            <a:extLst>
              <a:ext uri="{FF2B5EF4-FFF2-40B4-BE49-F238E27FC236}">
                <a16:creationId xmlns:a16="http://schemas.microsoft.com/office/drawing/2014/main" id="{A58DB1A2-3E32-AA02-DD5E-A05F338A16DE}"/>
              </a:ext>
            </a:extLst>
          </p:cNvPr>
          <p:cNvSpPr>
            <a:spLocks noGrp="1" noChangeArrowheads="1"/>
          </p:cNvSpPr>
          <p:nvPr>
            <p:ph type="title"/>
          </p:nvPr>
        </p:nvSpPr>
        <p:spPr>
          <a:xfrm>
            <a:off x="6094105" y="802955"/>
            <a:ext cx="4977976" cy="1454051"/>
          </a:xfrm>
        </p:spPr>
        <p:txBody>
          <a:bodyPr>
            <a:normAutofit/>
          </a:bodyPr>
          <a:lstStyle/>
          <a:p>
            <a:pPr eaLnBrk="1" hangingPunct="1"/>
            <a:r>
              <a:rPr lang="en-US" altLang="en-US" sz="3600">
                <a:solidFill>
                  <a:schemeClr val="tx2"/>
                </a:solidFill>
              </a:rPr>
              <a:t>Format of the questionnaire</a:t>
            </a:r>
          </a:p>
        </p:txBody>
      </p:sp>
      <p:pic>
        <p:nvPicPr>
          <p:cNvPr id="68614" name="Graphic 68613" descr="Questionnaire">
            <a:extLst>
              <a:ext uri="{FF2B5EF4-FFF2-40B4-BE49-F238E27FC236}">
                <a16:creationId xmlns:a16="http://schemas.microsoft.com/office/drawing/2014/main" id="{A8614F6F-1279-6F44-18A3-AD01DB7636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1C935B7F-401E-FC36-DF36-A6165E233951}"/>
              </a:ext>
            </a:extLst>
          </p:cNvPr>
          <p:cNvSpPr>
            <a:spLocks noGrp="1"/>
          </p:cNvSpPr>
          <p:nvPr>
            <p:ph idx="1"/>
          </p:nvPr>
        </p:nvSpPr>
        <p:spPr>
          <a:xfrm>
            <a:off x="6090573" y="2421682"/>
            <a:ext cx="5688471" cy="4038112"/>
          </a:xfrm>
        </p:spPr>
        <p:txBody>
          <a:bodyPr rtlCol="0" anchor="ctr">
            <a:normAutofit/>
          </a:bodyPr>
          <a:lstStyle/>
          <a:p>
            <a:pPr marL="0" indent="0" eaLnBrk="1" fontAlgn="auto" hangingPunct="1">
              <a:spcAft>
                <a:spcPts val="0"/>
              </a:spcAft>
              <a:buFont typeface="Arial" panose="020B0604020202020204" pitchFamily="34" charset="0"/>
              <a:buNone/>
              <a:defRPr/>
            </a:pPr>
            <a:r>
              <a:rPr lang="en-US" sz="2400" dirty="0">
                <a:solidFill>
                  <a:schemeClr val="tx2"/>
                </a:solidFill>
              </a:rPr>
              <a:t>Close-ended questions could take the following forms:</a:t>
            </a:r>
          </a:p>
          <a:p>
            <a:pPr eaLnBrk="1" fontAlgn="auto" hangingPunct="1">
              <a:spcAft>
                <a:spcPts val="0"/>
              </a:spcAft>
              <a:defRPr/>
            </a:pPr>
            <a:r>
              <a:rPr lang="en-US" sz="2400" dirty="0">
                <a:solidFill>
                  <a:schemeClr val="tx2"/>
                </a:solidFill>
              </a:rPr>
              <a:t>Dichotomous questions</a:t>
            </a:r>
          </a:p>
          <a:p>
            <a:pPr eaLnBrk="1" fontAlgn="auto" hangingPunct="1">
              <a:spcAft>
                <a:spcPts val="0"/>
              </a:spcAft>
              <a:defRPr/>
            </a:pPr>
            <a:r>
              <a:rPr lang="en-US" sz="2400" dirty="0">
                <a:solidFill>
                  <a:schemeClr val="tx2"/>
                </a:solidFill>
              </a:rPr>
              <a:t>Multiple choice questions</a:t>
            </a:r>
          </a:p>
          <a:p>
            <a:pPr eaLnBrk="1" fontAlgn="auto" hangingPunct="1">
              <a:spcAft>
                <a:spcPts val="0"/>
              </a:spcAft>
              <a:defRPr/>
            </a:pPr>
            <a:r>
              <a:rPr lang="en-US" sz="2400" dirty="0">
                <a:solidFill>
                  <a:schemeClr val="tx2"/>
                </a:solidFill>
              </a:rPr>
              <a:t>Checklist</a:t>
            </a:r>
          </a:p>
          <a:p>
            <a:pPr eaLnBrk="1" fontAlgn="auto" hangingPunct="1">
              <a:spcAft>
                <a:spcPts val="0"/>
              </a:spcAft>
              <a:defRPr/>
            </a:pPr>
            <a:r>
              <a:rPr lang="en-US" sz="2400" dirty="0">
                <a:solidFill>
                  <a:schemeClr val="tx2"/>
                </a:solidFill>
              </a:rPr>
              <a:t>Rank-order questions</a:t>
            </a:r>
          </a:p>
          <a:p>
            <a:pPr eaLnBrk="1" fontAlgn="auto" hangingPunct="1">
              <a:spcAft>
                <a:spcPts val="0"/>
              </a:spcAft>
              <a:defRPr/>
            </a:pPr>
            <a:r>
              <a:rPr lang="en-US" sz="2400" dirty="0">
                <a:solidFill>
                  <a:schemeClr val="tx2"/>
                </a:solidFill>
              </a:rPr>
              <a:t>Rating scale questions</a:t>
            </a:r>
          </a:p>
          <a:p>
            <a:pPr eaLnBrk="1" fontAlgn="auto" hangingPunct="1">
              <a:spcAft>
                <a:spcPts val="0"/>
              </a:spcAft>
              <a:defRPr/>
            </a:pPr>
            <a:r>
              <a:rPr lang="en-US" sz="2400" dirty="0">
                <a:solidFill>
                  <a:schemeClr val="tx2"/>
                </a:solidFill>
              </a:rPr>
              <a:t>Constant sum questions</a:t>
            </a:r>
          </a:p>
          <a:p>
            <a:pPr eaLnBrk="1" fontAlgn="auto" hangingPunct="1">
              <a:spcAft>
                <a:spcPts val="0"/>
              </a:spcAft>
              <a:defRPr/>
            </a:pPr>
            <a:r>
              <a:rPr lang="en-US" sz="2400" dirty="0">
                <a:solidFill>
                  <a:schemeClr val="tx2"/>
                </a:solidFill>
              </a:rPr>
              <a:t>Paired comparisons</a:t>
            </a:r>
          </a:p>
          <a:p>
            <a:pPr eaLnBrk="1" fontAlgn="auto" hangingPunct="1">
              <a:spcAft>
                <a:spcPts val="0"/>
              </a:spcAft>
              <a:defRPr/>
            </a:pPr>
            <a:endParaRPr lang="en-US" sz="2400" dirty="0">
              <a:solidFill>
                <a:schemeClr val="tx2"/>
              </a:solidFill>
            </a:endParaRPr>
          </a:p>
        </p:txBody>
      </p:sp>
      <p:grpSp>
        <p:nvGrpSpPr>
          <p:cNvPr id="68621" name="Group 68620">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68622" name="Freeform: Shape 68621">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4458</TotalTime>
  <Words>23183</Words>
  <Application>Microsoft Office PowerPoint</Application>
  <PresentationFormat>Widescreen</PresentationFormat>
  <Paragraphs>1221</Paragraphs>
  <Slides>255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255</vt:i4>
      </vt:variant>
    </vt:vector>
  </HeadingPairs>
  <TitlesOfParts>
    <vt:vector size="260" baseType="lpstr">
      <vt:lpstr>Arial</vt:lpstr>
      <vt:lpstr>Calibri</vt:lpstr>
      <vt:lpstr>Calibri Light</vt:lpstr>
      <vt:lpstr>Helvetica Neue Medium</vt:lpstr>
      <vt:lpstr>Office Theme</vt:lpstr>
      <vt:lpstr>PhD Studies Educational Material</vt:lpstr>
      <vt:lpstr>Chapter 1  Introduction to Social Research</vt:lpstr>
      <vt:lpstr>Learning outcomes</vt:lpstr>
      <vt:lpstr>Research and the “scientific” method</vt:lpstr>
      <vt:lpstr>Research and the “scientific” method</vt:lpstr>
      <vt:lpstr>Research and the “scientific” method: What is this “scientific method” after all?</vt:lpstr>
      <vt:lpstr>Research and the “scientific” method: What is this “scientific method” after all?</vt:lpstr>
      <vt:lpstr>What is social research? </vt:lpstr>
      <vt:lpstr>What is social research? </vt:lpstr>
      <vt:lpstr>Purposes and levels of social research</vt:lpstr>
      <vt:lpstr>Purposes and levels of social research</vt:lpstr>
      <vt:lpstr>Purposes and levels of social research</vt:lpstr>
      <vt:lpstr>Purposes and levels of social research</vt:lpstr>
      <vt:lpstr>Purposes and levels of social research</vt:lpstr>
      <vt:lpstr>Purposes and levels of social research</vt:lpstr>
      <vt:lpstr>Purposes and levels of social research</vt:lpstr>
      <vt:lpstr>Theory and research</vt:lpstr>
      <vt:lpstr>Theory and research</vt:lpstr>
      <vt:lpstr>The philosophical foundations of social research</vt:lpstr>
      <vt:lpstr>The philosophical foundations of social research</vt:lpstr>
      <vt:lpstr>Quantitative and qualitative research</vt:lpstr>
      <vt:lpstr>Chapter 2 Social research strategies, research design, planning a research project and formulating research questions and research hypotheses</vt:lpstr>
      <vt:lpstr>Learning outcomes</vt:lpstr>
      <vt:lpstr>Research strategies</vt:lpstr>
      <vt:lpstr>Research strategies</vt:lpstr>
      <vt:lpstr>Research strategies</vt:lpstr>
      <vt:lpstr>Setting up the strategy</vt:lpstr>
      <vt:lpstr>Evaluation of social research</vt:lpstr>
      <vt:lpstr>Evaluation of social research</vt:lpstr>
      <vt:lpstr>A research plan (steps to conduct a research)</vt:lpstr>
      <vt:lpstr>A research plan (steps to conduct a research)</vt:lpstr>
      <vt:lpstr>Research questions-Research hypotheses</vt:lpstr>
      <vt:lpstr>Research questions-Research hypotheses</vt:lpstr>
      <vt:lpstr>Research questions-Research hypotheses</vt:lpstr>
      <vt:lpstr>Chapter 3 Learning Literature Review</vt:lpstr>
      <vt:lpstr>Learning Outcomes</vt:lpstr>
      <vt:lpstr>Introduction</vt:lpstr>
      <vt:lpstr>Real-World Example</vt:lpstr>
      <vt:lpstr>Formulating a Research Question</vt:lpstr>
      <vt:lpstr>Searching for Sources</vt:lpstr>
      <vt:lpstr>Identifying Keywords</vt:lpstr>
      <vt:lpstr>Evaluating the Literature</vt:lpstr>
      <vt:lpstr>Writing the Review</vt:lpstr>
      <vt:lpstr>Narrative/traditional literature review</vt:lpstr>
      <vt:lpstr>Systematic Literature Review (SLR)</vt:lpstr>
      <vt:lpstr>Scoping literature review</vt:lpstr>
      <vt:lpstr>Bibliometric review</vt:lpstr>
      <vt:lpstr>Meta-analysis literature review</vt:lpstr>
      <vt:lpstr>Chapter 4  Theory and research: Literature review- Writing up social research</vt:lpstr>
      <vt:lpstr>Learning outcomes</vt:lpstr>
      <vt:lpstr>Introduction</vt:lpstr>
      <vt:lpstr>On time</vt:lpstr>
      <vt:lpstr>Persuasion</vt:lpstr>
      <vt:lpstr>Language</vt:lpstr>
      <vt:lpstr>Feedback</vt:lpstr>
      <vt:lpstr>Key Dissertation Components</vt:lpstr>
      <vt:lpstr>Key Dissertation Components</vt:lpstr>
      <vt:lpstr>Key Dissertation Components</vt:lpstr>
      <vt:lpstr>Key Dissertation Components</vt:lpstr>
      <vt:lpstr>Key Dissertation Components</vt:lpstr>
      <vt:lpstr>Writing up Quantitative Research</vt:lpstr>
      <vt:lpstr>Writing up Qualitative Research</vt:lpstr>
      <vt:lpstr>Writing up mixed methods research</vt:lpstr>
      <vt:lpstr>Academic Writing</vt:lpstr>
      <vt:lpstr>Why arguments are important</vt:lpstr>
      <vt:lpstr>Why research questions are important</vt:lpstr>
      <vt:lpstr>How to cite bibliographic resources</vt:lpstr>
      <vt:lpstr>Why proofreading is important</vt:lpstr>
      <vt:lpstr>Chapter 5  Research ethics</vt:lpstr>
      <vt:lpstr>Learning outcomes</vt:lpstr>
      <vt:lpstr>A brief overview of the discussion on ethics</vt:lpstr>
      <vt:lpstr>A brief overview of the discussion on ethics</vt:lpstr>
      <vt:lpstr>A brief overview of the discussion on ethics</vt:lpstr>
      <vt:lpstr>Anonymity/Confidentiality</vt:lpstr>
      <vt:lpstr>Anonymity/Confidentiality</vt:lpstr>
      <vt:lpstr>Informed consent</vt:lpstr>
      <vt:lpstr>The right to privacy</vt:lpstr>
      <vt:lpstr>Deception</vt:lpstr>
      <vt:lpstr>Ethical issues in the digital space</vt:lpstr>
      <vt:lpstr>Conscious partiality</vt:lpstr>
      <vt:lpstr>Ethical (and political) issues related to funding (bodies)</vt:lpstr>
      <vt:lpstr>Honest reporting, avoidance of plagiarism</vt:lpstr>
      <vt:lpstr>The role of research committees</vt:lpstr>
      <vt:lpstr>Chapter 6  Quantitative Research and Analysis</vt:lpstr>
      <vt:lpstr>Learning outcomes</vt:lpstr>
      <vt:lpstr>Introduction to Quantitative Research</vt:lpstr>
      <vt:lpstr>Introduction to Quantitative Research</vt:lpstr>
      <vt:lpstr>Descriptive and Causal Studies</vt:lpstr>
      <vt:lpstr>Research Design and Methods</vt:lpstr>
      <vt:lpstr>Research Design and Methods</vt:lpstr>
      <vt:lpstr>Research Design and Methods</vt:lpstr>
      <vt:lpstr>Research Design and Methods</vt:lpstr>
      <vt:lpstr>Survey Errors</vt:lpstr>
      <vt:lpstr>Survey Errors</vt:lpstr>
      <vt:lpstr>Questionnaire Design</vt:lpstr>
      <vt:lpstr>Questionnaire Design</vt:lpstr>
      <vt:lpstr>Format of the questionnaire</vt:lpstr>
      <vt:lpstr>Format of the questionnaire</vt:lpstr>
      <vt:lpstr>Format of the questionnaire</vt:lpstr>
      <vt:lpstr>Dichotomous Questions</vt:lpstr>
      <vt:lpstr>Multiple Choice Questions</vt:lpstr>
      <vt:lpstr>Checklist</vt:lpstr>
      <vt:lpstr>Rank-order questions</vt:lpstr>
      <vt:lpstr>Rating scale questions</vt:lpstr>
      <vt:lpstr>Likert scale</vt:lpstr>
      <vt:lpstr>Likert scale</vt:lpstr>
      <vt:lpstr>Semantic Differential scale</vt:lpstr>
      <vt:lpstr>Stapel scale</vt:lpstr>
      <vt:lpstr>Constant sum questions</vt:lpstr>
      <vt:lpstr>Paired Comparisons </vt:lpstr>
      <vt:lpstr>Wording</vt:lpstr>
      <vt:lpstr>Sequence of Questions</vt:lpstr>
      <vt:lpstr>Pretesting</vt:lpstr>
      <vt:lpstr>Data Collection Methods</vt:lpstr>
      <vt:lpstr>Data Collection Methods</vt:lpstr>
      <vt:lpstr>Data Collection Methods</vt:lpstr>
      <vt:lpstr>Data Collection Methods</vt:lpstr>
      <vt:lpstr>Sampling Process</vt:lpstr>
      <vt:lpstr>Sampling Process</vt:lpstr>
      <vt:lpstr>Sampling Process</vt:lpstr>
      <vt:lpstr>Sampling Process</vt:lpstr>
      <vt:lpstr>Sampling Process</vt:lpstr>
      <vt:lpstr>Data Analysis</vt:lpstr>
      <vt:lpstr>Data Analysis</vt:lpstr>
      <vt:lpstr>Data Analysis</vt:lpstr>
      <vt:lpstr>Data Analysis</vt:lpstr>
      <vt:lpstr>Data Analysis</vt:lpstr>
      <vt:lpstr>Data Analysis</vt:lpstr>
      <vt:lpstr>Reliability and Validity</vt:lpstr>
      <vt:lpstr>Reliability and Validity</vt:lpstr>
      <vt:lpstr>Reliability and Validity</vt:lpstr>
      <vt:lpstr>Chapter 7  Cross-Sectional Surveys, Longitudinal and Cohort Studies, Experimental and Quasi-Experimental Designs</vt:lpstr>
      <vt:lpstr>Learning outcomes</vt:lpstr>
      <vt:lpstr>Cross-Sectional Surveys</vt:lpstr>
      <vt:lpstr>Cross-Sectional Surveys</vt:lpstr>
      <vt:lpstr>Longitudinal Studies</vt:lpstr>
      <vt:lpstr>Cohort Studies </vt:lpstr>
      <vt:lpstr>Cohort Studies </vt:lpstr>
      <vt:lpstr>PowerPoint Presentation</vt:lpstr>
      <vt:lpstr>Experimental Designs</vt:lpstr>
      <vt:lpstr>Experimental Designs</vt:lpstr>
      <vt:lpstr>Quasi-Experimental Designs</vt:lpstr>
      <vt:lpstr>Quasi-Experimental Designs</vt:lpstr>
      <vt:lpstr>Quasi-Experimental Designs</vt:lpstr>
      <vt:lpstr>Quasi-Experimental Designs</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A Comprehensive Guide to Conducting Experimental Research</vt:lpstr>
      <vt:lpstr>Chapter 8  The nature of qualitative research: main steps, theory and research, diverse paradigms</vt:lpstr>
      <vt:lpstr>Learning outcomes</vt:lpstr>
      <vt:lpstr>Pluralism in qualitative research</vt:lpstr>
      <vt:lpstr>Pluralism in qualitative research</vt:lpstr>
      <vt:lpstr>Pluralism in qualitative research</vt:lpstr>
      <vt:lpstr>Common features of qualitative studies</vt:lpstr>
      <vt:lpstr>Common features of qualitative studies</vt:lpstr>
      <vt:lpstr>Common features of qualitative studies</vt:lpstr>
      <vt:lpstr>Reflexivity</vt:lpstr>
      <vt:lpstr>Finding a research topic</vt:lpstr>
      <vt:lpstr>Formulating research questions</vt:lpstr>
      <vt:lpstr>Formulating research questions</vt:lpstr>
      <vt:lpstr>Determining the research setting</vt:lpstr>
      <vt:lpstr>Selecting participants</vt:lpstr>
      <vt:lpstr>Selecting participants</vt:lpstr>
      <vt:lpstr>Choosing methods of data generation</vt:lpstr>
      <vt:lpstr>Evaluative criteria of qualitative research</vt:lpstr>
      <vt:lpstr>Critique of qualitative research</vt:lpstr>
      <vt:lpstr>Chapter 9  Participant selection in qualitative research-Collecting qualitative data</vt:lpstr>
      <vt:lpstr>Learning Outcomes</vt:lpstr>
      <vt:lpstr>Important considerations in participant selection</vt:lpstr>
      <vt:lpstr>Steps for participant selection </vt:lpstr>
      <vt:lpstr>Strategies of participant selection </vt:lpstr>
      <vt:lpstr>Strategies of participant selection </vt:lpstr>
      <vt:lpstr>Informal Interviewing</vt:lpstr>
      <vt:lpstr>Unstructured Interviewing</vt:lpstr>
      <vt:lpstr>Semi-structured Interviewing</vt:lpstr>
      <vt:lpstr>Focus groups</vt:lpstr>
      <vt:lpstr>Chapter 10  Qualitative Research Designs </vt:lpstr>
      <vt:lpstr>Learning Outcomes</vt:lpstr>
      <vt:lpstr>Ethnography</vt:lpstr>
      <vt:lpstr>Ethnographic research –Fieldwork by Participant Observation</vt:lpstr>
      <vt:lpstr>Types of ethnographic studies</vt:lpstr>
      <vt:lpstr>How to do ethnographic research-some practical suggestions</vt:lpstr>
      <vt:lpstr>Steps in conducting ethnographic research</vt:lpstr>
      <vt:lpstr>Criteria for evaluating an ethnographic design</vt:lpstr>
      <vt:lpstr>How to take notes</vt:lpstr>
      <vt:lpstr>How to take notes</vt:lpstr>
      <vt:lpstr>How to take notes</vt:lpstr>
      <vt:lpstr>How to take notes</vt:lpstr>
      <vt:lpstr>Ethnographic Interviewing</vt:lpstr>
      <vt:lpstr>Case studies</vt:lpstr>
      <vt:lpstr>Case studies</vt:lpstr>
      <vt:lpstr>Case studies</vt:lpstr>
      <vt:lpstr>Grounded theory</vt:lpstr>
      <vt:lpstr>Grounded theory</vt:lpstr>
      <vt:lpstr>Grounded theory</vt:lpstr>
      <vt:lpstr>Chapter 11  Analyzing qualitative data: diversity in qualitative analysis, thematic analysis, visual analysis, grounded theory analysis</vt:lpstr>
      <vt:lpstr>Learning outcomes</vt:lpstr>
      <vt:lpstr>Situating the data: the importance of context in qualitative analysis</vt:lpstr>
      <vt:lpstr>Thematic analysis</vt:lpstr>
      <vt:lpstr>Thematic analysis</vt:lpstr>
      <vt:lpstr>Data transcription</vt:lpstr>
      <vt:lpstr>Data familiarisation</vt:lpstr>
      <vt:lpstr>Coding</vt:lpstr>
      <vt:lpstr>Developing themes</vt:lpstr>
      <vt:lpstr>Reviewing themes</vt:lpstr>
      <vt:lpstr>Reviewing themes</vt:lpstr>
      <vt:lpstr>Writing up</vt:lpstr>
      <vt:lpstr>Visual analysis</vt:lpstr>
      <vt:lpstr>Grounded theory analysis</vt:lpstr>
      <vt:lpstr>Grounded theory analysis</vt:lpstr>
      <vt:lpstr>Grounded theory analysis</vt:lpstr>
      <vt:lpstr>PowerPoint Presentation</vt:lpstr>
      <vt:lpstr>Grounded theory analysis</vt:lpstr>
      <vt:lpstr>Grounded theory analysis</vt:lpstr>
      <vt:lpstr>Chapter 12 Secondary research data: types and sources (archived documentary data, statistical databases, etc.)- Quantitative and qualitative content analysis</vt:lpstr>
      <vt:lpstr>Learning outcomes</vt:lpstr>
      <vt:lpstr>Secondary research analysis – basic theory</vt:lpstr>
      <vt:lpstr>Types of secondary data</vt:lpstr>
      <vt:lpstr>Advantages of secondary research analysis</vt:lpstr>
      <vt:lpstr>Disadvantages of secondary research analysis</vt:lpstr>
      <vt:lpstr>Content analysis</vt:lpstr>
      <vt:lpstr>Content analysis</vt:lpstr>
      <vt:lpstr>Quantitative content analysis</vt:lpstr>
      <vt:lpstr>Qualitative content analysis</vt:lpstr>
      <vt:lpstr>Chapter 13 Mixed methods research designs</vt:lpstr>
      <vt:lpstr>Learning outcomes</vt:lpstr>
      <vt:lpstr>Mixed research design – basic theory</vt:lpstr>
      <vt:lpstr>Mixed research design – basic theory</vt:lpstr>
      <vt:lpstr>Steps and criteria of a mixed research methods design</vt:lpstr>
      <vt:lpstr>Steps and criteria of a mixed research methods design</vt:lpstr>
      <vt:lpstr>Advantages of mixed methods research design</vt:lpstr>
      <vt:lpstr>Disadvantages of mixed methods research design</vt:lpstr>
      <vt:lpstr>Convergent parallel design</vt:lpstr>
      <vt:lpstr>Explanatory sequential design</vt:lpstr>
      <vt:lpstr>Exploratory sequential design</vt:lpstr>
      <vt:lpstr>Embedded design</vt:lpstr>
      <vt:lpstr>Transformative design</vt:lpstr>
      <vt:lpstr>Multiphase design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Studies educational material</dc:title>
  <dc:creator>ΠΟΥΛΑΚΙΔΑΚΟΣ ΣΤΑΜΑΤΗΣ</dc:creator>
  <cp:lastModifiedBy>ΠΟΥΛΑΚΙΔΑΚΟΣ ΣΤΑΜΑΤΗΣ</cp:lastModifiedBy>
  <cp:revision>381</cp:revision>
  <dcterms:created xsi:type="dcterms:W3CDTF">2024-03-25T15:21:15Z</dcterms:created>
  <dcterms:modified xsi:type="dcterms:W3CDTF">2024-09-26T11:02:51Z</dcterms:modified>
</cp:coreProperties>
</file>